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5" r:id="rId2"/>
    <p:sldMasterId id="2147483682" r:id="rId3"/>
    <p:sldMasterId id="2147483701" r:id="rId4"/>
    <p:sldMasterId id="2147483714" r:id="rId5"/>
  </p:sldMasterIdLst>
  <p:notesMasterIdLst>
    <p:notesMasterId r:id="rId59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307" r:id="rId23"/>
    <p:sldId id="273" r:id="rId24"/>
    <p:sldId id="274" r:id="rId25"/>
    <p:sldId id="275" r:id="rId26"/>
    <p:sldId id="308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</p:sldIdLst>
  <p:sldSz cx="12192000" cy="6858000"/>
  <p:notesSz cx="6888163" cy="100203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1" roundtripDataSignature="AMtx7miWzDFBmlWpLX1KL17XlYnDyYTib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DE78D40-9018-415C-A60F-22A77E6A25D4}">
  <a:tblStyle styleId="{EDE78D40-9018-415C-A60F-22A77E6A25D4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E38FA42D-F97F-46FD-800C-39032024DF27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41"/>
    <p:restoredTop sz="92264"/>
  </p:normalViewPr>
  <p:slideViewPr>
    <p:cSldViewPr snapToGrid="0">
      <p:cViewPr varScale="1">
        <p:scale>
          <a:sx n="52" d="100"/>
          <a:sy n="52" d="100"/>
        </p:scale>
        <p:origin x="71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5" Type="http://schemas.openxmlformats.org/officeDocument/2006/relationships/slideMaster" Target="slideMasters/slideMaster5.xml"/><Relationship Id="rId61" Type="http://customschemas.google.com/relationships/presentationmetadata" Target="metadata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84871" cy="502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01698" y="0"/>
            <a:ext cx="2984871" cy="502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517547"/>
            <a:ext cx="2984871" cy="502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3cda7d82260_0_0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750" tIns="48375" rIns="96750" bIns="48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9" name="Google Shape;449;g3cda7d8226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3e742373580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4" name="Google Shape;514;g3e742373580_0_210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5" name="Google Shape;515;g3e742373580_0_210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3e742373580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1" name="Google Shape;521;g3e742373580_0_216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22" name="Google Shape;522;g3e742373580_0_216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3e742373580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8" name="Google Shape;528;g3e742373580_0_222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29" name="Google Shape;529;g3e742373580_0_222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3e742373580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5" name="Google Shape;535;g3e742373580_0_228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6" name="Google Shape;536;g3e742373580_0_228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3e742373580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2" name="Google Shape;542;g3e742373580_0_234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43" name="Google Shape;543;g3e742373580_0_234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3e742373580_0_2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9" name="Google Shape;549;g3e742373580_0_240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50" name="Google Shape;550;g3e742373580_0_240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3e742373580_0_2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6" name="Google Shape;556;g3e742373580_0_246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57" name="Google Shape;557;g3e742373580_0_246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g3e742373580_0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3" name="Google Shape;563;g3e742373580_0_252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4" name="Google Shape;564;g3e742373580_0_252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33f43b67975_0_184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750" tIns="48375" rIns="96750" bIns="48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0" name="Google Shape;570;g33f43b67975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3e742373580_0_3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6" name="Google Shape;576;g3e742373580_0_348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7" name="Google Shape;577;g3e742373580_0_348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3" name="Google Shape;463;p2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64" name="Google Shape;464;p2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3e742373580_0_3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3" name="Google Shape;593;g3e742373580_0_354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94" name="Google Shape;594;g3e742373580_0_354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g3e742373580_0_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1" name="Google Shape;611;g3e742373580_0_361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12" name="Google Shape;612;g3e742373580_0_361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3e742373580_0_2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1" name="Google Shape;621;g3e742373580_0_2383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22" name="Google Shape;622;g3e742373580_0_2383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g3e742373580_0_24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7" name="Google Shape;627;g3e742373580_0_2410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28" name="Google Shape;628;g3e742373580_0_2410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g3e742373580_0_24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3" name="Google Shape;633;g3e742373580_0_2417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4" name="Google Shape;634;g3e742373580_0_2417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g3e742373580_0_23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9" name="Google Shape;639;g3e742373580_0_2390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40" name="Google Shape;640;g3e742373580_0_2390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3e742373580_0_23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6" name="Google Shape;646;g3e742373580_0_2397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47" name="Google Shape;647;g3e742373580_0_2397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g2ccf738033f_0_991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750" tIns="48375" rIns="96750" bIns="48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2" name="Google Shape;652;g2ccf738033f_0_9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g3cda7d82260_0_6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8" name="Google Shape;658;g3cda7d82260_0_676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9" name="Google Shape;659;g3cda7d82260_0_676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g33f43b67975_0_199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666" name="Google Shape;666;g33f43b67975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3e75c619f36_0_0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470" name="Google Shape;470;g3e75c619f3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6688" y="1373188"/>
            <a:ext cx="6584950" cy="37052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g3e75c619f36_0_109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750" tIns="48375" rIns="96750" bIns="48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71" name="Google Shape;671;g3e75c619f36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g3e75c619f36_0_114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677" name="Google Shape;677;g3e75c619f36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g3e75c619f36_0_118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682" name="Google Shape;682;g3e75c619f36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g3e75c619f36_0_122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687" name="Google Shape;687;g3e75c619f36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g3e75c619f36_0_126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692" name="Google Shape;692;g3e75c619f36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g3e75c619f36_0_130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697" name="Google Shape;697;g3e75c619f36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g3e75c619f36_0_134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702" name="Google Shape;702;g3e75c619f36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g3e75c619f36_0_138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750" tIns="48375" rIns="96750" bIns="48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07" name="Google Shape;707;g3e75c619f36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g3e75c619f36_0_104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750" tIns="48375" rIns="96750" bIns="48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2" name="Google Shape;712;g3e75c619f36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g3e742373580_0_24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8" name="Google Shape;718;g3e742373580_0_2424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9" name="Google Shape;719;g3e742373580_0_2424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41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3e742373580_0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6" name="Google Shape;476;g3e742373580_0_178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7" name="Google Shape;477;g3e742373580_0_178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g3e83278f80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9" name="Google Shape;739;g3e83278f80b_0_0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0" name="Google Shape;740;g3e83278f80b_0_0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42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g3e83278f80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5" name="Google Shape;745;g3e83278f80b_0_5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6" name="Google Shape;746;g3e83278f80b_0_5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43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g3e83278f80b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2" name="Google Shape;752;g3e83278f80b_0_11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3" name="Google Shape;753;g3e83278f80b_0_11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44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g2ccf738033f_0_624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9" name="Google Shape;759;g2ccf738033f_0_6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g33f43b67975_0_1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5" name="Google Shape;765;g33f43b67975_0_1133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6" name="Google Shape;766;g33f43b67975_0_1133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46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g33f43b67975_0_1152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773" name="Google Shape;773;g33f43b67975_0_1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g33f43b67975_0_1246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779" name="Google Shape;779;g33f43b67975_0_12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g33f43b67975_0_1340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785" name="Google Shape;785;g33f43b67975_0_1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g2d0b4f4e08c_0_311:notes"/>
          <p:cNvSpPr txBox="1">
            <a:spLocks noGrp="1"/>
          </p:cNvSpPr>
          <p:nvPr>
            <p:ph type="body" idx="1"/>
          </p:nvPr>
        </p:nvSpPr>
        <p:spPr>
          <a:xfrm>
            <a:off x="685802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00" tIns="46750" rIns="93500" bIns="46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91" name="Google Shape;791;g2d0b4f4e08c_0_3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g217a5d2081f_0_65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97" name="Google Shape;797;g217a5d2081f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3e742373580_0_184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3" name="Google Shape;483;g3e742373580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g217a5d2081f_0_72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4" name="Google Shape;804;g217a5d2081f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g2ccf738033f_0_176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11" name="Google Shape;811;g2ccf738033f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3e742373580_0_190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90" name="Google Shape;490;g3e742373580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3e742373580_0_195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96" name="Google Shape;496;g3e742373580_0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3e742373580_0_200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02" name="Google Shape;502;g3e742373580_0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3e742373580_0_205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08" name="Google Shape;508;g3e742373580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7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7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2" name="Google Shape;62;p7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7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4" name="Google Shape;64;p7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7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7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7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7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7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7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7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7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7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6" name="Google Shape;76;p7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7" name="Google Shape;77;p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7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7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7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7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3" name="Google Shape;83;p7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4" name="Google Shape;84;p7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7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7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7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7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7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7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8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8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8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8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8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+ Texto">
  <p:cSld name="Título + Texto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e742373580_0_104"/>
          <p:cNvSpPr txBox="1">
            <a:spLocks noGrp="1"/>
          </p:cNvSpPr>
          <p:nvPr>
            <p:ph type="ctrTitle"/>
          </p:nvPr>
        </p:nvSpPr>
        <p:spPr>
          <a:xfrm>
            <a:off x="745055" y="566316"/>
            <a:ext cx="10578000" cy="11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g3e742373580_0_104"/>
          <p:cNvSpPr txBox="1">
            <a:spLocks noGrp="1"/>
          </p:cNvSpPr>
          <p:nvPr>
            <p:ph type="body" idx="1"/>
          </p:nvPr>
        </p:nvSpPr>
        <p:spPr>
          <a:xfrm>
            <a:off x="759472" y="2107838"/>
            <a:ext cx="10561800" cy="37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47678"/>
              </a:buClr>
              <a:buSzPts val="1600"/>
              <a:buChar char="•"/>
              <a:defRPr sz="16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800"/>
              <a:buChar char="•"/>
              <a:defRPr sz="18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800"/>
              <a:buChar char="•"/>
              <a:defRPr sz="18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800"/>
              <a:buChar char="•"/>
              <a:defRPr sz="18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800"/>
              <a:buChar char="•"/>
              <a:defRPr sz="18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e742373580_0_10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g3e742373580_0_10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g3e742373580_0_10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+ Texto">
  <p:cSld name="Título + Texto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9"/>
          <p:cNvSpPr txBox="1">
            <a:spLocks noGrp="1"/>
          </p:cNvSpPr>
          <p:nvPr>
            <p:ph type="ctrTitle"/>
          </p:nvPr>
        </p:nvSpPr>
        <p:spPr>
          <a:xfrm>
            <a:off x="745055" y="566316"/>
            <a:ext cx="10578127" cy="1145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9"/>
          <p:cNvSpPr txBox="1">
            <a:spLocks noGrp="1"/>
          </p:cNvSpPr>
          <p:nvPr>
            <p:ph type="body" idx="1"/>
          </p:nvPr>
        </p:nvSpPr>
        <p:spPr>
          <a:xfrm>
            <a:off x="759472" y="2107838"/>
            <a:ext cx="10561925" cy="3712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47678"/>
              </a:buClr>
              <a:buSzPts val="1600"/>
              <a:buChar char="•"/>
              <a:defRPr sz="16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800"/>
              <a:buChar char="•"/>
              <a:defRPr sz="18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800"/>
              <a:buChar char="•"/>
              <a:defRPr sz="18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800"/>
              <a:buChar char="•"/>
              <a:defRPr sz="18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800"/>
              <a:buChar char="•"/>
              <a:defRPr sz="18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">
  <p:cSld name="Custom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1">
  <p:cSld name="Custom_1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+ Texto 1">
  <p:cSld name="1_Título + Texto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e742373580_0_110"/>
          <p:cNvSpPr txBox="1">
            <a:spLocks noGrp="1"/>
          </p:cNvSpPr>
          <p:nvPr>
            <p:ph type="ctrTitle"/>
          </p:nvPr>
        </p:nvSpPr>
        <p:spPr>
          <a:xfrm>
            <a:off x="745055" y="566316"/>
            <a:ext cx="10578000" cy="11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g3e742373580_0_110"/>
          <p:cNvSpPr txBox="1">
            <a:spLocks noGrp="1"/>
          </p:cNvSpPr>
          <p:nvPr>
            <p:ph type="body" idx="1"/>
          </p:nvPr>
        </p:nvSpPr>
        <p:spPr>
          <a:xfrm>
            <a:off x="759472" y="2107838"/>
            <a:ext cx="10561800" cy="37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47678"/>
              </a:buClr>
              <a:buSzPts val="1600"/>
              <a:buChar char="•"/>
              <a:defRPr sz="16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800"/>
              <a:buChar char="•"/>
              <a:defRPr sz="18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800"/>
              <a:buChar char="•"/>
              <a:defRPr sz="18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800"/>
              <a:buChar char="•"/>
              <a:defRPr sz="18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800"/>
              <a:buChar char="•"/>
              <a:defRPr sz="18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e742373580_0_1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g3e742373580_0_1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g3e742373580_0_1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g3e742373580_0_1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g3e742373580_0_1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e742373580_0_1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g3e742373580_0_1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7" name="Google Shape;127;g3e742373580_0_1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g3e742373580_0_1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g3e742373580_0_1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e742373580_0_12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g3e742373580_0_12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33" name="Google Shape;133;g3e742373580_0_1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g3e742373580_0_1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g3e742373580_0_1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e742373580_0_1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g3e742373580_0_1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9" name="Google Shape;139;g3e742373580_0_13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g3e742373580_0_1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g3e742373580_0_1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g3e742373580_0_1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e742373580_0_13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g3e742373580_0_13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46" name="Google Shape;146;g3e742373580_0_13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7" name="Google Shape;147;g3e742373580_0_13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48" name="Google Shape;148;g3e742373580_0_13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9" name="Google Shape;149;g3e742373580_0_1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g3e742373580_0_1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g3e742373580_0_1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e742373580_0_14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g3e742373580_0_1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g3e742373580_0_1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g3e742373580_0_1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e742373580_0_15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g3e742373580_0_15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60" name="Google Shape;160;g3e742373580_0_15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61" name="Google Shape;161;g3e742373580_0_1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g3e742373580_0_1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g3e742373580_0_1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">
  <p:cSld name="Custom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e742373580_0_15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g3e742373580_0_15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167" name="Google Shape;167;g3e742373580_0_15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68" name="Google Shape;168;g3e742373580_0_1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g3e742373580_0_1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g3e742373580_0_1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e742373580_0_16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g3e742373580_0_166"/>
          <p:cNvSpPr txBox="1">
            <a:spLocks noGrp="1"/>
          </p:cNvSpPr>
          <p:nvPr>
            <p:ph type="body" idx="1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4" name="Google Shape;174;g3e742373580_0_1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g3e742373580_0_1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g3e742373580_0_1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e742373580_0_172"/>
          <p:cNvSpPr txBox="1">
            <a:spLocks noGrp="1"/>
          </p:cNvSpPr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g3e742373580_0_172"/>
          <p:cNvSpPr txBox="1">
            <a:spLocks noGrp="1"/>
          </p:cNvSpPr>
          <p:nvPr>
            <p:ph type="body" idx="1"/>
          </p:nvPr>
        </p:nvSpPr>
        <p:spPr>
          <a:xfrm rot="5400000">
            <a:off x="1799400" y="-596075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0" name="Google Shape;180;g3e742373580_0_1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g3e742373580_0_1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g3e742373580_0_1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+ Texto">
  <p:cSld name="Título + Texto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e742373580_0_2043"/>
          <p:cNvSpPr txBox="1">
            <a:spLocks noGrp="1"/>
          </p:cNvSpPr>
          <p:nvPr>
            <p:ph type="ctrTitle"/>
          </p:nvPr>
        </p:nvSpPr>
        <p:spPr>
          <a:xfrm>
            <a:off x="745055" y="566316"/>
            <a:ext cx="10578000" cy="11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Calibri"/>
              <a:buNone/>
              <a:defRPr sz="3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g3e742373580_0_2043"/>
          <p:cNvSpPr txBox="1">
            <a:spLocks noGrp="1"/>
          </p:cNvSpPr>
          <p:nvPr>
            <p:ph type="body" idx="1"/>
          </p:nvPr>
        </p:nvSpPr>
        <p:spPr>
          <a:xfrm>
            <a:off x="759472" y="2107838"/>
            <a:ext cx="10562100" cy="37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747678"/>
              </a:buClr>
              <a:buSzPts val="1600"/>
              <a:buChar char="•"/>
              <a:defRPr sz="16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900"/>
              <a:buChar char="•"/>
              <a:defRPr sz="19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900"/>
              <a:buChar char="•"/>
              <a:defRPr sz="19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900"/>
              <a:buChar char="•"/>
              <a:defRPr sz="19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900"/>
              <a:buChar char="•"/>
              <a:defRPr sz="19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">
  <p:cSld name="Custom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1">
  <p:cSld name="Slide de Título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Google Shape;195;g3e742373580_0_2048"/>
          <p:cNvGrpSpPr/>
          <p:nvPr/>
        </p:nvGrpSpPr>
        <p:grpSpPr>
          <a:xfrm>
            <a:off x="0" y="6061602"/>
            <a:ext cx="12192000" cy="796528"/>
            <a:chOff x="0" y="6061602"/>
            <a:chExt cx="12192000" cy="796528"/>
          </a:xfrm>
        </p:grpSpPr>
        <p:sp>
          <p:nvSpPr>
            <p:cNvPr id="196" name="Google Shape;196;g3e742373580_0_2048"/>
            <p:cNvSpPr/>
            <p:nvPr/>
          </p:nvSpPr>
          <p:spPr>
            <a:xfrm>
              <a:off x="0" y="6298330"/>
              <a:ext cx="12192000" cy="55980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97" name="Google Shape;197;g3e742373580_0_2048" descr="A green circle with a black background&#10;&#10;Description automatically generated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1417318" y="6061602"/>
              <a:ext cx="671538" cy="71966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8" name="Google Shape;198;g3e742373580_0_2048"/>
            <p:cNvSpPr txBox="1"/>
            <p:nvPr/>
          </p:nvSpPr>
          <p:spPr>
            <a:xfrm>
              <a:off x="348342" y="6353470"/>
              <a:ext cx="60960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e742373580_0_20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g3e742373580_0_20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g3e742373580_0_20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+ Texto 1">
  <p:cSld name="1_Título + Texto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e742373580_0_2057"/>
          <p:cNvSpPr txBox="1">
            <a:spLocks noGrp="1"/>
          </p:cNvSpPr>
          <p:nvPr>
            <p:ph type="ctrTitle"/>
          </p:nvPr>
        </p:nvSpPr>
        <p:spPr>
          <a:xfrm>
            <a:off x="745055" y="566316"/>
            <a:ext cx="10578000" cy="11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g3e742373580_0_2057"/>
          <p:cNvSpPr txBox="1">
            <a:spLocks noGrp="1"/>
          </p:cNvSpPr>
          <p:nvPr>
            <p:ph type="body" idx="1"/>
          </p:nvPr>
        </p:nvSpPr>
        <p:spPr>
          <a:xfrm>
            <a:off x="759472" y="2107838"/>
            <a:ext cx="10561800" cy="37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47678"/>
              </a:buClr>
              <a:buSzPts val="1600"/>
              <a:buChar char="•"/>
              <a:defRPr sz="16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800"/>
              <a:buChar char="•"/>
              <a:defRPr sz="18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800"/>
              <a:buChar char="•"/>
              <a:defRPr sz="18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800"/>
              <a:buChar char="•"/>
              <a:defRPr sz="18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800"/>
              <a:buChar char="•"/>
              <a:defRPr sz="18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e742373580_0_206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g3e742373580_0_206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209" name="Google Shape;209;g3e742373580_0_206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g3e742373580_0_20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g3e742373580_0_20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">
  <p:cSld name="AUTOLAYOUT">
    <p:bg>
      <p:bgPr>
        <a:solidFill>
          <a:srgbClr val="FFFFFF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215ae8dd162_0_143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07F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g215ae8dd162_0_1433"/>
          <p:cNvSpPr/>
          <p:nvPr/>
        </p:nvSpPr>
        <p:spPr>
          <a:xfrm>
            <a:off x="4063533" y="0"/>
            <a:ext cx="81285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g215ae8dd162_0_143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27" name="Google Shape;27;g215ae8dd162_0_1433"/>
          <p:cNvSpPr txBox="1">
            <a:spLocks noGrp="1"/>
          </p:cNvSpPr>
          <p:nvPr>
            <p:ph type="body" idx="1"/>
          </p:nvPr>
        </p:nvSpPr>
        <p:spPr>
          <a:xfrm>
            <a:off x="247133" y="842700"/>
            <a:ext cx="3577500" cy="49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100"/>
              <a:buChar char="•"/>
              <a:defRPr sz="2100">
                <a:solidFill>
                  <a:srgbClr val="FFFFFF"/>
                </a:solidFill>
              </a:defRPr>
            </a:lvl1pPr>
            <a:lvl2pPr marL="914400" lvl="1" indent="-3810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•"/>
              <a:defRPr sz="1900">
                <a:solidFill>
                  <a:srgbClr val="FFFFFF"/>
                </a:solidFill>
              </a:defRPr>
            </a:lvl2pPr>
            <a:lvl3pPr marL="1371600" lvl="2" indent="-3556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  <a:defRPr sz="1900">
                <a:solidFill>
                  <a:srgbClr val="FFFFFF"/>
                </a:solidFill>
              </a:defRPr>
            </a:lvl3pPr>
            <a:lvl4pPr marL="1828800" lvl="3" indent="-3429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 sz="1900">
                <a:solidFill>
                  <a:srgbClr val="FFFFFF"/>
                </a:solidFill>
              </a:defRPr>
            </a:lvl4pPr>
            <a:lvl5pPr marL="2286000" lvl="4" indent="-3429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 sz="1900">
                <a:solidFill>
                  <a:srgbClr val="FFFFFF"/>
                </a:solidFill>
              </a:defRPr>
            </a:lvl5pPr>
            <a:lvl6pPr marL="2743200" lvl="5" indent="-3429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 sz="1900">
                <a:solidFill>
                  <a:srgbClr val="FFFFFF"/>
                </a:solidFill>
              </a:defRPr>
            </a:lvl6pPr>
            <a:lvl7pPr marL="3200400" lvl="6" indent="-3429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 sz="1900">
                <a:solidFill>
                  <a:srgbClr val="FFFFFF"/>
                </a:solidFill>
              </a:defRPr>
            </a:lvl7pPr>
            <a:lvl8pPr marL="3657600" lvl="7" indent="-3429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 sz="1900">
                <a:solidFill>
                  <a:srgbClr val="FFFFFF"/>
                </a:solidFill>
              </a:defRPr>
            </a:lvl8pPr>
            <a:lvl9pPr marL="4114800" lvl="8" indent="-34290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rgbClr val="FFFFFF"/>
              </a:buClr>
              <a:buSzPts val="1800"/>
              <a:buChar char="•"/>
              <a:defRPr sz="19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">
  <p:cSld name="AUTOLAYOUT">
    <p:bg>
      <p:bgPr>
        <a:solidFill>
          <a:srgbClr val="FFFFFF"/>
        </a:solid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e742373580_0_206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07F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g3e742373580_0_2066"/>
          <p:cNvSpPr/>
          <p:nvPr/>
        </p:nvSpPr>
        <p:spPr>
          <a:xfrm>
            <a:off x="4063533" y="0"/>
            <a:ext cx="81285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g3e742373580_0_206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216" name="Google Shape;216;g3e742373580_0_2066"/>
          <p:cNvSpPr txBox="1">
            <a:spLocks noGrp="1"/>
          </p:cNvSpPr>
          <p:nvPr>
            <p:ph type="body" idx="1"/>
          </p:nvPr>
        </p:nvSpPr>
        <p:spPr>
          <a:xfrm>
            <a:off x="247133" y="842700"/>
            <a:ext cx="3577500" cy="49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2100"/>
              <a:buChar char="•"/>
              <a:defRPr sz="2100">
                <a:solidFill>
                  <a:srgbClr val="FFFFFF"/>
                </a:solidFill>
              </a:defRPr>
            </a:lvl1pPr>
            <a:lvl2pPr marL="914400" lvl="1" indent="-3810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•"/>
              <a:defRPr sz="1900">
                <a:solidFill>
                  <a:srgbClr val="FFFFFF"/>
                </a:solidFill>
              </a:defRPr>
            </a:lvl2pPr>
            <a:lvl3pPr marL="1371600" lvl="2" indent="-3556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  <a:defRPr sz="1900">
                <a:solidFill>
                  <a:srgbClr val="FFFFFF"/>
                </a:solidFill>
              </a:defRPr>
            </a:lvl3pPr>
            <a:lvl4pPr marL="1828800" lvl="3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900"/>
              <a:buChar char="•"/>
              <a:defRPr sz="1900">
                <a:solidFill>
                  <a:srgbClr val="FFFFFF"/>
                </a:solidFill>
              </a:defRPr>
            </a:lvl4pPr>
            <a:lvl5pPr marL="2286000" lvl="4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900"/>
              <a:buChar char="•"/>
              <a:defRPr sz="1900">
                <a:solidFill>
                  <a:srgbClr val="FFFFFF"/>
                </a:solidFill>
              </a:defRPr>
            </a:lvl5pPr>
            <a:lvl6pPr marL="2743200" lvl="5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900"/>
              <a:buChar char="•"/>
              <a:defRPr sz="1900">
                <a:solidFill>
                  <a:srgbClr val="FFFFFF"/>
                </a:solidFill>
              </a:defRPr>
            </a:lvl6pPr>
            <a:lvl7pPr marL="3200400" lvl="6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900"/>
              <a:buChar char="•"/>
              <a:defRPr sz="1900">
                <a:solidFill>
                  <a:srgbClr val="FFFFFF"/>
                </a:solidFill>
              </a:defRPr>
            </a:lvl7pPr>
            <a:lvl8pPr marL="3657600" lvl="7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900"/>
              <a:buChar char="•"/>
              <a:defRPr sz="1900">
                <a:solidFill>
                  <a:srgbClr val="FFFFFF"/>
                </a:solidFill>
              </a:defRPr>
            </a:lvl8pPr>
            <a:lvl9pPr marL="4114800" lvl="8" indent="-34925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rgbClr val="FFFFFF"/>
              </a:buClr>
              <a:buSzPts val="1900"/>
              <a:buChar char="•"/>
              <a:defRPr sz="19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e742373580_0_207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g3e742373580_0_207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20" name="Google Shape;220;g3e742373580_0_20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g3e742373580_0_207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g3e742373580_0_207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e742373580_0_207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g3e742373580_0_207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6" name="Google Shape;226;g3e742373580_0_20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g3e742373580_0_207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g3e742373580_0_207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e742373580_0_208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g3e742373580_0_208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232" name="Google Shape;232;g3e742373580_0_208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233" name="Google Shape;233;g3e742373580_0_208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g3e742373580_0_208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g3e742373580_0_208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e742373580_0_209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g3e742373580_0_209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9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39" name="Google Shape;239;g3e742373580_0_209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900" cy="36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240" name="Google Shape;240;g3e742373580_0_209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41" name="Google Shape;241;g3e742373580_0_209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00" cy="36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242" name="Google Shape;242;g3e742373580_0_209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g3e742373580_0_209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g3e742373580_0_209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e742373580_0_209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g3e742373580_0_209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g3e742373580_0_209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g3e742373580_0_209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e742373580_0_210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g3e742373580_0_210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5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53" name="Google Shape;253;g3e742373580_0_210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54" name="Google Shape;254;g3e742373580_0_210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g3e742373580_0_210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g3e742373580_0_210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e742373580_0_21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g3e742373580_0_211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5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260" name="Google Shape;260;g3e742373580_0_211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61" name="Google Shape;261;g3e742373580_0_21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g3e742373580_0_21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g3e742373580_0_21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e742373580_0_21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g3e742373580_0_2118"/>
          <p:cNvSpPr txBox="1">
            <a:spLocks noGrp="1"/>
          </p:cNvSpPr>
          <p:nvPr>
            <p:ph type="body" idx="1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267" name="Google Shape;267;g3e742373580_0_21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g3e742373580_0_21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g3e742373580_0_21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e742373580_0_2124"/>
          <p:cNvSpPr txBox="1">
            <a:spLocks noGrp="1"/>
          </p:cNvSpPr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g3e742373580_0_2124"/>
          <p:cNvSpPr txBox="1">
            <a:spLocks noGrp="1"/>
          </p:cNvSpPr>
          <p:nvPr>
            <p:ph type="body" idx="1"/>
          </p:nvPr>
        </p:nvSpPr>
        <p:spPr>
          <a:xfrm rot="5400000">
            <a:off x="1799400" y="-596075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273" name="Google Shape;273;g3e742373580_0_21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g3e742373580_0_21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g3e742373580_0_21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1">
  <p:cSld name="AUTOLAYOUT_1">
    <p:bg>
      <p:bgPr>
        <a:solidFill>
          <a:srgbClr val="FFFFFF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215ae8dd162_0_16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g215ae8dd162_0_161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31" name="Google Shape;31;g215ae8dd162_0_1614"/>
          <p:cNvSpPr txBox="1">
            <a:spLocks noGrp="1"/>
          </p:cNvSpPr>
          <p:nvPr>
            <p:ph type="title"/>
          </p:nvPr>
        </p:nvSpPr>
        <p:spPr>
          <a:xfrm>
            <a:off x="439133" y="1477833"/>
            <a:ext cx="5330100" cy="13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3700" b="1">
                <a:solidFill>
                  <a:srgbClr val="21212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1">
                <a:solidFill>
                  <a:srgbClr val="21212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1">
                <a:solidFill>
                  <a:srgbClr val="21212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1">
                <a:solidFill>
                  <a:srgbClr val="21212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1">
                <a:solidFill>
                  <a:srgbClr val="21212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1">
                <a:solidFill>
                  <a:srgbClr val="21212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1">
                <a:solidFill>
                  <a:srgbClr val="21212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1">
                <a:solidFill>
                  <a:srgbClr val="21212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1">
                <a:solidFill>
                  <a:srgbClr val="212121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g215ae8dd162_0_1614"/>
          <p:cNvSpPr txBox="1">
            <a:spLocks noGrp="1"/>
          </p:cNvSpPr>
          <p:nvPr>
            <p:ph type="body" idx="1"/>
          </p:nvPr>
        </p:nvSpPr>
        <p:spPr>
          <a:xfrm>
            <a:off x="439133" y="2926800"/>
            <a:ext cx="5330100" cy="24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616161"/>
              </a:buClr>
              <a:buSzPts val="2100"/>
              <a:buChar char="•"/>
              <a:defRPr sz="2100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616161"/>
              </a:buClr>
              <a:buSzPts val="2400"/>
              <a:buChar char="•"/>
              <a:defRPr sz="1900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616161"/>
              </a:buClr>
              <a:buSzPts val="2000"/>
              <a:buChar char="•"/>
              <a:defRPr sz="1900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616161"/>
              </a:buClr>
              <a:buSzPts val="1800"/>
              <a:buChar char="•"/>
              <a:defRPr sz="1900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616161"/>
              </a:buClr>
              <a:buSzPts val="1800"/>
              <a:buChar char="•"/>
              <a:defRPr sz="1900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616161"/>
              </a:buClr>
              <a:buSzPts val="1800"/>
              <a:buChar char="•"/>
              <a:defRPr sz="1900">
                <a:solidFill>
                  <a:srgbClr val="616161"/>
                </a:solidFill>
              </a:defRPr>
            </a:lvl6pPr>
            <a:lvl7pPr marL="3200400" lvl="6" indent="-3429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616161"/>
              </a:buClr>
              <a:buSzPts val="1800"/>
              <a:buChar char="•"/>
              <a:defRPr sz="1900">
                <a:solidFill>
                  <a:srgbClr val="616161"/>
                </a:solidFill>
              </a:defRPr>
            </a:lvl7pPr>
            <a:lvl8pPr marL="3657600" lvl="7" indent="-3429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616161"/>
              </a:buClr>
              <a:buSzPts val="1800"/>
              <a:buChar char="•"/>
              <a:defRPr sz="1900">
                <a:solidFill>
                  <a:srgbClr val="616161"/>
                </a:solidFill>
              </a:defRPr>
            </a:lvl8pPr>
            <a:lvl9pPr marL="4114800" lvl="8" indent="-34290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rgbClr val="616161"/>
              </a:buClr>
              <a:buSzPts val="1800"/>
              <a:buChar char="•"/>
              <a:defRPr sz="1900">
                <a:solidFill>
                  <a:srgbClr val="61616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1">
  <p:cSld name="Custom_1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2ccf738033f_0_19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g2ccf738033f_0_19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g2ccf738033f_0_19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2ccf738033f_0_19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g2ccf738033f_0_19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1" name="Google Shape;291;g2ccf738033f_0_19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g2ccf738033f_0_19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g2ccf738033f_0_19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2ccf738033f_0_20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g2ccf738033f_0_20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297" name="Google Shape;297;g2ccf738033f_0_20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g2ccf738033f_0_20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g2ccf738033f_0_20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2ccf738033f_0_20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g2ccf738033f_0_20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3" name="Google Shape;303;g2ccf738033f_0_20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g2ccf738033f_0_20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g2ccf738033f_0_20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2ccf738033f_0_2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g2ccf738033f_0_2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309" name="Google Shape;309;g2ccf738033f_0_21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310" name="Google Shape;310;g2ccf738033f_0_2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g2ccf738033f_0_2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g2ccf738033f_0_2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2ccf738033f_0_22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g2ccf738033f_0_22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9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16" name="Google Shape;316;g2ccf738033f_0_22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900" cy="36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317" name="Google Shape;317;g2ccf738033f_0_2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18" name="Google Shape;318;g2ccf738033f_0_2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00" cy="36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319" name="Google Shape;319;g2ccf738033f_0_2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20" name="Google Shape;320;g2ccf738033f_0_2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21" name="Google Shape;321;g2ccf738033f_0_2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2ccf738033f_0_2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24" name="Google Shape;324;g2ccf738033f_0_2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g2ccf738033f_0_2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g2ccf738033f_0_2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2ccf738033f_0_23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g2ccf738033f_0_23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5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330" name="Google Shape;330;g2ccf738033f_0_23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331" name="Google Shape;331;g2ccf738033f_0_2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g2ccf738033f_0_2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g2ccf738033f_0_2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2ccf738033f_0_24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g2ccf738033f_0_24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5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337" name="Google Shape;337;g2ccf738033f_0_24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338" name="Google Shape;338;g2ccf738033f_0_2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g2ccf738033f_0_2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40" name="Google Shape;340;g2ccf738033f_0_2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2ccf738033f_0_24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g2ccf738033f_0_249"/>
          <p:cNvSpPr txBox="1">
            <a:spLocks noGrp="1"/>
          </p:cNvSpPr>
          <p:nvPr>
            <p:ph type="body" idx="1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344" name="Google Shape;344;g2ccf738033f_0_24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g2ccf738033f_0_2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46" name="Google Shape;346;g2ccf738033f_0_2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2ccf738033f_0_255"/>
          <p:cNvSpPr txBox="1">
            <a:spLocks noGrp="1"/>
          </p:cNvSpPr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49" name="Google Shape;349;g2ccf738033f_0_255"/>
          <p:cNvSpPr txBox="1">
            <a:spLocks noGrp="1"/>
          </p:cNvSpPr>
          <p:nvPr>
            <p:ph type="body" idx="1"/>
          </p:nvPr>
        </p:nvSpPr>
        <p:spPr>
          <a:xfrm rot="5400000">
            <a:off x="1799400" y="-596075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350" name="Google Shape;350;g2ccf738033f_0_2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g2ccf738033f_0_2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g2ccf738033f_0_2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+ Texto">
  <p:cSld name="Título + Texto"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e8c65b89c4_0_313"/>
          <p:cNvSpPr txBox="1">
            <a:spLocks noGrp="1"/>
          </p:cNvSpPr>
          <p:nvPr>
            <p:ph type="ctrTitle"/>
          </p:nvPr>
        </p:nvSpPr>
        <p:spPr>
          <a:xfrm>
            <a:off x="745055" y="566316"/>
            <a:ext cx="10578000" cy="11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Calibri"/>
              <a:buNone/>
              <a:defRPr sz="3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g3e8c65b89c4_0_313"/>
          <p:cNvSpPr txBox="1">
            <a:spLocks noGrp="1"/>
          </p:cNvSpPr>
          <p:nvPr>
            <p:ph type="body" idx="1"/>
          </p:nvPr>
        </p:nvSpPr>
        <p:spPr>
          <a:xfrm>
            <a:off x="759472" y="2107838"/>
            <a:ext cx="10562100" cy="37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747678"/>
              </a:buClr>
              <a:buSzPts val="1600"/>
              <a:buChar char="•"/>
              <a:defRPr sz="16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900"/>
              <a:buChar char="•"/>
              <a:defRPr sz="19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900"/>
              <a:buChar char="•"/>
              <a:defRPr sz="19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900"/>
              <a:buChar char="•"/>
              <a:defRPr sz="19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900"/>
              <a:buChar char="•"/>
              <a:defRPr sz="19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">
  <p:cSld name="Custom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1">
  <p:cSld name="Slide de Título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5" name="Google Shape;365;g3e8c65b89c4_0_318"/>
          <p:cNvGrpSpPr/>
          <p:nvPr/>
        </p:nvGrpSpPr>
        <p:grpSpPr>
          <a:xfrm>
            <a:off x="0" y="6061602"/>
            <a:ext cx="12192000" cy="796528"/>
            <a:chOff x="0" y="6061602"/>
            <a:chExt cx="12192000" cy="796528"/>
          </a:xfrm>
        </p:grpSpPr>
        <p:sp>
          <p:nvSpPr>
            <p:cNvPr id="366" name="Google Shape;366;g3e8c65b89c4_0_318"/>
            <p:cNvSpPr/>
            <p:nvPr/>
          </p:nvSpPr>
          <p:spPr>
            <a:xfrm>
              <a:off x="0" y="6298330"/>
              <a:ext cx="12192000" cy="55980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67" name="Google Shape;367;g3e8c65b89c4_0_318" descr="A green circle with a black background&#10;&#10;Description automatically generated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1417318" y="6061602"/>
              <a:ext cx="671538" cy="71966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8" name="Google Shape;368;g3e8c65b89c4_0_318"/>
            <p:cNvSpPr txBox="1"/>
            <p:nvPr/>
          </p:nvSpPr>
          <p:spPr>
            <a:xfrm>
              <a:off x="348342" y="6353470"/>
              <a:ext cx="60960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e8c65b89c4_0_3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g3e8c65b89c4_0_3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72" name="Google Shape;372;g3e8c65b89c4_0_3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+ Texto 1">
  <p:cSld name="1_Título + Texto"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e8c65b89c4_0_327"/>
          <p:cNvSpPr txBox="1">
            <a:spLocks noGrp="1"/>
          </p:cNvSpPr>
          <p:nvPr>
            <p:ph type="ctrTitle"/>
          </p:nvPr>
        </p:nvSpPr>
        <p:spPr>
          <a:xfrm>
            <a:off x="745055" y="566316"/>
            <a:ext cx="10578000" cy="11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g3e8c65b89c4_0_327"/>
          <p:cNvSpPr txBox="1">
            <a:spLocks noGrp="1"/>
          </p:cNvSpPr>
          <p:nvPr>
            <p:ph type="body" idx="1"/>
          </p:nvPr>
        </p:nvSpPr>
        <p:spPr>
          <a:xfrm>
            <a:off x="759472" y="2107838"/>
            <a:ext cx="10561800" cy="37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47678"/>
              </a:buClr>
              <a:buSzPts val="1600"/>
              <a:buChar char="•"/>
              <a:defRPr sz="16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800"/>
              <a:buChar char="•"/>
              <a:defRPr sz="18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800"/>
              <a:buChar char="•"/>
              <a:defRPr sz="18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800"/>
              <a:buChar char="•"/>
              <a:defRPr sz="18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800"/>
              <a:buChar char="•"/>
              <a:defRPr sz="18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3e8c65b89c4_0_3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g3e8c65b89c4_0_33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379" name="Google Shape;379;g3e8c65b89c4_0_3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g3e8c65b89c4_0_3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81" name="Google Shape;381;g3e8c65b89c4_0_3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7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">
  <p:cSld name="AUTOLAYOUT">
    <p:bg>
      <p:bgPr>
        <a:solidFill>
          <a:srgbClr val="FFFFFF"/>
        </a:solidFill>
        <a:effectLst/>
      </p:bgPr>
    </p:bg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e8c65b89c4_0_33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07F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g3e8c65b89c4_0_336"/>
          <p:cNvSpPr/>
          <p:nvPr/>
        </p:nvSpPr>
        <p:spPr>
          <a:xfrm>
            <a:off x="4063533" y="0"/>
            <a:ext cx="81285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g3e8c65b89c4_0_33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386" name="Google Shape;386;g3e8c65b89c4_0_336"/>
          <p:cNvSpPr txBox="1">
            <a:spLocks noGrp="1"/>
          </p:cNvSpPr>
          <p:nvPr>
            <p:ph type="body" idx="1"/>
          </p:nvPr>
        </p:nvSpPr>
        <p:spPr>
          <a:xfrm>
            <a:off x="247133" y="842700"/>
            <a:ext cx="3577500" cy="49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2100"/>
              <a:buChar char="•"/>
              <a:defRPr sz="2100">
                <a:solidFill>
                  <a:srgbClr val="FFFFFF"/>
                </a:solidFill>
              </a:defRPr>
            </a:lvl1pPr>
            <a:lvl2pPr marL="914400" lvl="1" indent="-3810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•"/>
              <a:defRPr sz="1900">
                <a:solidFill>
                  <a:srgbClr val="FFFFFF"/>
                </a:solidFill>
              </a:defRPr>
            </a:lvl2pPr>
            <a:lvl3pPr marL="1371600" lvl="2" indent="-3556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  <a:defRPr sz="1900">
                <a:solidFill>
                  <a:srgbClr val="FFFFFF"/>
                </a:solidFill>
              </a:defRPr>
            </a:lvl3pPr>
            <a:lvl4pPr marL="1828800" lvl="3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900"/>
              <a:buChar char="•"/>
              <a:defRPr sz="1900">
                <a:solidFill>
                  <a:srgbClr val="FFFFFF"/>
                </a:solidFill>
              </a:defRPr>
            </a:lvl4pPr>
            <a:lvl5pPr marL="2286000" lvl="4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900"/>
              <a:buChar char="•"/>
              <a:defRPr sz="1900">
                <a:solidFill>
                  <a:srgbClr val="FFFFFF"/>
                </a:solidFill>
              </a:defRPr>
            </a:lvl5pPr>
            <a:lvl6pPr marL="2743200" lvl="5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900"/>
              <a:buChar char="•"/>
              <a:defRPr sz="1900">
                <a:solidFill>
                  <a:srgbClr val="FFFFFF"/>
                </a:solidFill>
              </a:defRPr>
            </a:lvl6pPr>
            <a:lvl7pPr marL="3200400" lvl="6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900"/>
              <a:buChar char="•"/>
              <a:defRPr sz="1900">
                <a:solidFill>
                  <a:srgbClr val="FFFFFF"/>
                </a:solidFill>
              </a:defRPr>
            </a:lvl7pPr>
            <a:lvl8pPr marL="3657600" lvl="7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900"/>
              <a:buChar char="•"/>
              <a:defRPr sz="1900">
                <a:solidFill>
                  <a:srgbClr val="FFFFFF"/>
                </a:solidFill>
              </a:defRPr>
            </a:lvl8pPr>
            <a:lvl9pPr marL="4114800" lvl="8" indent="-34925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rgbClr val="FFFFFF"/>
              </a:buClr>
              <a:buSzPts val="1900"/>
              <a:buChar char="•"/>
              <a:defRPr sz="19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3e8c65b89c4_0_34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g3e8c65b89c4_0_34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90" name="Google Shape;390;g3e8c65b89c4_0_3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g3e8c65b89c4_0_3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92" name="Google Shape;392;g3e8c65b89c4_0_3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3e8c65b89c4_0_34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g3e8c65b89c4_0_34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6" name="Google Shape;396;g3e8c65b89c4_0_3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97" name="Google Shape;397;g3e8c65b89c4_0_3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98" name="Google Shape;398;g3e8c65b89c4_0_3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3e8c65b89c4_0_35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g3e8c65b89c4_0_35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402" name="Google Shape;402;g3e8c65b89c4_0_35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403" name="Google Shape;403;g3e8c65b89c4_0_3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04" name="Google Shape;404;g3e8c65b89c4_0_3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05" name="Google Shape;405;g3e8c65b89c4_0_3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e8c65b89c4_0_36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08" name="Google Shape;408;g3e8c65b89c4_0_36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9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9" name="Google Shape;409;g3e8c65b89c4_0_36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900" cy="36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410" name="Google Shape;410;g3e8c65b89c4_0_36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1" name="Google Shape;411;g3e8c65b89c4_0_36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00" cy="36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412" name="Google Shape;412;g3e8c65b89c4_0_36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g3e8c65b89c4_0_3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g3e8c65b89c4_0_3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3e8c65b89c4_0_36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g3e8c65b89c4_0_3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g3e8c65b89c4_0_3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g3e8c65b89c4_0_3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3e8c65b89c4_0_37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g3e8c65b89c4_0_37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5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23" name="Google Shape;423;g3e8c65b89c4_0_37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24" name="Google Shape;424;g3e8c65b89c4_0_3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25" name="Google Shape;425;g3e8c65b89c4_0_37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26" name="Google Shape;426;g3e8c65b89c4_0_37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3e8c65b89c4_0_38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29" name="Google Shape;429;g3e8c65b89c4_0_38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5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430" name="Google Shape;430;g3e8c65b89c4_0_38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31" name="Google Shape;431;g3e8c65b89c4_0_38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32" name="Google Shape;432;g3e8c65b89c4_0_38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33" name="Google Shape;433;g3e8c65b89c4_0_38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3e8c65b89c4_0_38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36" name="Google Shape;436;g3e8c65b89c4_0_388"/>
          <p:cNvSpPr txBox="1">
            <a:spLocks noGrp="1"/>
          </p:cNvSpPr>
          <p:nvPr>
            <p:ph type="body" idx="1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437" name="Google Shape;437;g3e8c65b89c4_0_38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g3e8c65b89c4_0_38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39" name="Google Shape;439;g3e8c65b89c4_0_38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3e8c65b89c4_0_394"/>
          <p:cNvSpPr txBox="1">
            <a:spLocks noGrp="1"/>
          </p:cNvSpPr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42" name="Google Shape;442;g3e8c65b89c4_0_394"/>
          <p:cNvSpPr txBox="1">
            <a:spLocks noGrp="1"/>
          </p:cNvSpPr>
          <p:nvPr>
            <p:ph type="body" idx="1"/>
          </p:nvPr>
        </p:nvSpPr>
        <p:spPr>
          <a:xfrm rot="5400000">
            <a:off x="1799400" y="-596075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443" name="Google Shape;443;g3e8c65b89c4_0_39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44" name="Google Shape;444;g3e8c65b89c4_0_39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45" name="Google Shape;445;g3e8c65b89c4_0_39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3" name="Google Shape;43;p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1">
  <p:cSld name="Custom_1"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72.xml"/><Relationship Id="rId19" Type="http://schemas.openxmlformats.org/officeDocument/2006/relationships/theme" Target="../theme/theme5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4" name="Google Shape;14;p67" descr="Texto, Logotipo&#10;&#10;Descrição gerada automaticamente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10223877" y="6056643"/>
            <a:ext cx="1401386" cy="45243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e742373580_0_9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" name="Google Shape;101;g3e742373580_0_9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Google Shape;102;g3e742373580_0_9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Google Shape;103;g3e742373580_0_9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04" name="Google Shape;104;g3e742373580_0_94" descr="Texto, Logotipo&#10;&#10;Descrição gerada automaticamente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10223877" y="6056643"/>
            <a:ext cx="1401387" cy="45243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e742373580_0_20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5" name="Google Shape;185;g3e742373580_0_203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6" name="Google Shape;186;g3e742373580_0_20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7" name="Google Shape;187;g3e742373580_0_20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88" name="Google Shape;188;g3e742373580_0_2037" descr="Texto, Logotipo&#10;&#10;Descrição gerada automaticamente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10223877" y="6056643"/>
            <a:ext cx="1401392" cy="45243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2ccf738033f_0_18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9" name="Google Shape;279;g2ccf738033f_0_18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0" name="Google Shape;280;g2ccf738033f_0_18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1" name="Google Shape;281;g2ccf738033f_0_18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82" name="Google Shape;282;g2ccf738033f_0_185" descr="Texto, Logotipo&#10;&#10;Descrição gerada automaticamente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0223877" y="6056643"/>
            <a:ext cx="1401387" cy="45243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3e8c65b89c4_0_30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5" name="Google Shape;355;g3e8c65b89c4_0_30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6" name="Google Shape;356;g3e8c65b89c4_0_30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7" name="Google Shape;357;g3e8c65b89c4_0_30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58" name="Google Shape;358;g3e8c65b89c4_0_307" descr="Texto, Logotipo&#10;&#10;Descrição gerada automaticamente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10223877" y="6056643"/>
            <a:ext cx="1401392" cy="45243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  <p:sldLayoutId id="2147483732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3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7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pt/view-image.php?image=437369&amp;picture=teia-de-aranha-teia-natureza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trilhoscadastro25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4.png"/><Relationship Id="rId4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g3cda7d82260_0_0" descr="Pessoas sentadas ao redor de uma mesa verde&#10;&#10;Descrição gerada automaticamente com confiança média"/>
          <p:cNvPicPr preferRelativeResize="0"/>
          <p:nvPr/>
        </p:nvPicPr>
        <p:blipFill rotWithShape="1">
          <a:blip r:embed="rId3">
            <a:alphaModFix/>
          </a:blip>
          <a:srcRect l="26885" b="6847"/>
          <a:stretch/>
        </p:blipFill>
        <p:spPr>
          <a:xfrm>
            <a:off x="0" y="-2"/>
            <a:ext cx="717723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g3cda7d82260_0_0"/>
          <p:cNvSpPr/>
          <p:nvPr/>
        </p:nvSpPr>
        <p:spPr>
          <a:xfrm>
            <a:off x="6496050" y="-266700"/>
            <a:ext cx="5829300" cy="7162800"/>
          </a:xfrm>
          <a:custGeom>
            <a:avLst/>
            <a:gdLst/>
            <a:ahLst/>
            <a:cxnLst/>
            <a:rect l="l" t="t" r="r" b="b"/>
            <a:pathLst>
              <a:path w="5829300" h="7162800" extrusionOk="0">
                <a:moveTo>
                  <a:pt x="5829300" y="76200"/>
                </a:moveTo>
                <a:lnTo>
                  <a:pt x="0" y="0"/>
                </a:lnTo>
                <a:lnTo>
                  <a:pt x="1104900" y="2838450"/>
                </a:lnTo>
                <a:lnTo>
                  <a:pt x="95250" y="5810250"/>
                </a:lnTo>
                <a:lnTo>
                  <a:pt x="666750" y="7162800"/>
                </a:lnTo>
                <a:lnTo>
                  <a:pt x="5791200" y="7124700"/>
                </a:lnTo>
                <a:lnTo>
                  <a:pt x="5829300" y="762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g3cda7d82260_0_0"/>
          <p:cNvSpPr/>
          <p:nvPr/>
        </p:nvSpPr>
        <p:spPr>
          <a:xfrm>
            <a:off x="7942796" y="2055429"/>
            <a:ext cx="4249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3600" b="1" i="0" u="none" strike="noStrike" cap="none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rPr>
              <a:t>Trilhos da Alfabetização</a:t>
            </a:r>
            <a:endParaRPr sz="3600" b="1" i="0" u="none" strike="noStrike" cap="none">
              <a:solidFill>
                <a:srgbClr val="74767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3600" b="1" i="0" u="none" strike="noStrike" cap="none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rPr>
              <a:t>Professores/as de </a:t>
            </a:r>
            <a:r>
              <a:rPr lang="en-US" sz="3600" b="1">
                <a:solidFill>
                  <a:srgbClr val="747678"/>
                </a:solidFill>
              </a:rPr>
              <a:t>3</a:t>
            </a:r>
            <a:r>
              <a:rPr lang="en-US" sz="3600" b="1" i="0" u="none" strike="noStrike" cap="none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rPr>
              <a:t>º Anos</a:t>
            </a:r>
            <a:endParaRPr sz="3600" b="1" i="0" u="none" strike="noStrike" cap="none">
              <a:solidFill>
                <a:srgbClr val="74767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3600" b="1" i="0" u="none" strike="noStrike" cap="none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rPr>
              <a:t>Ciclo 2- 2026</a:t>
            </a:r>
            <a:endParaRPr sz="3600" b="1" i="0" u="none" strike="noStrike" cap="none">
              <a:solidFill>
                <a:srgbClr val="74767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3600" b="1" i="0" u="none" strike="noStrike" cap="none">
              <a:solidFill>
                <a:srgbClr val="747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g3cda7d82260_0_0"/>
          <p:cNvSpPr/>
          <p:nvPr/>
        </p:nvSpPr>
        <p:spPr>
          <a:xfrm>
            <a:off x="5810250" y="-457200"/>
            <a:ext cx="1443663" cy="7944455"/>
          </a:xfrm>
          <a:custGeom>
            <a:avLst/>
            <a:gdLst/>
            <a:ahLst/>
            <a:cxnLst/>
            <a:rect l="l" t="t" r="r" b="b"/>
            <a:pathLst>
              <a:path w="1443663" h="7944455" extrusionOk="0">
                <a:moveTo>
                  <a:pt x="0" y="0"/>
                </a:moveTo>
                <a:cubicBezTo>
                  <a:pt x="650875" y="1011237"/>
                  <a:pt x="1301750" y="2022475"/>
                  <a:pt x="1428750" y="3067050"/>
                </a:cubicBezTo>
                <a:cubicBezTo>
                  <a:pt x="1555750" y="4111625"/>
                  <a:pt x="831850" y="5480050"/>
                  <a:pt x="762000" y="6267450"/>
                </a:cubicBezTo>
                <a:cubicBezTo>
                  <a:pt x="692150" y="7054850"/>
                  <a:pt x="962025" y="7534275"/>
                  <a:pt x="1009650" y="7791450"/>
                </a:cubicBezTo>
                <a:cubicBezTo>
                  <a:pt x="1057275" y="8048625"/>
                  <a:pt x="1052512" y="7929562"/>
                  <a:pt x="1047750" y="7810500"/>
                </a:cubicBezTo>
              </a:path>
            </a:pathLst>
          </a:custGeom>
          <a:noFill/>
          <a:ln w="381000" cap="flat" cmpd="sng">
            <a:solidFill>
              <a:srgbClr val="007E79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g3cda7d82260_0_0"/>
          <p:cNvSpPr/>
          <p:nvPr/>
        </p:nvSpPr>
        <p:spPr>
          <a:xfrm>
            <a:off x="5787773" y="-457200"/>
            <a:ext cx="1443663" cy="7944455"/>
          </a:xfrm>
          <a:custGeom>
            <a:avLst/>
            <a:gdLst/>
            <a:ahLst/>
            <a:cxnLst/>
            <a:rect l="l" t="t" r="r" b="b"/>
            <a:pathLst>
              <a:path w="1443663" h="7944455" extrusionOk="0">
                <a:moveTo>
                  <a:pt x="0" y="0"/>
                </a:moveTo>
                <a:cubicBezTo>
                  <a:pt x="650875" y="1011237"/>
                  <a:pt x="1301750" y="2022475"/>
                  <a:pt x="1428750" y="3067050"/>
                </a:cubicBezTo>
                <a:cubicBezTo>
                  <a:pt x="1555750" y="4111625"/>
                  <a:pt x="831850" y="5480050"/>
                  <a:pt x="762000" y="6267450"/>
                </a:cubicBezTo>
                <a:cubicBezTo>
                  <a:pt x="692150" y="7054850"/>
                  <a:pt x="962025" y="7534275"/>
                  <a:pt x="1009650" y="7791450"/>
                </a:cubicBezTo>
                <a:cubicBezTo>
                  <a:pt x="1057275" y="8048625"/>
                  <a:pt x="1052512" y="7929562"/>
                  <a:pt x="1047750" y="7810500"/>
                </a:cubicBezTo>
              </a:path>
            </a:pathLst>
          </a:custGeom>
          <a:noFill/>
          <a:ln w="190500" cap="rnd" cmpd="sng">
            <a:solidFill>
              <a:srgbClr val="E6AC22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g3cda7d82260_0_0"/>
          <p:cNvSpPr/>
          <p:nvPr/>
        </p:nvSpPr>
        <p:spPr>
          <a:xfrm>
            <a:off x="6172026" y="-543229"/>
            <a:ext cx="1443663" cy="7944455"/>
          </a:xfrm>
          <a:custGeom>
            <a:avLst/>
            <a:gdLst/>
            <a:ahLst/>
            <a:cxnLst/>
            <a:rect l="l" t="t" r="r" b="b"/>
            <a:pathLst>
              <a:path w="1443663" h="7944455" extrusionOk="0">
                <a:moveTo>
                  <a:pt x="0" y="0"/>
                </a:moveTo>
                <a:cubicBezTo>
                  <a:pt x="650875" y="1011237"/>
                  <a:pt x="1301750" y="2022475"/>
                  <a:pt x="1428750" y="3067050"/>
                </a:cubicBezTo>
                <a:cubicBezTo>
                  <a:pt x="1555750" y="4111625"/>
                  <a:pt x="831850" y="5480050"/>
                  <a:pt x="762000" y="6267450"/>
                </a:cubicBezTo>
                <a:cubicBezTo>
                  <a:pt x="692150" y="7054850"/>
                  <a:pt x="962025" y="7534275"/>
                  <a:pt x="1009650" y="7791450"/>
                </a:cubicBezTo>
                <a:cubicBezTo>
                  <a:pt x="1057275" y="8048625"/>
                  <a:pt x="1052512" y="7929562"/>
                  <a:pt x="1047750" y="7810500"/>
                </a:cubicBezTo>
              </a:path>
            </a:pathLst>
          </a:custGeom>
          <a:noFill/>
          <a:ln w="381000" cap="flat" cmpd="sng">
            <a:solidFill>
              <a:srgbClr val="E6AC22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g3cda7d82260_0_0"/>
          <p:cNvSpPr/>
          <p:nvPr/>
        </p:nvSpPr>
        <p:spPr>
          <a:xfrm>
            <a:off x="5446982" y="-371171"/>
            <a:ext cx="1443663" cy="7944455"/>
          </a:xfrm>
          <a:custGeom>
            <a:avLst/>
            <a:gdLst/>
            <a:ahLst/>
            <a:cxnLst/>
            <a:rect l="l" t="t" r="r" b="b"/>
            <a:pathLst>
              <a:path w="1443663" h="7944455" extrusionOk="0">
                <a:moveTo>
                  <a:pt x="0" y="0"/>
                </a:moveTo>
                <a:cubicBezTo>
                  <a:pt x="650875" y="1011237"/>
                  <a:pt x="1301750" y="2022475"/>
                  <a:pt x="1428750" y="3067050"/>
                </a:cubicBezTo>
                <a:cubicBezTo>
                  <a:pt x="1555750" y="4111625"/>
                  <a:pt x="831850" y="5480050"/>
                  <a:pt x="762000" y="6267450"/>
                </a:cubicBezTo>
                <a:cubicBezTo>
                  <a:pt x="692150" y="7054850"/>
                  <a:pt x="962025" y="7534275"/>
                  <a:pt x="1009650" y="7791450"/>
                </a:cubicBezTo>
                <a:cubicBezTo>
                  <a:pt x="1057275" y="8048625"/>
                  <a:pt x="1052512" y="7929562"/>
                  <a:pt x="1047750" y="7810500"/>
                </a:cubicBezTo>
              </a:path>
            </a:pathLst>
          </a:custGeom>
          <a:noFill/>
          <a:ln w="381000" cap="flat" cmpd="sng">
            <a:solidFill>
              <a:srgbClr val="FFFFFF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8" name="Google Shape;458;g3cda7d82260_0_0" descr="Texto, Logotipo&#10;&#10;Descrição g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31136" y="202441"/>
            <a:ext cx="1934631" cy="624594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g3cda7d82260_0_0"/>
          <p:cNvSpPr/>
          <p:nvPr/>
        </p:nvSpPr>
        <p:spPr>
          <a:xfrm>
            <a:off x="8740578" y="5943152"/>
            <a:ext cx="3025200" cy="4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3100" b="1" i="0" u="none" strike="noStrike" cap="none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rPr>
              <a:t>Rio Piracicaba</a:t>
            </a:r>
            <a:endParaRPr sz="3100" b="1" i="0" u="none" strike="noStrike" cap="none">
              <a:solidFill>
                <a:srgbClr val="74767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3100" b="1" i="0" u="none" strike="noStrike" cap="none">
              <a:solidFill>
                <a:srgbClr val="747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0" name="Google Shape;460;g3cda7d82260_0_0" descr="Imagem digital fictícia de personagem de desenho animado&#10;&#10;Descrição gerada automaticamente com confiança médi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80147" y="50687"/>
            <a:ext cx="928100" cy="92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3e742373580_0_210"/>
          <p:cNvSpPr txBox="1"/>
          <p:nvPr/>
        </p:nvSpPr>
        <p:spPr>
          <a:xfrm>
            <a:off x="8893025" y="956452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2200"/>
              </a:spcBef>
              <a:spcAft>
                <a:spcPts val="220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0033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518" name="Google Shape;518;g3e742373580_0_2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78650" y="654798"/>
            <a:ext cx="9134626" cy="5138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3e742373580_0_216"/>
          <p:cNvSpPr txBox="1"/>
          <p:nvPr/>
        </p:nvSpPr>
        <p:spPr>
          <a:xfrm>
            <a:off x="8893025" y="956452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2200"/>
              </a:spcBef>
              <a:spcAft>
                <a:spcPts val="220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0033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525" name="Google Shape;525;g3e742373580_0_2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2025" y="675148"/>
            <a:ext cx="9399911" cy="528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3e742373580_0_222"/>
          <p:cNvSpPr txBox="1"/>
          <p:nvPr/>
        </p:nvSpPr>
        <p:spPr>
          <a:xfrm>
            <a:off x="8893025" y="956452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2200"/>
              </a:spcBef>
              <a:spcAft>
                <a:spcPts val="220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0033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532" name="Google Shape;532;g3e742373580_0_2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12350" y="581674"/>
            <a:ext cx="9520700" cy="535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3e742373580_0_228"/>
          <p:cNvSpPr txBox="1"/>
          <p:nvPr/>
        </p:nvSpPr>
        <p:spPr>
          <a:xfrm>
            <a:off x="8893025" y="956452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2200"/>
              </a:spcBef>
              <a:spcAft>
                <a:spcPts val="220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0033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539" name="Google Shape;539;g3e742373580_0_2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8863" y="196700"/>
            <a:ext cx="10214275" cy="5745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3e742373580_0_234"/>
          <p:cNvSpPr txBox="1"/>
          <p:nvPr/>
        </p:nvSpPr>
        <p:spPr>
          <a:xfrm>
            <a:off x="8893025" y="956452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2200"/>
              </a:spcBef>
              <a:spcAft>
                <a:spcPts val="220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0033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546" name="Google Shape;546;g3e742373580_0_2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1963" y="379875"/>
            <a:ext cx="9768076" cy="5494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3e742373580_0_240"/>
          <p:cNvSpPr txBox="1"/>
          <p:nvPr/>
        </p:nvSpPr>
        <p:spPr>
          <a:xfrm>
            <a:off x="8893025" y="956452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2200"/>
              </a:spcBef>
              <a:spcAft>
                <a:spcPts val="220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0033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553" name="Google Shape;553;g3e742373580_0_2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9150" y="666525"/>
            <a:ext cx="9113700" cy="5126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3e742373580_0_246"/>
          <p:cNvSpPr txBox="1"/>
          <p:nvPr/>
        </p:nvSpPr>
        <p:spPr>
          <a:xfrm>
            <a:off x="8893025" y="956452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2200"/>
              </a:spcBef>
              <a:spcAft>
                <a:spcPts val="220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0033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560" name="Google Shape;560;g3e742373580_0_2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9550" y="508725"/>
            <a:ext cx="9719857" cy="5467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3e742373580_0_252"/>
          <p:cNvSpPr txBox="1"/>
          <p:nvPr/>
        </p:nvSpPr>
        <p:spPr>
          <a:xfrm>
            <a:off x="8893025" y="956452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2200"/>
              </a:spcBef>
              <a:spcAft>
                <a:spcPts val="220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0033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567" name="Google Shape;567;g3e742373580_0_2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1300" y="366275"/>
            <a:ext cx="9936934" cy="558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9A006E-78AC-5BE8-8697-16DF38849E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BE9D5A3-FE6B-BBB0-1D88-61803FAEE0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Amplia imaginação / repertório</a:t>
            </a:r>
          </a:p>
          <a:p>
            <a:r>
              <a:rPr lang="pt-BR" dirty="0"/>
              <a:t>Conversa – opiniões</a:t>
            </a:r>
          </a:p>
          <a:p>
            <a:r>
              <a:rPr lang="pt-BR" dirty="0"/>
              <a:t>Como a opinião do outro ajuda a todos a compreender melhor</a:t>
            </a:r>
          </a:p>
          <a:p>
            <a:r>
              <a:rPr lang="pt-BR" dirty="0"/>
              <a:t>Aguça a curiosidade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661022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33f43b67975_0_18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B1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g33f43b67975_0_184"/>
          <p:cNvSpPr txBox="1"/>
          <p:nvPr/>
        </p:nvSpPr>
        <p:spPr>
          <a:xfrm>
            <a:off x="915876" y="4176425"/>
            <a:ext cx="10242900" cy="11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100"/>
              <a:buFont typeface="Arial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Leitura literária e conversa apreciativa</a:t>
            </a:r>
            <a:endParaRPr sz="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07F7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2"/>
          <p:cNvSpPr txBox="1"/>
          <p:nvPr/>
        </p:nvSpPr>
        <p:spPr>
          <a:xfrm>
            <a:off x="915876" y="4176425"/>
            <a:ext cx="9088800" cy="11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Arial"/>
              <a:buNone/>
            </a:pPr>
            <a:r>
              <a:rPr lang="en-US" sz="5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Professores/as </a:t>
            </a:r>
            <a:r>
              <a:rPr lang="en-US" sz="5000" b="1">
                <a:solidFill>
                  <a:srgbClr val="FFFFFF"/>
                </a:solidFill>
              </a:rPr>
              <a:t>3</a:t>
            </a:r>
            <a:r>
              <a:rPr lang="en-US" sz="5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º anos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3e742373580_0_348"/>
          <p:cNvSpPr/>
          <p:nvPr/>
        </p:nvSpPr>
        <p:spPr>
          <a:xfrm>
            <a:off x="0" y="0"/>
            <a:ext cx="12192000" cy="952500"/>
          </a:xfrm>
          <a:prstGeom prst="rect">
            <a:avLst/>
          </a:prstGeom>
          <a:solidFill>
            <a:srgbClr val="007E7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g3e742373580_0_348"/>
          <p:cNvSpPr txBox="1">
            <a:spLocks noGrp="1"/>
          </p:cNvSpPr>
          <p:nvPr>
            <p:ph type="ctrTitle"/>
          </p:nvPr>
        </p:nvSpPr>
        <p:spPr>
          <a:xfrm>
            <a:off x="762000" y="0"/>
            <a:ext cx="10668000" cy="952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</a:pPr>
            <a:r>
              <a:rPr lang="en-US" sz="3200" b="1" i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Características literárias da obra</a:t>
            </a:r>
            <a:endParaRPr sz="3200" b="1" i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81" name="Google Shape;581;g3e742373580_0_348"/>
          <p:cNvGrpSpPr/>
          <p:nvPr/>
        </p:nvGrpSpPr>
        <p:grpSpPr>
          <a:xfrm>
            <a:off x="762000" y="1333500"/>
            <a:ext cx="5715000" cy="476400"/>
            <a:chOff x="762000" y="1333500"/>
            <a:chExt cx="5715000" cy="476400"/>
          </a:xfrm>
        </p:grpSpPr>
        <p:sp>
          <p:nvSpPr>
            <p:cNvPr id="582" name="Google Shape;582;g3e742373580_0_348"/>
            <p:cNvSpPr/>
            <p:nvPr/>
          </p:nvSpPr>
          <p:spPr>
            <a:xfrm>
              <a:off x="762000" y="1333500"/>
              <a:ext cx="5715000" cy="476400"/>
            </a:xfrm>
            <a:prstGeom prst="roundRect">
              <a:avLst>
                <a:gd name="adj" fmla="val 19999"/>
              </a:avLst>
            </a:prstGeom>
            <a:solidFill>
              <a:srgbClr val="ECB11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g3e742373580_0_348"/>
            <p:cNvSpPr txBox="1"/>
            <p:nvPr/>
          </p:nvSpPr>
          <p:spPr>
            <a:xfrm>
              <a:off x="762000" y="1333500"/>
              <a:ext cx="5715000" cy="4764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19050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Parte 1 – Leitura em pequenos grupos</a:t>
              </a:r>
              <a:endParaRPr sz="2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4" name="Google Shape;584;g3e742373580_0_348"/>
          <p:cNvGrpSpPr/>
          <p:nvPr/>
        </p:nvGrpSpPr>
        <p:grpSpPr>
          <a:xfrm>
            <a:off x="762000" y="2000250"/>
            <a:ext cx="5238900" cy="2476500"/>
            <a:chOff x="762000" y="2000250"/>
            <a:chExt cx="5238900" cy="2476500"/>
          </a:xfrm>
        </p:grpSpPr>
        <p:sp>
          <p:nvSpPr>
            <p:cNvPr id="585" name="Google Shape;585;g3e742373580_0_348"/>
            <p:cNvSpPr/>
            <p:nvPr/>
          </p:nvSpPr>
          <p:spPr>
            <a:xfrm>
              <a:off x="762000" y="2000250"/>
              <a:ext cx="5238900" cy="2476500"/>
            </a:xfrm>
            <a:prstGeom prst="roundRect">
              <a:avLst>
                <a:gd name="adj" fmla="val 5769"/>
              </a:avLst>
            </a:prstGeom>
            <a:solidFill>
              <a:srgbClr val="F8F9FA"/>
            </a:solidFill>
            <a:ln w="19050" cap="flat" cmpd="sng">
              <a:solidFill>
                <a:srgbClr val="E9EC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g3e742373580_0_348"/>
            <p:cNvSpPr txBox="1"/>
            <p:nvPr/>
          </p:nvSpPr>
          <p:spPr>
            <a:xfrm>
              <a:off x="952500" y="2143125"/>
              <a:ext cx="4857900" cy="21909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1" i="0" u="none" strike="noStrike" cap="none">
                  <a:solidFill>
                    <a:srgbClr val="007E79"/>
                  </a:solidFill>
                  <a:latin typeface="Calibri"/>
                  <a:ea typeface="Calibri"/>
                  <a:cs typeface="Calibri"/>
                  <a:sym typeface="Calibri"/>
                </a:rPr>
                <a:t>Livro: </a:t>
              </a:r>
              <a:r>
                <a:rPr lang="en-US" sz="1800" b="1" i="1" u="none" strike="noStrike" cap="none">
                  <a:solidFill>
                    <a:srgbClr val="007E79"/>
                  </a:solidFill>
                  <a:latin typeface="Calibri"/>
                  <a:ea typeface="Calibri"/>
                  <a:cs typeface="Calibri"/>
                  <a:sym typeface="Calibri"/>
                </a:rPr>
                <a:t>Uma Chapeuzinho Vermelho</a:t>
              </a:r>
              <a:endParaRPr sz="1800" b="1" i="0" u="none" strike="noStrike" cap="none">
                <a:solidFill>
                  <a:srgbClr val="007E79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1125"/>
                </a:spcBef>
                <a:spcAft>
                  <a:spcPts val="1125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333333"/>
                  </a:solidFill>
                  <a:latin typeface="Calibri"/>
                  <a:ea typeface="Calibri"/>
                  <a:cs typeface="Calibri"/>
                  <a:sym typeface="Calibri"/>
                </a:rPr>
                <a:t>Ler, apreciar, observar e anotar quais são as principais características literárias da obra.</a:t>
              </a:r>
              <a:endParaRPr sz="18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7" name="Google Shape;587;g3e742373580_0_348"/>
          <p:cNvGrpSpPr/>
          <p:nvPr/>
        </p:nvGrpSpPr>
        <p:grpSpPr>
          <a:xfrm>
            <a:off x="762000" y="4762500"/>
            <a:ext cx="1905000" cy="428700"/>
            <a:chOff x="762000" y="4762500"/>
            <a:chExt cx="1905000" cy="428700"/>
          </a:xfrm>
        </p:grpSpPr>
        <p:sp>
          <p:nvSpPr>
            <p:cNvPr id="588" name="Google Shape;588;g3e742373580_0_348"/>
            <p:cNvSpPr/>
            <p:nvPr/>
          </p:nvSpPr>
          <p:spPr>
            <a:xfrm>
              <a:off x="762000" y="4762500"/>
              <a:ext cx="1905000" cy="428700"/>
            </a:xfrm>
            <a:prstGeom prst="roundRect">
              <a:avLst>
                <a:gd name="adj" fmla="val 48888"/>
              </a:avLst>
            </a:prstGeom>
            <a:solidFill>
              <a:srgbClr val="007E79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g3e742373580_0_348"/>
            <p:cNvSpPr txBox="1"/>
            <p:nvPr/>
          </p:nvSpPr>
          <p:spPr>
            <a:xfrm>
              <a:off x="762000" y="4762500"/>
              <a:ext cx="1905000" cy="428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Socialização</a:t>
              </a:r>
              <a:endParaRPr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90" name="Google Shape;590;g3e742373580_0_348"/>
          <p:cNvPicPr preferRelativeResize="0"/>
          <p:nvPr/>
        </p:nvPicPr>
        <p:blipFill rotWithShape="1">
          <a:blip r:embed="rId3">
            <a:alphaModFix/>
          </a:blip>
          <a:srcRect l="110" r="120"/>
          <a:stretch/>
        </p:blipFill>
        <p:spPr>
          <a:xfrm>
            <a:off x="6507651" y="1365799"/>
            <a:ext cx="5535300" cy="371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3e742373580_0_354"/>
          <p:cNvSpPr/>
          <p:nvPr/>
        </p:nvSpPr>
        <p:spPr>
          <a:xfrm>
            <a:off x="0" y="0"/>
            <a:ext cx="12192000" cy="952500"/>
          </a:xfrm>
          <a:prstGeom prst="rect">
            <a:avLst/>
          </a:prstGeom>
          <a:solidFill>
            <a:srgbClr val="007E7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g3e742373580_0_354"/>
          <p:cNvSpPr txBox="1"/>
          <p:nvPr/>
        </p:nvSpPr>
        <p:spPr>
          <a:xfrm>
            <a:off x="762000" y="0"/>
            <a:ext cx="10668000" cy="9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Tematização da prática: mediação de leitura</a:t>
            </a:r>
            <a:endParaRPr sz="32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98" name="Google Shape;598;g3e742373580_0_354"/>
          <p:cNvGrpSpPr/>
          <p:nvPr/>
        </p:nvGrpSpPr>
        <p:grpSpPr>
          <a:xfrm>
            <a:off x="762000" y="1333500"/>
            <a:ext cx="5715000" cy="1428750"/>
            <a:chOff x="762000" y="1333500"/>
            <a:chExt cx="5715000" cy="1428750"/>
          </a:xfrm>
        </p:grpSpPr>
        <p:sp>
          <p:nvSpPr>
            <p:cNvPr id="599" name="Google Shape;599;g3e742373580_0_354"/>
            <p:cNvSpPr/>
            <p:nvPr/>
          </p:nvSpPr>
          <p:spPr>
            <a:xfrm>
              <a:off x="762000" y="1333500"/>
              <a:ext cx="5715000" cy="476400"/>
            </a:xfrm>
            <a:prstGeom prst="roundRect">
              <a:avLst>
                <a:gd name="adj" fmla="val 20000"/>
              </a:avLst>
            </a:prstGeom>
            <a:solidFill>
              <a:srgbClr val="ECB11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g3e742373580_0_354"/>
            <p:cNvSpPr txBox="1"/>
            <p:nvPr/>
          </p:nvSpPr>
          <p:spPr>
            <a:xfrm>
              <a:off x="762000" y="1333500"/>
              <a:ext cx="57150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Parte 2 – Tematização da prática de leitura</a:t>
              </a:r>
              <a:endParaRPr sz="2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g3e742373580_0_354"/>
            <p:cNvSpPr txBox="1"/>
            <p:nvPr/>
          </p:nvSpPr>
          <p:spPr>
            <a:xfrm>
              <a:off x="762000" y="2000250"/>
              <a:ext cx="52389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333333"/>
                  </a:solidFill>
                  <a:latin typeface="Calibri"/>
                  <a:ea typeface="Calibri"/>
                  <a:cs typeface="Calibri"/>
                  <a:sym typeface="Calibri"/>
                </a:rPr>
                <a:t>Vamos assistir uma professora lendo </a:t>
              </a:r>
              <a:r>
                <a:rPr lang="en-US" sz="1800" b="1" i="1" u="none" strike="noStrike" cap="none">
                  <a:solidFill>
                    <a:srgbClr val="333333"/>
                  </a:solidFill>
                  <a:latin typeface="Calibri"/>
                  <a:ea typeface="Calibri"/>
                  <a:cs typeface="Calibri"/>
                  <a:sym typeface="Calibri"/>
                </a:rPr>
                <a:t>Uma Chapeuzinho Vermelho</a:t>
              </a:r>
              <a:r>
                <a:rPr lang="en-US" sz="1800" b="0" i="0" u="none" strike="noStrike" cap="none">
                  <a:solidFill>
                    <a:srgbClr val="333333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 sz="1800" b="0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2" name="Google Shape;602;g3e742373580_0_354"/>
          <p:cNvGrpSpPr/>
          <p:nvPr/>
        </p:nvGrpSpPr>
        <p:grpSpPr>
          <a:xfrm>
            <a:off x="762000" y="2857500"/>
            <a:ext cx="5238900" cy="2476500"/>
            <a:chOff x="762000" y="2857500"/>
            <a:chExt cx="5238900" cy="2476500"/>
          </a:xfrm>
        </p:grpSpPr>
        <p:sp>
          <p:nvSpPr>
            <p:cNvPr id="603" name="Google Shape;603;g3e742373580_0_354"/>
            <p:cNvSpPr/>
            <p:nvPr/>
          </p:nvSpPr>
          <p:spPr>
            <a:xfrm>
              <a:off x="762000" y="2857500"/>
              <a:ext cx="5238900" cy="2476500"/>
            </a:xfrm>
            <a:prstGeom prst="roundRect">
              <a:avLst>
                <a:gd name="adj" fmla="val 5769"/>
              </a:avLst>
            </a:prstGeom>
            <a:solidFill>
              <a:srgbClr val="F8F9FA"/>
            </a:solidFill>
            <a:ln w="19050" cap="flat" cmpd="sng">
              <a:solidFill>
                <a:srgbClr val="E9EC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g3e742373580_0_354"/>
            <p:cNvSpPr txBox="1"/>
            <p:nvPr/>
          </p:nvSpPr>
          <p:spPr>
            <a:xfrm>
              <a:off x="952500" y="3000375"/>
              <a:ext cx="4857900" cy="219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1" i="0" u="none" strike="noStrike" cap="none">
                  <a:solidFill>
                    <a:srgbClr val="007E79"/>
                  </a:solidFill>
                  <a:latin typeface="Calibri"/>
                  <a:ea typeface="Calibri"/>
                  <a:cs typeface="Calibri"/>
                  <a:sym typeface="Calibri"/>
                </a:rPr>
                <a:t>Após, em pequenos grupos, discutir:</a:t>
              </a:r>
              <a:endParaRPr sz="1600" b="1" i="0" u="none" strike="noStrike" cap="none">
                <a:solidFill>
                  <a:srgbClr val="007E79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-330200" algn="l" rtl="0">
                <a:lnSpc>
                  <a:spcPct val="100000"/>
                </a:lnSpc>
                <a:spcBef>
                  <a:spcPts val="1125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Calibri"/>
                <a:buChar char="●"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Como a professora encaminhou a situação de leitura? Que perguntas fez para conversar com as crianças?</a:t>
              </a:r>
              <a:endParaRPr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-330200" algn="l" rtl="0">
                <a:lnSpc>
                  <a:spcPct val="100000"/>
                </a:lnSpc>
                <a:spcBef>
                  <a:spcPts val="1125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Calibri"/>
                <a:buChar char="●"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O que as respostas das crianças revelam sobre suas interpretações e apreciações?</a:t>
              </a:r>
              <a:endParaRPr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5" name="Google Shape;605;g3e742373580_0_354"/>
          <p:cNvGrpSpPr/>
          <p:nvPr/>
        </p:nvGrpSpPr>
        <p:grpSpPr>
          <a:xfrm>
            <a:off x="762000" y="5524500"/>
            <a:ext cx="1905000" cy="428700"/>
            <a:chOff x="762000" y="5524500"/>
            <a:chExt cx="1905000" cy="428700"/>
          </a:xfrm>
        </p:grpSpPr>
        <p:sp>
          <p:nvSpPr>
            <p:cNvPr id="606" name="Google Shape;606;g3e742373580_0_354"/>
            <p:cNvSpPr/>
            <p:nvPr/>
          </p:nvSpPr>
          <p:spPr>
            <a:xfrm>
              <a:off x="762000" y="5524500"/>
              <a:ext cx="1905000" cy="428700"/>
            </a:xfrm>
            <a:prstGeom prst="roundRect">
              <a:avLst>
                <a:gd name="adj" fmla="val 48888"/>
              </a:avLst>
            </a:prstGeom>
            <a:solidFill>
              <a:srgbClr val="007E79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g3e742373580_0_354"/>
            <p:cNvSpPr txBox="1"/>
            <p:nvPr/>
          </p:nvSpPr>
          <p:spPr>
            <a:xfrm>
              <a:off x="762000" y="5524500"/>
              <a:ext cx="1905000" cy="42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Socialização</a:t>
              </a:r>
              <a:endParaRPr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08" name="Google Shape;608;g3e742373580_0_35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07650" y="1365800"/>
            <a:ext cx="5535400" cy="371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C22708-8862-3209-7DD4-84694919F0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Registros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4A7B725-45CA-46E0-B5E1-3B6B0FF4F6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sz="3200" dirty="0"/>
              <a:t>Leitura em voz alta – entonação, da forma como lê</a:t>
            </a:r>
          </a:p>
          <a:p>
            <a:r>
              <a:rPr lang="pt-BR" sz="3200" dirty="0"/>
              <a:t>A professora lê e mostra a página dupla</a:t>
            </a:r>
          </a:p>
          <a:p>
            <a:r>
              <a:rPr lang="pt-BR" sz="3200" dirty="0"/>
              <a:t>Leu sem parar, permitindo que as crianças expressassem, participassem ativamente enquanto ouviam a história</a:t>
            </a:r>
          </a:p>
          <a:p>
            <a:r>
              <a:rPr lang="pt-BR" sz="3200" dirty="0"/>
              <a:t>Relação intertextual – compara com a versão clássica –Instiga as crianças a responderem</a:t>
            </a:r>
          </a:p>
          <a:p>
            <a:pPr marL="127000" indent="0">
              <a:buNone/>
            </a:pPr>
            <a:r>
              <a:rPr lang="pt-BR" sz="3200" dirty="0"/>
              <a:t>Características da chapeuzinho – explorou o título</a:t>
            </a:r>
          </a:p>
          <a:p>
            <a:pPr marL="127000" indent="0">
              <a:buNone/>
            </a:pPr>
            <a:r>
              <a:rPr lang="pt-BR" sz="3200" dirty="0"/>
              <a:t>Professora volta ao texto, relê e confirma a hipótese. </a:t>
            </a:r>
          </a:p>
        </p:txBody>
      </p:sp>
    </p:spTree>
    <p:extLst>
      <p:ext uri="{BB962C8B-B14F-4D97-AF65-F5344CB8AC3E}">
        <p14:creationId xmlns:p14="http://schemas.microsoft.com/office/powerpoint/2010/main" val="2598598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3e742373580_0_361"/>
          <p:cNvSpPr/>
          <p:nvPr/>
        </p:nvSpPr>
        <p:spPr>
          <a:xfrm>
            <a:off x="0" y="0"/>
            <a:ext cx="12192000" cy="952500"/>
          </a:xfrm>
          <a:prstGeom prst="rect">
            <a:avLst/>
          </a:prstGeom>
          <a:solidFill>
            <a:srgbClr val="007E7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g3e742373580_0_361"/>
          <p:cNvSpPr txBox="1"/>
          <p:nvPr/>
        </p:nvSpPr>
        <p:spPr>
          <a:xfrm>
            <a:off x="762000" y="0"/>
            <a:ext cx="10668000" cy="9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Sistematização</a:t>
            </a:r>
            <a:endParaRPr sz="32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16" name="Google Shape;616;g3e742373580_0_361"/>
          <p:cNvGrpSpPr/>
          <p:nvPr/>
        </p:nvGrpSpPr>
        <p:grpSpPr>
          <a:xfrm>
            <a:off x="762000" y="2000250"/>
            <a:ext cx="10668000" cy="2857500"/>
            <a:chOff x="762000" y="2000250"/>
            <a:chExt cx="10668000" cy="2857500"/>
          </a:xfrm>
        </p:grpSpPr>
        <p:sp>
          <p:nvSpPr>
            <p:cNvPr id="617" name="Google Shape;617;g3e742373580_0_361"/>
            <p:cNvSpPr/>
            <p:nvPr/>
          </p:nvSpPr>
          <p:spPr>
            <a:xfrm>
              <a:off x="762000" y="2000250"/>
              <a:ext cx="10668000" cy="2857500"/>
            </a:xfrm>
            <a:prstGeom prst="roundRect">
              <a:avLst>
                <a:gd name="adj" fmla="val 5000"/>
              </a:avLst>
            </a:prstGeom>
            <a:solidFill>
              <a:srgbClr val="F8F9FA"/>
            </a:solidFill>
            <a:ln w="19050" cap="flat" cmpd="sng">
              <a:solidFill>
                <a:srgbClr val="E9EC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g3e742373580_0_361"/>
            <p:cNvSpPr txBox="1"/>
            <p:nvPr/>
          </p:nvSpPr>
          <p:spPr>
            <a:xfrm>
              <a:off x="1047750" y="2286000"/>
              <a:ext cx="10096500" cy="228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0" tIns="190500" rIns="190500" bIns="1905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2800" b="1" i="0" u="none" strike="noStrike" cap="none">
                  <a:solidFill>
                    <a:srgbClr val="007E79"/>
                  </a:solidFill>
                  <a:latin typeface="Calibri"/>
                  <a:ea typeface="Calibri"/>
                  <a:cs typeface="Calibri"/>
                  <a:sym typeface="Calibri"/>
                </a:rPr>
                <a:t>O que é preciso considerar no planejamento de leitura literária feita em voz alta pela professora?</a:t>
              </a:r>
              <a:endParaRPr sz="2800" b="1" i="0" u="none" strike="noStrike" cap="none">
                <a:solidFill>
                  <a:srgbClr val="007E7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" name="Google Shape;624;g3e742373580_0_23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245358"/>
            <a:ext cx="12192000" cy="43672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0" name="Google Shape;630;g3e742373580_0_24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216021"/>
            <a:ext cx="12191999" cy="46029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6" name="Google Shape;636;g3e742373580_0_24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54424"/>
            <a:ext cx="12192002" cy="5641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g3e742373580_0_2390"/>
          <p:cNvSpPr txBox="1">
            <a:spLocks noGrp="1"/>
          </p:cNvSpPr>
          <p:nvPr>
            <p:ph type="ctrTitle"/>
          </p:nvPr>
        </p:nvSpPr>
        <p:spPr>
          <a:xfrm>
            <a:off x="745055" y="566316"/>
            <a:ext cx="10578000" cy="11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</a:pPr>
            <a:r>
              <a:rPr lang="en-US"/>
              <a:t>Leitura compartilhada</a:t>
            </a:r>
            <a:endParaRPr/>
          </a:p>
        </p:txBody>
      </p:sp>
      <p:pic>
        <p:nvPicPr>
          <p:cNvPr id="643" name="Google Shape;643;g3e742373580_0_23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04275" y="1883500"/>
            <a:ext cx="7829550" cy="464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9" name="Google Shape;649;g3e742373580_0_23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20237" y="0"/>
            <a:ext cx="11618472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g2ccf738033f_0_99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B1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5" name="Google Shape;655;g2ccf738033f_0_991"/>
          <p:cNvSpPr txBox="1"/>
          <p:nvPr/>
        </p:nvSpPr>
        <p:spPr>
          <a:xfrm>
            <a:off x="915875" y="4176425"/>
            <a:ext cx="8632800" cy="11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100"/>
              <a:buFont typeface="Arial"/>
              <a:buNone/>
            </a:pPr>
            <a:r>
              <a:rPr lang="en-US" sz="51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Caderno dos estudantes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3e75c619f36_0_0"/>
          <p:cNvSpPr txBox="1"/>
          <p:nvPr/>
        </p:nvSpPr>
        <p:spPr>
          <a:xfrm>
            <a:off x="1675925" y="325600"/>
            <a:ext cx="8528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1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Professores de </a:t>
            </a:r>
            <a:r>
              <a:rPr lang="en-US" sz="2200" b="1">
                <a:solidFill>
                  <a:srgbClr val="757070"/>
                </a:solidFill>
              </a:rPr>
              <a:t>3</a:t>
            </a:r>
            <a:r>
              <a:rPr lang="en-US" sz="2200" b="1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º ano</a:t>
            </a:r>
            <a:endParaRPr sz="2200" b="1" i="0" u="none" strike="noStrike" cap="none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73" name="Google Shape;473;g3e75c619f36_0_0"/>
          <p:cNvGraphicFramePr/>
          <p:nvPr/>
        </p:nvGraphicFramePr>
        <p:xfrm>
          <a:off x="2008963" y="1336410"/>
          <a:ext cx="7862300" cy="3461690"/>
        </p:xfrm>
        <a:graphic>
          <a:graphicData uri="http://schemas.openxmlformats.org/drawingml/2006/table">
            <a:tbl>
              <a:tblPr>
                <a:noFill/>
                <a:tableStyleId>{EDE78D40-9018-415C-A60F-22A77E6A25D4}</a:tableStyleId>
              </a:tblPr>
              <a:tblGrid>
                <a:gridCol w="7862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6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387C65"/>
                          </a:solidFill>
                        </a:rPr>
                        <a:t>1</a:t>
                      </a:r>
                      <a:r>
                        <a:rPr lang="en-US" sz="1800" b="1" u="none" strike="noStrike" cap="none">
                          <a:solidFill>
                            <a:srgbClr val="387C6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 Leitura literária pela formadora</a:t>
                      </a:r>
                      <a:endParaRPr sz="1800" b="1" u="none" strike="noStrike" cap="none">
                        <a:solidFill>
                          <a:srgbClr val="387C6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6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387C65"/>
                          </a:solidFill>
                        </a:rPr>
                        <a:t>2- </a:t>
                      </a:r>
                      <a:r>
                        <a:rPr lang="en-US" sz="1800" b="1">
                          <a:solidFill>
                            <a:srgbClr val="387C65"/>
                          </a:solidFill>
                        </a:rPr>
                        <a:t>Leitura literária e conversa apreciativa</a:t>
                      </a:r>
                      <a:endParaRPr sz="1800" b="1" u="none" strike="noStrike" cap="none">
                        <a:solidFill>
                          <a:srgbClr val="387C6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1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387C65"/>
                          </a:solidFill>
                        </a:rPr>
                        <a:t>3- </a:t>
                      </a:r>
                      <a:r>
                        <a:rPr lang="en-US" sz="1800" b="1">
                          <a:solidFill>
                            <a:srgbClr val="387C65"/>
                          </a:solidFill>
                        </a:rPr>
                        <a:t>Caderno dos estudantes</a:t>
                      </a:r>
                      <a:endParaRPr sz="1800" b="1" u="none" strike="noStrike" cap="none">
                        <a:solidFill>
                          <a:srgbClr val="387C6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387C65"/>
                          </a:solidFill>
                        </a:rPr>
                        <a:t>4- Dados da Avaliação dos estudantes</a:t>
                      </a:r>
                      <a:endParaRPr sz="1800" b="1" u="none" strike="noStrike" cap="none">
                        <a:solidFill>
                          <a:srgbClr val="387C65"/>
                        </a:solidFill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800" b="1">
                          <a:solidFill>
                            <a:srgbClr val="387C65"/>
                          </a:solidFill>
                        </a:rPr>
                        <a:t>5</a:t>
                      </a:r>
                      <a:r>
                        <a:rPr lang="en-US" sz="1800" b="1" u="none" strike="noStrike" cap="none">
                          <a:solidFill>
                            <a:srgbClr val="387C65"/>
                          </a:solidFill>
                        </a:rPr>
                        <a:t>- </a:t>
                      </a:r>
                      <a:r>
                        <a:rPr lang="en-US" sz="1800" b="1">
                          <a:solidFill>
                            <a:srgbClr val="387C65"/>
                          </a:solidFill>
                        </a:rPr>
                        <a:t>Devolutiva da atividade prática</a:t>
                      </a:r>
                      <a:endParaRPr sz="1800" b="1" u="none" strike="noStrike" cap="none">
                        <a:solidFill>
                          <a:srgbClr val="387C6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6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800" b="1">
                          <a:solidFill>
                            <a:srgbClr val="387C65"/>
                          </a:solidFill>
                        </a:rPr>
                        <a:t>6</a:t>
                      </a:r>
                      <a:r>
                        <a:rPr lang="en-US" sz="1800" b="1" u="none" strike="noStrike" cap="none">
                          <a:solidFill>
                            <a:srgbClr val="387C65"/>
                          </a:solidFill>
                        </a:rPr>
                        <a:t>- Atividade Prática/ Combinados/ Espaço digital de formação/ Avaliação</a:t>
                      </a:r>
                      <a:endParaRPr sz="1800" b="1" u="none" strike="noStrike" cap="none">
                        <a:solidFill>
                          <a:srgbClr val="387C6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g3cda7d82260_0_676"/>
          <p:cNvSpPr txBox="1">
            <a:spLocks noGrp="1"/>
          </p:cNvSpPr>
          <p:nvPr>
            <p:ph type="ctrTitle"/>
          </p:nvPr>
        </p:nvSpPr>
        <p:spPr>
          <a:xfrm>
            <a:off x="745055" y="566316"/>
            <a:ext cx="10578000" cy="11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</a:pPr>
            <a:endParaRPr/>
          </a:p>
        </p:txBody>
      </p:sp>
      <p:sp>
        <p:nvSpPr>
          <p:cNvPr id="662" name="Google Shape;662;g3cda7d82260_0_676"/>
          <p:cNvSpPr txBox="1">
            <a:spLocks noGrp="1"/>
          </p:cNvSpPr>
          <p:nvPr>
            <p:ph type="body" idx="1"/>
          </p:nvPr>
        </p:nvSpPr>
        <p:spPr>
          <a:xfrm>
            <a:off x="759472" y="2107838"/>
            <a:ext cx="10562100" cy="37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600"/>
              <a:buNone/>
            </a:pPr>
            <a:endParaRPr/>
          </a:p>
        </p:txBody>
      </p:sp>
      <p:pic>
        <p:nvPicPr>
          <p:cNvPr id="663" name="Google Shape;663;g3cda7d82260_0_6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49" y="13574"/>
            <a:ext cx="12023149" cy="676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g33f43b67975_0_199"/>
          <p:cNvSpPr txBox="1"/>
          <p:nvPr/>
        </p:nvSpPr>
        <p:spPr>
          <a:xfrm>
            <a:off x="152400" y="1880200"/>
            <a:ext cx="11804100" cy="46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n-US" sz="2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Vamos discutir qual é o foco do próximo percurso literário que será desenvolvido, considerando as situações de leitura literária e as propostas de reflexão sobre o sistema de escrita alfabética. </a:t>
            </a:r>
            <a:endParaRPr sz="2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2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n-US" sz="2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Definir percurso literário</a:t>
            </a:r>
            <a:endParaRPr sz="2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2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Considerar as situações de leitura por meio da professora</a:t>
            </a:r>
            <a:endParaRPr sz="2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g3e75c619f36_0_10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B1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4" name="Google Shape;674;g3e75c619f36_0_109"/>
          <p:cNvSpPr txBox="1"/>
          <p:nvPr/>
        </p:nvSpPr>
        <p:spPr>
          <a:xfrm>
            <a:off x="915872" y="4176437"/>
            <a:ext cx="7494300" cy="11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100"/>
              <a:buFont typeface="Arial"/>
              <a:buNone/>
            </a:pPr>
            <a:r>
              <a:rPr lang="en-US" sz="51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Resultados Avaliação Trilhos estudantes do 3º anos/ 2025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9" name="Google Shape;679;g3e75c619f36_0_1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8175" y="111700"/>
            <a:ext cx="10498050" cy="5905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4" name="Google Shape;684;g3e75c619f36_0_1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6425" y="152400"/>
            <a:ext cx="10425701" cy="586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9" name="Google Shape;689;g3e75c619f36_0_1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1887201" cy="54544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4" name="Google Shape;694;g3e75c619f36_0_1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1887201" cy="61696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9" name="Google Shape;699;g3e75c619f36_0_1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1887201" cy="54544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4" name="Google Shape;704;g3e75c619f36_0_1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1887198" cy="6230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g3e75c619f36_0_138"/>
          <p:cNvSpPr/>
          <p:nvPr/>
        </p:nvSpPr>
        <p:spPr>
          <a:xfrm>
            <a:off x="788600" y="1589275"/>
            <a:ext cx="10986300" cy="4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marR="0" lvl="0" indent="-431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E79"/>
              </a:buClr>
              <a:buSzPts val="3200"/>
              <a:buFont typeface="Arial"/>
              <a:buChar char="-"/>
            </a:pPr>
            <a:r>
              <a:rPr lang="en-US" sz="3200" b="1">
                <a:solidFill>
                  <a:srgbClr val="007E79"/>
                </a:solidFill>
              </a:rPr>
              <a:t>A partir deste resultado, mesmo sabendo que </a:t>
            </a:r>
            <a:r>
              <a:rPr lang="en-US" sz="3200" b="1" i="0" u="none" strike="noStrike" cap="none">
                <a:solidFill>
                  <a:srgbClr val="007E79"/>
                </a:solidFill>
                <a:latin typeface="Arial"/>
                <a:ea typeface="Arial"/>
                <a:cs typeface="Arial"/>
                <a:sym typeface="Arial"/>
              </a:rPr>
              <a:t>os estudantes avaliados em 2025, agora estão nos 4os anos, o que priorizar no planejamento docente e acompanhamento das aprendizagens desta nova turma em 2026?</a:t>
            </a:r>
            <a:endParaRPr sz="3200" b="1" i="0" u="none" strike="noStrike" cap="none">
              <a:solidFill>
                <a:srgbClr val="007E7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007E79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sz="3200" b="1" i="0" u="none" strike="noStrike" cap="none">
              <a:solidFill>
                <a:srgbClr val="007E7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3e742373580_0_17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07F7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g3e742373580_0_178"/>
          <p:cNvSpPr txBox="1"/>
          <p:nvPr/>
        </p:nvSpPr>
        <p:spPr>
          <a:xfrm>
            <a:off x="915876" y="4176425"/>
            <a:ext cx="9088800" cy="11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Arial"/>
              <a:buNone/>
            </a:pPr>
            <a:r>
              <a:rPr lang="en-US" sz="5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Leitura literária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3e75c619f36_0_10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B1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5" name="Google Shape;715;g3e75c619f36_0_104"/>
          <p:cNvSpPr txBox="1"/>
          <p:nvPr/>
        </p:nvSpPr>
        <p:spPr>
          <a:xfrm>
            <a:off x="915875" y="4176425"/>
            <a:ext cx="10139100" cy="11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100"/>
              <a:buFont typeface="Arial"/>
              <a:buNone/>
            </a:pPr>
            <a:r>
              <a:rPr lang="en-US" sz="51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Devolutiva da atividade prática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g3e742373580_0_2424"/>
          <p:cNvSpPr/>
          <p:nvPr/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rgbClr val="007E7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g3e742373580_0_2424"/>
          <p:cNvSpPr txBox="1"/>
          <p:nvPr/>
        </p:nvSpPr>
        <p:spPr>
          <a:xfrm>
            <a:off x="762000" y="0"/>
            <a:ext cx="10668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Sistematização</a:t>
            </a:r>
            <a:endParaRPr sz="36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3" name="Google Shape;723;g3e742373580_0_2424"/>
          <p:cNvGrpSpPr/>
          <p:nvPr/>
        </p:nvGrpSpPr>
        <p:grpSpPr>
          <a:xfrm>
            <a:off x="762000" y="1714500"/>
            <a:ext cx="10668000" cy="1714500"/>
            <a:chOff x="762000" y="1714500"/>
            <a:chExt cx="10668000" cy="1714500"/>
          </a:xfrm>
        </p:grpSpPr>
        <p:sp>
          <p:nvSpPr>
            <p:cNvPr id="724" name="Google Shape;724;g3e742373580_0_2424"/>
            <p:cNvSpPr/>
            <p:nvPr/>
          </p:nvSpPr>
          <p:spPr>
            <a:xfrm>
              <a:off x="762000" y="1714500"/>
              <a:ext cx="10668000" cy="1714500"/>
            </a:xfrm>
            <a:prstGeom prst="roundRect">
              <a:avLst>
                <a:gd name="adj" fmla="val 8333"/>
              </a:avLst>
            </a:prstGeom>
            <a:solidFill>
              <a:srgbClr val="FFFFFF"/>
            </a:solidFill>
            <a:ln w="19050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g3e742373580_0_2424"/>
            <p:cNvSpPr txBox="1"/>
            <p:nvPr/>
          </p:nvSpPr>
          <p:spPr>
            <a:xfrm>
              <a:off x="1143000" y="1714500"/>
              <a:ext cx="9906000" cy="171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0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Vamos analisar algumas escritas da indicação literária e observar como as crianças se mostram como leitoras e se o texto produzido cumpre seu propósito social.</a:t>
              </a:r>
              <a:endParaRPr sz="2400" b="0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6" name="Google Shape;726;g3e742373580_0_2424"/>
          <p:cNvGrpSpPr/>
          <p:nvPr/>
        </p:nvGrpSpPr>
        <p:grpSpPr>
          <a:xfrm>
            <a:off x="762000" y="4000500"/>
            <a:ext cx="10668150" cy="2095500"/>
            <a:chOff x="762000" y="4000500"/>
            <a:chExt cx="10668150" cy="2095500"/>
          </a:xfrm>
        </p:grpSpPr>
        <p:sp>
          <p:nvSpPr>
            <p:cNvPr id="727" name="Google Shape;727;g3e742373580_0_2424"/>
            <p:cNvSpPr/>
            <p:nvPr/>
          </p:nvSpPr>
          <p:spPr>
            <a:xfrm>
              <a:off x="762000" y="4000500"/>
              <a:ext cx="3333900" cy="2095500"/>
            </a:xfrm>
            <a:prstGeom prst="roundRect">
              <a:avLst>
                <a:gd name="adj" fmla="val 6818"/>
              </a:avLst>
            </a:prstGeom>
            <a:solidFill>
              <a:srgbClr val="ECB111">
                <a:alpha val="1000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g3e742373580_0_2424"/>
            <p:cNvSpPr txBox="1"/>
            <p:nvPr/>
          </p:nvSpPr>
          <p:spPr>
            <a:xfrm>
              <a:off x="952500" y="4762500"/>
              <a:ext cx="29529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Análise de Escrita</a:t>
              </a:r>
              <a:endParaRPr sz="1800" b="1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ctr" rtl="0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en-US" sz="1400" b="0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Observar as produções das crianças na indicação literária.</a:t>
              </a:r>
              <a:endParaRPr sz="1400" b="0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g3e742373580_0_2424"/>
            <p:cNvSpPr/>
            <p:nvPr/>
          </p:nvSpPr>
          <p:spPr>
            <a:xfrm>
              <a:off x="4429125" y="4000500"/>
              <a:ext cx="3333900" cy="2095500"/>
            </a:xfrm>
            <a:prstGeom prst="roundRect">
              <a:avLst>
                <a:gd name="adj" fmla="val 6818"/>
              </a:avLst>
            </a:prstGeom>
            <a:solidFill>
              <a:srgbClr val="007E79">
                <a:alpha val="1000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g3e742373580_0_2424"/>
            <p:cNvSpPr txBox="1"/>
            <p:nvPr/>
          </p:nvSpPr>
          <p:spPr>
            <a:xfrm>
              <a:off x="4619625" y="4762500"/>
              <a:ext cx="29529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Perfil Leitor</a:t>
              </a:r>
              <a:endParaRPr sz="1800" b="1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ctr" rtl="0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en-US" sz="1400" b="0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Identificar como os estudantes se posicionam como leitores.</a:t>
              </a:r>
              <a:endParaRPr sz="1400" b="0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g3e742373580_0_2424"/>
            <p:cNvSpPr/>
            <p:nvPr/>
          </p:nvSpPr>
          <p:spPr>
            <a:xfrm>
              <a:off x="8096250" y="4000500"/>
              <a:ext cx="3333900" cy="2095500"/>
            </a:xfrm>
            <a:prstGeom prst="roundRect">
              <a:avLst>
                <a:gd name="adj" fmla="val 6818"/>
              </a:avLst>
            </a:prstGeom>
            <a:solidFill>
              <a:srgbClr val="EF4444">
                <a:alpha val="1000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g3e742373580_0_2424"/>
            <p:cNvSpPr txBox="1"/>
            <p:nvPr/>
          </p:nvSpPr>
          <p:spPr>
            <a:xfrm>
              <a:off x="8286750" y="4762500"/>
              <a:ext cx="29529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Propósito Social</a:t>
              </a:r>
              <a:endParaRPr sz="1800" b="1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ctr" rtl="0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en-US" sz="1400" b="0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Verificar se o texto atende à sua função comunicativa real.</a:t>
              </a:r>
              <a:endParaRPr sz="1400" b="0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36" name="Google Shape;736;g3e742373580_0_2424"/>
          <p:cNvPicPr preferRelativeResize="0"/>
          <p:nvPr/>
        </p:nvPicPr>
        <p:blipFill rotWithShape="1">
          <a:blip r:embed="rId4">
            <a:alphaModFix/>
          </a:blip>
          <a:srcRect t="25339" b="25344"/>
          <a:stretch/>
        </p:blipFill>
        <p:spPr>
          <a:xfrm>
            <a:off x="10477500" y="6096000"/>
            <a:ext cx="1247700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2" name="Google Shape;742;g3e83278f80b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7774900" cy="655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8" name="Google Shape;748;g3e83278f80b_0_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5053740" cy="655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9" name="Google Shape;749;g3e83278f80b_0_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58540" y="152400"/>
            <a:ext cx="6681061" cy="58920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5" name="Google Shape;755;g3e83278f80b_0_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589185" cy="655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56" name="Google Shape;756;g3e83278f80b_0_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93985" y="152400"/>
            <a:ext cx="6855217" cy="655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g2ccf738033f_0_6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B1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2" name="Google Shape;762;g2ccf738033f_0_624"/>
          <p:cNvSpPr txBox="1"/>
          <p:nvPr/>
        </p:nvSpPr>
        <p:spPr>
          <a:xfrm>
            <a:off x="915876" y="4176425"/>
            <a:ext cx="9712800" cy="11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Atividade Prática – </a:t>
            </a:r>
            <a:r>
              <a:rPr lang="en-US" sz="3600" b="1">
                <a:solidFill>
                  <a:schemeClr val="lt1"/>
                </a:solidFill>
              </a:rPr>
              <a:t>3</a:t>
            </a:r>
            <a:r>
              <a:rPr lang="en-US"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º  Anos</a:t>
            </a: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g33f43b67975_0_1133"/>
          <p:cNvSpPr txBox="1">
            <a:spLocks noGrp="1"/>
          </p:cNvSpPr>
          <p:nvPr>
            <p:ph type="ctrTitle"/>
          </p:nvPr>
        </p:nvSpPr>
        <p:spPr>
          <a:xfrm>
            <a:off x="164555" y="-9"/>
            <a:ext cx="10578000" cy="11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b="1">
                <a:solidFill>
                  <a:srgbClr val="007E79"/>
                </a:solidFill>
                <a:latin typeface="Arial"/>
                <a:ea typeface="Arial"/>
                <a:cs typeface="Arial"/>
                <a:sym typeface="Arial"/>
              </a:rPr>
              <a:t>Planejamento da prática e proposta de registro</a:t>
            </a:r>
            <a:endParaRPr b="1">
              <a:solidFill>
                <a:srgbClr val="007E7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Google Shape;769;g33f43b67975_0_1133"/>
          <p:cNvSpPr txBox="1">
            <a:spLocks noGrp="1"/>
          </p:cNvSpPr>
          <p:nvPr>
            <p:ph type="body" idx="1"/>
          </p:nvPr>
        </p:nvSpPr>
        <p:spPr>
          <a:xfrm>
            <a:off x="0" y="1741693"/>
            <a:ext cx="11548800" cy="37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sz="2000">
              <a:solidFill>
                <a:schemeClr val="dk2"/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2000">
                <a:solidFill>
                  <a:schemeClr val="dk2"/>
                </a:solidFill>
              </a:rPr>
              <a:t> </a:t>
            </a:r>
            <a:endParaRPr sz="2000">
              <a:solidFill>
                <a:schemeClr val="dk2"/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sz="2000">
              <a:solidFill>
                <a:schemeClr val="dk2"/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sz="2300">
              <a:solidFill>
                <a:schemeClr val="dk2"/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sz="2300">
              <a:solidFill>
                <a:schemeClr val="dk2"/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sz="2300">
              <a:solidFill>
                <a:schemeClr val="dk2"/>
              </a:solidFill>
            </a:endParaRPr>
          </a:p>
        </p:txBody>
      </p:sp>
      <p:graphicFrame>
        <p:nvGraphicFramePr>
          <p:cNvPr id="770" name="Google Shape;770;g33f43b67975_0_1133"/>
          <p:cNvGraphicFramePr/>
          <p:nvPr/>
        </p:nvGraphicFramePr>
        <p:xfrm>
          <a:off x="29125" y="929100"/>
          <a:ext cx="11490550" cy="6080760"/>
        </p:xfrm>
        <a:graphic>
          <a:graphicData uri="http://schemas.openxmlformats.org/drawingml/2006/table">
            <a:tbl>
              <a:tblPr>
                <a:noFill/>
                <a:tableStyleId>{E38FA42D-F97F-46FD-800C-39032024DF27}</a:tableStyleId>
              </a:tblPr>
              <a:tblGrid>
                <a:gridCol w="11490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12425">
                <a:tc>
                  <a:txBody>
                    <a:bodyPr/>
                    <a:lstStyle/>
                    <a:p>
                      <a:pPr marL="457200" marR="0" lvl="0" indent="-3810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AutoNum type="arabicPeriod"/>
                      </a:pPr>
                      <a:r>
                        <a:rPr lang="en-US" sz="24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Planejamento:</a:t>
                      </a:r>
                      <a:endParaRPr sz="2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Realize o planejamento da leitura pela professora do livro Uma chapeuzinho Vermelho ou de outro livro do acervo (Formação na Escola / Programa Trilhos), prevendo perguntas/intervenções para o encaminhamento, incluindo a conversa.</a:t>
                      </a:r>
                      <a:endParaRPr sz="2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marR="0" lvl="0" indent="-3810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AutoNum type="arabicPeriod"/>
                      </a:pPr>
                      <a:r>
                        <a:rPr lang="en-US" sz="24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Realização: Desenvolva a leitura com sua turma, favorecendo a conversa entre os estudantes.</a:t>
                      </a:r>
                      <a:endParaRPr sz="2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marR="0" lvl="0" indent="-3810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AutoNum type="arabicPeriod"/>
                      </a:pPr>
                      <a:r>
                        <a:rPr lang="en-US" sz="24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Registro: Elabore um breve relato contendo:</a:t>
                      </a:r>
                      <a:endParaRPr sz="2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-Como a atividade aconteceu</a:t>
                      </a:r>
                      <a:endParaRPr sz="2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-Duas intervenções suas que ampliaram a conversa</a:t>
                      </a:r>
                      <a:endParaRPr sz="2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-Falas dos estudantes que revelem reflexões em torno da leitura</a:t>
                      </a:r>
                      <a:endParaRPr sz="2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marR="0" lvl="0" indent="-3810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AutoNum type="arabicPeriod"/>
                      </a:pPr>
                      <a:r>
                        <a:rPr lang="en-US" sz="24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Reflexão: Qual a importância de planejar as situações de leitura e as conversas literárias?</a:t>
                      </a:r>
                      <a:endParaRPr sz="2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400" b="1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Salve tudo num único arquivo (word ou PDF) e faça upload no Espaço Digital no Ciclo 2/Atividade Prática</a:t>
                      </a:r>
                      <a:r>
                        <a:rPr lang="en-US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114300" marB="1143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g33f43b67975_0_1152"/>
          <p:cNvSpPr txBox="1"/>
          <p:nvPr/>
        </p:nvSpPr>
        <p:spPr>
          <a:xfrm>
            <a:off x="487375" y="34925"/>
            <a:ext cx="11052000" cy="9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1" i="0" u="none" strike="noStrike" cap="none">
                <a:solidFill>
                  <a:srgbClr val="107F7B"/>
                </a:solidFill>
                <a:latin typeface="Arial"/>
                <a:ea typeface="Arial"/>
                <a:cs typeface="Arial"/>
                <a:sym typeface="Arial"/>
              </a:rPr>
              <a:t>Acesso ao Espaço Digital de Formação </a:t>
            </a:r>
            <a:endParaRPr sz="3000" b="1" i="0" u="none" strike="noStrike" cap="none">
              <a:solidFill>
                <a:srgbClr val="107F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76" name="Google Shape;776;g33f43b67975_0_11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5425" y="1053575"/>
            <a:ext cx="4115738" cy="5590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g33f43b67975_0_1246"/>
          <p:cNvSpPr txBox="1"/>
          <p:nvPr/>
        </p:nvSpPr>
        <p:spPr>
          <a:xfrm>
            <a:off x="487375" y="34925"/>
            <a:ext cx="11052000" cy="9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1" i="0" u="none" strike="noStrike" cap="none">
                <a:solidFill>
                  <a:srgbClr val="107F7B"/>
                </a:solidFill>
                <a:latin typeface="Arial"/>
                <a:ea typeface="Arial"/>
                <a:cs typeface="Arial"/>
                <a:sym typeface="Arial"/>
              </a:rPr>
              <a:t>Acesso ao Espaço Digital de Formação </a:t>
            </a:r>
            <a:endParaRPr sz="3000" b="1" i="0" u="none" strike="noStrike" cap="none">
              <a:solidFill>
                <a:srgbClr val="107F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2" name="Google Shape;782;g33f43b67975_0_12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8175" y="733625"/>
            <a:ext cx="9474624" cy="5329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g33f43b67975_0_1340"/>
          <p:cNvSpPr txBox="1"/>
          <p:nvPr/>
        </p:nvSpPr>
        <p:spPr>
          <a:xfrm>
            <a:off x="944575" y="-41275"/>
            <a:ext cx="11052000" cy="9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1" i="0" u="none" strike="noStrike" cap="none">
                <a:solidFill>
                  <a:srgbClr val="107F7B"/>
                </a:solidFill>
                <a:latin typeface="Arial"/>
                <a:ea typeface="Arial"/>
                <a:cs typeface="Arial"/>
                <a:sym typeface="Arial"/>
              </a:rPr>
              <a:t>Acesso ao Espaço Digital de Formação </a:t>
            </a:r>
            <a:endParaRPr sz="3000" b="1" i="0" u="none" strike="noStrike" cap="none">
              <a:solidFill>
                <a:srgbClr val="107F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8" name="Google Shape;788;g33f43b67975_0_13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8938" y="605875"/>
            <a:ext cx="9674126" cy="5441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3e742373580_0_184"/>
          <p:cNvSpPr txBox="1"/>
          <p:nvPr/>
        </p:nvSpPr>
        <p:spPr>
          <a:xfrm>
            <a:off x="4830170" y="472125"/>
            <a:ext cx="61815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1" i="0" u="none" strike="noStrike" cap="none">
                <a:solidFill>
                  <a:srgbClr val="107F7B"/>
                </a:solidFill>
                <a:latin typeface="Arial"/>
                <a:ea typeface="Arial"/>
                <a:cs typeface="Arial"/>
                <a:sym typeface="Arial"/>
              </a:rPr>
              <a:t>TEIA LITERÁRIA </a:t>
            </a:r>
            <a:endParaRPr sz="3000" b="1" i="0" u="none" strike="noStrike" cap="none">
              <a:solidFill>
                <a:srgbClr val="107F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g3e742373580_0_184"/>
          <p:cNvSpPr txBox="1"/>
          <p:nvPr/>
        </p:nvSpPr>
        <p:spPr>
          <a:xfrm>
            <a:off x="6599325" y="1216400"/>
            <a:ext cx="5186700" cy="50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74767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23"/>
              <a:buFont typeface="Arial"/>
              <a:buNone/>
            </a:pPr>
            <a:r>
              <a:rPr lang="en-US" sz="2300" b="1" i="0" u="none" strike="noStrike" cap="none">
                <a:solidFill>
                  <a:srgbClr val="007E79"/>
                </a:solidFill>
                <a:latin typeface="Arial"/>
                <a:ea typeface="Arial"/>
                <a:cs typeface="Arial"/>
                <a:sym typeface="Arial"/>
              </a:rPr>
              <a:t>Conteúdo transversal de formação literária:</a:t>
            </a:r>
            <a:endParaRPr sz="2300" b="1" i="0" u="none" strike="noStrike" cap="none">
              <a:solidFill>
                <a:srgbClr val="007E7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23"/>
              <a:buFont typeface="Arial"/>
              <a:buNone/>
            </a:pPr>
            <a:endParaRPr sz="2300" b="1" i="0" u="none" strike="noStrike" cap="none">
              <a:solidFill>
                <a:srgbClr val="007E7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Sequência de histórias previamente pensada e organizada para provocar distintas experiências estéticas.</a:t>
            </a:r>
            <a:endParaRPr sz="23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3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Para 2026: Autores e Autoras Mineiras. </a:t>
            </a:r>
            <a:endParaRPr sz="23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23"/>
              <a:buFont typeface="Arial"/>
              <a:buNone/>
            </a:pPr>
            <a:endParaRPr sz="23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300" b="0" i="0" u="none" strike="noStrike" cap="none">
              <a:solidFill>
                <a:srgbClr val="74767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747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7" name="Google Shape;487;g3e742373580_0_184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2125" y="1328250"/>
            <a:ext cx="5920001" cy="447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g2d0b4f4e08c_0_311"/>
          <p:cNvSpPr txBox="1"/>
          <p:nvPr/>
        </p:nvSpPr>
        <p:spPr>
          <a:xfrm>
            <a:off x="873475" y="1269500"/>
            <a:ext cx="10432500" cy="18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188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rgbClr val="387C65"/>
                </a:solidFill>
                <a:latin typeface="Arial"/>
                <a:ea typeface="Arial"/>
                <a:cs typeface="Arial"/>
                <a:sym typeface="Arial"/>
              </a:rPr>
              <a:t>erica.faria@roda.org.br</a:t>
            </a:r>
            <a:endParaRPr sz="3600" b="0" i="0" u="none" strike="noStrike" cap="none">
              <a:solidFill>
                <a:srgbClr val="387C6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533"/>
              <a:buFont typeface="Arial"/>
              <a:buNone/>
            </a:pPr>
            <a:endParaRPr sz="2533" b="0" i="0" u="none" strike="noStrike" cap="none">
              <a:solidFill>
                <a:srgbClr val="387C6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667"/>
              </a:spcBef>
              <a:spcAft>
                <a:spcPts val="0"/>
              </a:spcAft>
              <a:buClr>
                <a:srgbClr val="000000"/>
              </a:buClr>
              <a:buSzPts val="2533"/>
              <a:buFont typeface="Arial"/>
              <a:buNone/>
            </a:pPr>
            <a:endParaRPr sz="2533" b="0" i="0" u="none" strike="noStrike" cap="none">
              <a:solidFill>
                <a:srgbClr val="747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g2d0b4f4e08c_0_311"/>
          <p:cNvSpPr txBox="1"/>
          <p:nvPr/>
        </p:nvSpPr>
        <p:spPr>
          <a:xfrm>
            <a:off x="563575" y="187325"/>
            <a:ext cx="11052000" cy="9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67"/>
              <a:buFont typeface="Arial"/>
              <a:buNone/>
            </a:pPr>
            <a:r>
              <a:rPr lang="en-US" sz="3067" b="1" i="0" u="none" strike="noStrike" cap="none">
                <a:solidFill>
                  <a:srgbClr val="107F7B"/>
                </a:solidFill>
                <a:latin typeface="Arial"/>
                <a:ea typeface="Arial"/>
                <a:cs typeface="Arial"/>
                <a:sym typeface="Arial"/>
              </a:rPr>
              <a:t>Contato formadora</a:t>
            </a:r>
            <a:endParaRPr sz="3067" b="1" i="0" u="none" strike="noStrike" cap="none">
              <a:solidFill>
                <a:srgbClr val="107F7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g217a5d2081f_0_65"/>
          <p:cNvSpPr txBox="1"/>
          <p:nvPr/>
        </p:nvSpPr>
        <p:spPr>
          <a:xfrm>
            <a:off x="806400" y="2021511"/>
            <a:ext cx="11056800" cy="43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88888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825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>
                <a:solidFill>
                  <a:srgbClr val="747678"/>
                </a:solidFill>
              </a:rPr>
              <a:t>LP - Prof 3o anos</a:t>
            </a:r>
            <a:endParaRPr sz="1600" b="1" i="0" u="none" strike="noStrike" cap="none">
              <a:solidFill>
                <a:srgbClr val="747678"/>
              </a:solidFill>
            </a:endParaRPr>
          </a:p>
        </p:txBody>
      </p:sp>
      <p:sp>
        <p:nvSpPr>
          <p:cNvPr id="800" name="Google Shape;800;g217a5d2081f_0_65"/>
          <p:cNvSpPr txBox="1"/>
          <p:nvPr/>
        </p:nvSpPr>
        <p:spPr>
          <a:xfrm>
            <a:off x="558750" y="566738"/>
            <a:ext cx="11074500" cy="11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7F7B"/>
              </a:buClr>
              <a:buSzPts val="3000"/>
              <a:buFont typeface="Arial"/>
              <a:buNone/>
            </a:pPr>
            <a:r>
              <a:rPr lang="en-US" sz="3000" b="1" i="0" u="none" strike="noStrike" cap="none">
                <a:solidFill>
                  <a:srgbClr val="107F7B"/>
                </a:solidFill>
                <a:latin typeface="Arial"/>
                <a:ea typeface="Arial"/>
                <a:cs typeface="Arial"/>
                <a:sym typeface="Arial"/>
              </a:rPr>
              <a:t>Avaliação de Satisfação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1" name="Google Shape;801;g217a5d2081f_0_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75625" y="1356675"/>
            <a:ext cx="4429050" cy="478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g217a5d2081f_0_72"/>
          <p:cNvSpPr txBox="1"/>
          <p:nvPr/>
        </p:nvSpPr>
        <p:spPr>
          <a:xfrm>
            <a:off x="558750" y="1504664"/>
            <a:ext cx="11056800" cy="43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b="0" i="0" u="sng" strike="noStrike" cap="none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https://bit.ly/trilhoscadastro25</a:t>
            </a:r>
            <a:r>
              <a:rPr lang="en-US" sz="1000" b="0" i="0" u="none" strike="noStrike" cap="none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endParaRPr sz="1000" b="0" i="0" u="none" strike="noStrike" cap="none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7" name="Google Shape;807;g217a5d2081f_0_72"/>
          <p:cNvSpPr txBox="1"/>
          <p:nvPr/>
        </p:nvSpPr>
        <p:spPr>
          <a:xfrm>
            <a:off x="558750" y="566738"/>
            <a:ext cx="11074500" cy="11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7F7B"/>
              </a:buClr>
              <a:buSzPts val="3000"/>
              <a:buFont typeface="Arial"/>
              <a:buNone/>
            </a:pPr>
            <a:r>
              <a:rPr lang="en-US" sz="3000" b="1" i="0" u="none" strike="noStrike" cap="none">
                <a:solidFill>
                  <a:srgbClr val="107F7B"/>
                </a:solidFill>
                <a:latin typeface="Arial"/>
                <a:ea typeface="Arial"/>
                <a:cs typeface="Arial"/>
                <a:sym typeface="Arial"/>
              </a:rPr>
              <a:t>Inscrição/Cadastro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8" name="Google Shape;808;g217a5d2081f_0_7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58100" y="2863075"/>
            <a:ext cx="2381025" cy="2381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g2ccf738033f_0_17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4" name="Google Shape;814;g2ccf738033f_0_176" descr="Texto, Logotip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4847" y="2907686"/>
            <a:ext cx="3227754" cy="1042629"/>
          </a:xfrm>
          <a:prstGeom prst="rect">
            <a:avLst/>
          </a:prstGeom>
          <a:noFill/>
          <a:ln>
            <a:noFill/>
          </a:ln>
        </p:spPr>
      </p:pic>
      <p:sp>
        <p:nvSpPr>
          <p:cNvPr id="815" name="Google Shape;815;g2ccf738033f_0_176"/>
          <p:cNvSpPr txBox="1"/>
          <p:nvPr/>
        </p:nvSpPr>
        <p:spPr>
          <a:xfrm>
            <a:off x="7884852" y="2263125"/>
            <a:ext cx="1403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INICIATIVA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g2ccf738033f_0_176"/>
          <p:cNvSpPr txBox="1"/>
          <p:nvPr/>
        </p:nvSpPr>
        <p:spPr>
          <a:xfrm>
            <a:off x="1462348" y="2263125"/>
            <a:ext cx="1403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PARCEIROS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7" name="Google Shape;817;g2ccf738033f_0_176" descr="Logotipo&#10;&#10;Descrição g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2776" y="2491727"/>
            <a:ext cx="3218536" cy="1824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8" name="Google Shape;818;g2ccf738033f_0_176" descr="Imagem digital fictícia de personagem de desenho animado&#10;&#10;Descrição gerada automaticamente com confiança médi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34451" y="2712895"/>
            <a:ext cx="1237425" cy="1237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3e742373580_0_190"/>
          <p:cNvSpPr txBox="1"/>
          <p:nvPr/>
        </p:nvSpPr>
        <p:spPr>
          <a:xfrm>
            <a:off x="268613" y="154800"/>
            <a:ext cx="11052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1" i="0" u="none" strike="noStrike" cap="none">
                <a:solidFill>
                  <a:srgbClr val="107F7B"/>
                </a:solidFill>
                <a:latin typeface="Arial"/>
                <a:ea typeface="Arial"/>
                <a:cs typeface="Arial"/>
                <a:sym typeface="Arial"/>
              </a:rPr>
              <a:t>Teia literária - Ana Maria Gonçalves</a:t>
            </a:r>
            <a:endParaRPr sz="3000" b="1" i="0" u="none" strike="noStrike" cap="none">
              <a:solidFill>
                <a:srgbClr val="107F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3" name="Google Shape;493;g3e742373580_0_1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15875" y="1043175"/>
            <a:ext cx="8706677" cy="4863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3e742373580_0_195"/>
          <p:cNvSpPr txBox="1"/>
          <p:nvPr/>
        </p:nvSpPr>
        <p:spPr>
          <a:xfrm>
            <a:off x="268613" y="154800"/>
            <a:ext cx="11052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1" i="0" u="none" strike="noStrike" cap="none">
                <a:solidFill>
                  <a:srgbClr val="107F7B"/>
                </a:solidFill>
                <a:latin typeface="Arial"/>
                <a:ea typeface="Arial"/>
                <a:cs typeface="Arial"/>
                <a:sym typeface="Arial"/>
              </a:rPr>
              <a:t>Teia literária - Ana Maria Gonçalves - Um defeito de cor</a:t>
            </a:r>
            <a:endParaRPr sz="3000" b="1" i="0" u="none" strike="noStrike" cap="none">
              <a:solidFill>
                <a:srgbClr val="107F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9" name="Google Shape;499;g3e742373580_0_19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6400" y="941450"/>
            <a:ext cx="9256150" cy="520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3e742373580_0_200"/>
          <p:cNvSpPr txBox="1"/>
          <p:nvPr/>
        </p:nvSpPr>
        <p:spPr>
          <a:xfrm>
            <a:off x="268613" y="154800"/>
            <a:ext cx="11052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1" i="0" u="none" strike="noStrike" cap="none">
                <a:solidFill>
                  <a:srgbClr val="107F7B"/>
                </a:solidFill>
                <a:latin typeface="Arial"/>
                <a:ea typeface="Arial"/>
                <a:cs typeface="Arial"/>
                <a:sym typeface="Arial"/>
              </a:rPr>
              <a:t>Teia literária </a:t>
            </a:r>
            <a:endParaRPr sz="3000" b="1" i="0" u="none" strike="noStrike" cap="none">
              <a:solidFill>
                <a:srgbClr val="107F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5" name="Google Shape;505;g3e742373580_0_2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94063" y="840413"/>
            <a:ext cx="9203875" cy="517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3e742373580_0_205"/>
          <p:cNvSpPr txBox="1"/>
          <p:nvPr/>
        </p:nvSpPr>
        <p:spPr>
          <a:xfrm>
            <a:off x="268613" y="154800"/>
            <a:ext cx="11052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1" i="0" u="none" strike="noStrike" cap="none">
                <a:solidFill>
                  <a:srgbClr val="107F7B"/>
                </a:solidFill>
                <a:latin typeface="Arial"/>
                <a:ea typeface="Arial"/>
                <a:cs typeface="Arial"/>
                <a:sym typeface="Arial"/>
              </a:rPr>
              <a:t>Teia literária </a:t>
            </a:r>
            <a:endParaRPr sz="3000" b="1" i="0" u="none" strike="noStrike" cap="none">
              <a:solidFill>
                <a:srgbClr val="107F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1" name="Google Shape;511;g3e742373580_0_2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94063" y="840413"/>
            <a:ext cx="9203875" cy="517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697</Words>
  <Application>Microsoft Macintosh PowerPoint</Application>
  <PresentationFormat>Widescreen</PresentationFormat>
  <Paragraphs>122</Paragraphs>
  <Slides>53</Slides>
  <Notes>51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5</vt:i4>
      </vt:variant>
      <vt:variant>
        <vt:lpstr>Títulos de slides</vt:lpstr>
      </vt:variant>
      <vt:variant>
        <vt:i4>53</vt:i4>
      </vt:variant>
    </vt:vector>
  </HeadingPairs>
  <TitlesOfParts>
    <vt:vector size="61" baseType="lpstr">
      <vt:lpstr>Arial</vt:lpstr>
      <vt:lpstr>Calibri</vt:lpstr>
      <vt:lpstr>Trebuchet MS</vt:lpstr>
      <vt:lpstr>Tema do Office</vt:lpstr>
      <vt:lpstr>Tema do Office</vt:lpstr>
      <vt:lpstr>Tema do Office</vt:lpstr>
      <vt:lpstr>Tema do Office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Características literárias da obra</vt:lpstr>
      <vt:lpstr>Apresentação do PowerPoint</vt:lpstr>
      <vt:lpstr>Registros</vt:lpstr>
      <vt:lpstr>Apresentação do PowerPoint</vt:lpstr>
      <vt:lpstr>Apresentação do PowerPoint</vt:lpstr>
      <vt:lpstr>Apresentação do PowerPoint</vt:lpstr>
      <vt:lpstr>Apresentação do PowerPoint</vt:lpstr>
      <vt:lpstr>Leitura compartilhada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Planejamento da prática e proposta de registro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bruno.coelho.queiroz@vale.com</dc:creator>
  <cp:lastModifiedBy>ERICA DUTRA</cp:lastModifiedBy>
  <cp:revision>1</cp:revision>
  <dcterms:created xsi:type="dcterms:W3CDTF">2021-02-10T12:29:23Z</dcterms:created>
  <dcterms:modified xsi:type="dcterms:W3CDTF">2026-06-10T01:30:35Z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0x01010075467E5792BD2C46A4DEE73301ABD4C7</vt:lpwstr>
  </property>
</Properties>
</file>