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5" r:id="rId2"/>
    <p:sldMasterId id="2147483683" r:id="rId3"/>
    <p:sldMasterId id="2147483696" r:id="rId4"/>
    <p:sldMasterId id="2147483713" r:id="rId5"/>
  </p:sldMasterIdLst>
  <p:notesMasterIdLst>
    <p:notesMasterId r:id="rId6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312" r:id="rId26"/>
    <p:sldId id="276" r:id="rId27"/>
    <p:sldId id="277" r:id="rId28"/>
    <p:sldId id="313"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314"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Lst>
  <p:sldSz cx="12192000" cy="6858000"/>
  <p:notesSz cx="6888163" cy="10020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iX2RH82tsuO/XGYQdnJD7m9h8A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325800C-CFBD-4A9C-8E56-5B5202D773C0}">
  <a:tblStyle styleId="{F325800C-CFBD-4A9C-8E56-5B5202D773C0}"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BB673BE6-417E-4B74-ABF1-3EC6C001DB67}" styleName="Table_1">
    <a:wholeTbl>
      <a:tcTxStyle>
        <a:font>
          <a:latin typeface="Arial"/>
          <a:ea typeface="Arial"/>
          <a:cs typeface="Arial"/>
        </a:font>
        <a:srgbClr val="000000"/>
      </a:tcTxStyle>
      <a:tcStyle>
        <a:tcBdr>
          <a:left>
            <a:ln cap="flat" cmpd="sng">
              <a:solidFill>
                <a:srgbClr val="808080"/>
              </a:solidFill>
              <a:prstDash val="solid"/>
              <a:round/>
              <a:headEnd type="none" w="sm" len="sm"/>
              <a:tailEnd type="none" w="sm" len="sm"/>
            </a:ln>
          </a:left>
          <a:right>
            <a:ln cap="flat" cmpd="sng">
              <a:solidFill>
                <a:srgbClr val="808080"/>
              </a:solidFill>
              <a:prstDash val="solid"/>
              <a:round/>
              <a:headEnd type="none" w="sm" len="sm"/>
              <a:tailEnd type="none" w="sm" len="sm"/>
            </a:ln>
          </a:right>
          <a:top>
            <a:ln cap="flat" cmpd="sng">
              <a:solidFill>
                <a:srgbClr val="808080"/>
              </a:solidFill>
              <a:prstDash val="solid"/>
              <a:round/>
              <a:headEnd type="none" w="sm" len="sm"/>
              <a:tailEnd type="none" w="sm" len="sm"/>
            </a:ln>
          </a:top>
          <a:bottom>
            <a:ln cap="flat" cmpd="sng">
              <a:solidFill>
                <a:srgbClr val="808080"/>
              </a:solidFill>
              <a:prstDash val="solid"/>
              <a:round/>
              <a:headEnd type="none" w="sm" len="sm"/>
              <a:tailEnd type="none" w="sm" len="sm"/>
            </a:ln>
          </a:bottom>
          <a:insideH>
            <a:ln cap="flat" cmpd="sng">
              <a:solidFill>
                <a:srgbClr val="808080"/>
              </a:solidFill>
              <a:prstDash val="solid"/>
              <a:round/>
              <a:headEnd type="none" w="sm" len="sm"/>
              <a:tailEnd type="none" w="sm" len="sm"/>
            </a:ln>
          </a:insideH>
          <a:insideV>
            <a:ln cap="flat" cmpd="sng">
              <a:solidFill>
                <a:srgbClr val="80808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4"/>
    <p:restoredTop sz="94561"/>
  </p:normalViewPr>
  <p:slideViewPr>
    <p:cSldViewPr snapToGrid="0">
      <p:cViewPr varScale="1">
        <p:scale>
          <a:sx n="84" d="100"/>
          <a:sy n="84" d="100"/>
        </p:scale>
        <p:origin x="2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customschemas.google.com/relationships/presentationmetadata" Target="metadata"/><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84871" cy="502755"/>
          </a:xfrm>
          <a:prstGeom prst="rect">
            <a:avLst/>
          </a:prstGeom>
          <a:noFill/>
          <a:ln>
            <a:noFill/>
          </a:ln>
        </p:spPr>
        <p:txBody>
          <a:bodyPr spcFirstLastPara="1" wrap="square" lIns="96600" tIns="48300" rIns="96600"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1698" y="0"/>
            <a:ext cx="2984871" cy="502755"/>
          </a:xfrm>
          <a:prstGeom prst="rect">
            <a:avLst/>
          </a:prstGeom>
          <a:noFill/>
          <a:ln>
            <a:noFill/>
          </a:ln>
        </p:spPr>
        <p:txBody>
          <a:bodyPr spcFirstLastPara="1" wrap="square" lIns="96600" tIns="48300" rIns="96600"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517547"/>
            <a:ext cx="2984871" cy="502754"/>
          </a:xfrm>
          <a:prstGeom prst="rect">
            <a:avLst/>
          </a:prstGeom>
          <a:noFill/>
          <a:ln>
            <a:noFill/>
          </a:ln>
        </p:spPr>
        <p:txBody>
          <a:bodyPr spcFirstLastPara="1" wrap="square" lIns="96600" tIns="48300" rIns="96600"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‹nº›</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cda7d82260_0_0: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47" name="Google Shape;447;g3cda7d82260_0_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e742373580_0_205: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g3e742373580_0_20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e742373580_0_21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3e742373580_0_21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g3e742373580_0_21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e742373580_0_21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g3e742373580_0_21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27" name="Google Shape;527;g3e742373580_0_216: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e742373580_0_22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g3e742373580_0_222: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g3e742373580_0_222: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e742373580_0_22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g3e742373580_0_22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g3e742373580_0_22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e742373580_0_23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g3e742373580_0_23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g3e742373580_0_23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e742373580_0_24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g3e742373580_0_24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g3e742373580_0_24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e742373580_0_24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3e742373580_0_24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g3e742373580_0_246: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e742373580_0_25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g3e742373580_0_252: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g3e742373580_0_252: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3f43b67975_0_184: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75" name="Google Shape;575;g33f43b67975_0_18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2:notes"/>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e742373580_0_34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e742373580_0_348: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582" name="Google Shape;582;g3e742373580_0_348: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e742373580_0_238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3e742373580_0_2383: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599" name="Google Shape;599;g3e742373580_0_2383: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e742373580_0_35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3e742373580_0_354: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05" name="Google Shape;605;g3e742373580_0_354: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e75cded42e_0_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3e75cded42e_0_0: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23" name="Google Shape;623;g3e75cded42e_0_0: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25</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3e742373580_0_36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3e742373580_0_361: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30" name="Google Shape;630;g3e742373580_0_361: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26</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e742373580_0_241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3e742373580_0_2410: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40" name="Google Shape;640;g3e742373580_0_2410: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27</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3e742373580_0_241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3e742373580_0_2417: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46" name="Google Shape;646;g3e742373580_0_2417: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28</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3e742373580_0_239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3e742373580_0_2390: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52" name="Google Shape;652;g3e742373580_0_2390: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29</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e742373580_0_239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3e742373580_0_2397: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59" name="Google Shape;659;g3e742373580_0_2397: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30</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2ccf738033f_0_991: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664" name="Google Shape;664;g2ccf738033f_0_99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e742373580_0_8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68" name="Google Shape;468;g3e742373580_0_89:notes"/>
          <p:cNvSpPr>
            <a:spLocks noGrp="1" noRot="1" noChangeAspect="1"/>
          </p:cNvSpPr>
          <p:nvPr>
            <p:ph type="sldImg" idx="2"/>
          </p:nvPr>
        </p:nvSpPr>
        <p:spPr>
          <a:xfrm>
            <a:off x="166688" y="1373188"/>
            <a:ext cx="6584950" cy="37052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cda7d82260_0_67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g3cda7d82260_0_67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g3cda7d82260_0_676: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32</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33f43b67975_0_19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78" name="Google Shape;678;g33f43b67975_0_199: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3e742373580_0_2432: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683" name="Google Shape;683;g3e742373580_0_243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3e742373580_0_242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3e742373580_0_2424: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90" name="Google Shape;690;g3e742373580_0_2424: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e832cdbe95_0_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e832cdbe95_0_0: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705" name="Google Shape;705;g3e832cdbe95_0_0: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36</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3e832cdbe95_0_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3e832cdbe95_0_7: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713" name="Google Shape;713;g3e832cdbe95_0_7: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37</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3e832cdbe95_0_1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3e832cdbe95_0_15: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720" name="Google Shape;720;g3e832cdbe95_0_15: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38</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e832cdbe95_0_2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 name="Google Shape;726;g3e832cdbe95_0_21: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727" name="Google Shape;727;g3e832cdbe95_0_21: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39</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3e8c4945c4f_0_556: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33" name="Google Shape;733;g3e8c4945c4f_0_556: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e8c4945c4f_0_562: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39" name="Google Shape;739;g3e8c4945c4f_0_562: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15ae8dd162_0_107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g215ae8dd162_0_107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g215ae8dd162_0_107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3e8c4945c4f_0_568: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45" name="Google Shape;745;g3e8c4945c4f_0_568: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e8c4945c4f_0_576: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53" name="Google Shape;753;g3e8c4945c4f_0_576: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e8c4945c4f_0_584: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61" name="Google Shape;761;g3e8c4945c4f_0_584: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3e8c4945c4f_0_592: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69" name="Google Shape;769;g3e8c4945c4f_0_592: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3e8c4945c4f_0_600: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78" name="Google Shape;778;g3e8c4945c4f_0_600: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3e8c4945c4f_0_606: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84" name="Google Shape;784;g3e8c4945c4f_0_606: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3e8c4945c4f_0_737: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91" name="Google Shape;791;g3e8c4945c4f_0_737: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g3e8c4945c4f_0_742:notes"/>
          <p:cNvSpPr>
            <a:spLocks noGrp="1" noRot="1" noChangeAspect="1"/>
          </p:cNvSpPr>
          <p:nvPr>
            <p:ph type="sldImg" idx="2"/>
          </p:nvPr>
        </p:nvSpPr>
        <p:spPr>
          <a:xfrm>
            <a:off x="1148251" y="751522"/>
            <a:ext cx="4592400" cy="3757500"/>
          </a:xfrm>
          <a:custGeom>
            <a:avLst/>
            <a:gdLst/>
            <a:ahLst/>
            <a:cxnLst/>
            <a:rect l="l" t="t" r="r" b="b"/>
            <a:pathLst>
              <a:path w="120000" h="120000" extrusionOk="0">
                <a:moveTo>
                  <a:pt x="0" y="0"/>
                </a:moveTo>
                <a:lnTo>
                  <a:pt x="120000" y="0"/>
                </a:lnTo>
                <a:lnTo>
                  <a:pt x="120000" y="120000"/>
                </a:lnTo>
                <a:lnTo>
                  <a:pt x="0" y="120000"/>
                </a:lnTo>
                <a:close/>
              </a:path>
            </a:pathLst>
          </a:custGeom>
          <a:noFill/>
          <a:ln w="9850" cap="flat" cmpd="sng">
            <a:solidFill>
              <a:srgbClr val="000000"/>
            </a:solidFill>
            <a:prstDash val="solid"/>
            <a:round/>
            <a:headEnd type="none" w="sm" len="sm"/>
            <a:tailEnd type="none" w="sm" len="sm"/>
          </a:ln>
        </p:spPr>
      </p:sp>
      <p:sp>
        <p:nvSpPr>
          <p:cNvPr id="796" name="Google Shape;796;g3e8c4945c4f_0_742:notes"/>
          <p:cNvSpPr txBox="1">
            <a:spLocks noGrp="1"/>
          </p:cNvSpPr>
          <p:nvPr>
            <p:ph type="body" idx="1"/>
          </p:nvPr>
        </p:nvSpPr>
        <p:spPr>
          <a:xfrm>
            <a:off x="688815" y="4759643"/>
            <a:ext cx="5510400" cy="4509000"/>
          </a:xfrm>
          <a:prstGeom prst="rect">
            <a:avLst/>
          </a:prstGeom>
          <a:noFill/>
          <a:ln>
            <a:noFill/>
          </a:ln>
        </p:spPr>
        <p:txBody>
          <a:bodyPr spcFirstLastPara="1" wrap="square" lIns="94625" tIns="94625" rIns="94625" bIns="94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2ccf738033f_0_62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801" name="Google Shape;801;g2ccf738033f_0_62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3f43b67975_0_1133: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7" name="Google Shape;807;g33f43b67975_0_1133: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808" name="Google Shape;808;g33f43b67975_0_1133: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52</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e742373580_0_17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3e742373580_0_17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3e742373580_0_17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33f43b67975_0_1152: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15" name="Google Shape;815;g33f43b67975_0_1152: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3f43b67975_0_1246: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21" name="Google Shape;821;g33f43b67975_0_1246: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3f43b67975_0_1340: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27" name="Google Shape;827;g33f43b67975_0_1340: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2d0b4f4e08c_0_311: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a:p>
        </p:txBody>
      </p:sp>
      <p:sp>
        <p:nvSpPr>
          <p:cNvPr id="833" name="Google Shape;833;g2d0b4f4e08c_0_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217a5d2081f_0_65: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839" name="Google Shape;839;g217a5d2081f_0_6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217a5d2081f_0_72: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847" name="Google Shape;847;g217a5d2081f_0_7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2ccf738033f_0_17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854" name="Google Shape;854;g2ccf738033f_0_17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3e742373580_0_18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g3e742373580_0_18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e742373580_0_19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g3e742373580_0_19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e742373580_0_195: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g3e742373580_0_19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e742373580_0_20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g3e742373580_0_20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5"/>
        <p:cNvGrpSpPr/>
        <p:nvPr/>
      </p:nvGrpSpPr>
      <p:grpSpPr>
        <a:xfrm>
          <a:off x="0" y="0"/>
          <a:ext cx="0" cy="0"/>
          <a:chOff x="0" y="0"/>
          <a:chExt cx="0" cy="0"/>
        </a:xfrm>
      </p:grpSpPr>
      <p:sp>
        <p:nvSpPr>
          <p:cNvPr id="16" name="Google Shape;16;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52"/>
        <p:cNvGrpSpPr/>
        <p:nvPr/>
      </p:nvGrpSpPr>
      <p:grpSpPr>
        <a:xfrm>
          <a:off x="0" y="0"/>
          <a:ext cx="0" cy="0"/>
          <a:chOff x="0" y="0"/>
          <a:chExt cx="0" cy="0"/>
        </a:xfrm>
      </p:grpSpPr>
      <p:sp>
        <p:nvSpPr>
          <p:cNvPr id="53" name="Google Shape;53;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7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59"/>
        <p:cNvGrpSpPr/>
        <p:nvPr/>
      </p:nvGrpSpPr>
      <p:grpSpPr>
        <a:xfrm>
          <a:off x="0" y="0"/>
          <a:ext cx="0" cy="0"/>
          <a:chOff x="0" y="0"/>
          <a:chExt cx="0" cy="0"/>
        </a:xfrm>
      </p:grpSpPr>
      <p:sp>
        <p:nvSpPr>
          <p:cNvPr id="60" name="Google Shape;60;p7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7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2" name="Google Shape;62;p7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7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4" name="Google Shape;64;p7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68"/>
        <p:cNvGrpSpPr/>
        <p:nvPr/>
      </p:nvGrpSpPr>
      <p:grpSpPr>
        <a:xfrm>
          <a:off x="0" y="0"/>
          <a:ext cx="0" cy="0"/>
          <a:chOff x="0" y="0"/>
          <a:chExt cx="0" cy="0"/>
        </a:xfrm>
      </p:grpSpPr>
      <p:sp>
        <p:nvSpPr>
          <p:cNvPr id="69" name="Google Shape;69;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73"/>
        <p:cNvGrpSpPr/>
        <p:nvPr/>
      </p:nvGrpSpPr>
      <p:grpSpPr>
        <a:xfrm>
          <a:off x="0" y="0"/>
          <a:ext cx="0" cy="0"/>
          <a:chOff x="0" y="0"/>
          <a:chExt cx="0" cy="0"/>
        </a:xfrm>
      </p:grpSpPr>
      <p:sp>
        <p:nvSpPr>
          <p:cNvPr id="74" name="Google Shape;74;p7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7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7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80"/>
        <p:cNvGrpSpPr/>
        <p:nvPr/>
      </p:nvGrpSpPr>
      <p:grpSpPr>
        <a:xfrm>
          <a:off x="0" y="0"/>
          <a:ext cx="0" cy="0"/>
          <a:chOff x="0" y="0"/>
          <a:chExt cx="0" cy="0"/>
        </a:xfrm>
      </p:grpSpPr>
      <p:sp>
        <p:nvSpPr>
          <p:cNvPr id="81" name="Google Shape;81;p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78"/>
          <p:cNvSpPr>
            <a:spLocks noGrp="1"/>
          </p:cNvSpPr>
          <p:nvPr>
            <p:ph type="pic" idx="2"/>
          </p:nvPr>
        </p:nvSpPr>
        <p:spPr>
          <a:xfrm>
            <a:off x="5183188" y="987425"/>
            <a:ext cx="6172200" cy="4873625"/>
          </a:xfrm>
          <a:prstGeom prst="rect">
            <a:avLst/>
          </a:prstGeom>
          <a:noFill/>
          <a:ln>
            <a:noFill/>
          </a:ln>
        </p:spPr>
      </p:sp>
      <p:sp>
        <p:nvSpPr>
          <p:cNvPr id="83" name="Google Shape;83;p7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87"/>
        <p:cNvGrpSpPr/>
        <p:nvPr/>
      </p:nvGrpSpPr>
      <p:grpSpPr>
        <a:xfrm>
          <a:off x="0" y="0"/>
          <a:ext cx="0" cy="0"/>
          <a:chOff x="0" y="0"/>
          <a:chExt cx="0" cy="0"/>
        </a:xfrm>
      </p:grpSpPr>
      <p:sp>
        <p:nvSpPr>
          <p:cNvPr id="88" name="Google Shape;88;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7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93"/>
        <p:cNvGrpSpPr/>
        <p:nvPr/>
      </p:nvGrpSpPr>
      <p:grpSpPr>
        <a:xfrm>
          <a:off x="0" y="0"/>
          <a:ext cx="0" cy="0"/>
          <a:chOff x="0" y="0"/>
          <a:chExt cx="0" cy="0"/>
        </a:xfrm>
      </p:grpSpPr>
      <p:sp>
        <p:nvSpPr>
          <p:cNvPr id="94" name="Google Shape;94;p8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8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105"/>
        <p:cNvGrpSpPr/>
        <p:nvPr/>
      </p:nvGrpSpPr>
      <p:grpSpPr>
        <a:xfrm>
          <a:off x="0" y="0"/>
          <a:ext cx="0" cy="0"/>
          <a:chOff x="0" y="0"/>
          <a:chExt cx="0" cy="0"/>
        </a:xfrm>
      </p:grpSpPr>
      <p:sp>
        <p:nvSpPr>
          <p:cNvPr id="106" name="Google Shape;106;g2ccf738033f_0_1234"/>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100"/>
              <a:buFont typeface="Calibri"/>
              <a:buNone/>
              <a:defRPr sz="3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7" name="Google Shape;107;g2ccf738033f_0_1234"/>
          <p:cNvSpPr txBox="1">
            <a:spLocks noGrp="1"/>
          </p:cNvSpPr>
          <p:nvPr>
            <p:ph type="body" idx="1"/>
          </p:nvPr>
        </p:nvSpPr>
        <p:spPr>
          <a:xfrm>
            <a:off x="759472" y="2107838"/>
            <a:ext cx="105621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1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2pPr>
            <a:lvl3pPr marL="1371600" lvl="2"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3pPr>
            <a:lvl4pPr marL="1828800" lvl="3"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4pPr>
            <a:lvl5pPr marL="2286000" lvl="4"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08"/>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19"/>
        <p:cNvGrpSpPr/>
        <p:nvPr/>
      </p:nvGrpSpPr>
      <p:grpSpPr>
        <a:xfrm>
          <a:off x="0" y="0"/>
          <a:ext cx="0" cy="0"/>
          <a:chOff x="0" y="0"/>
          <a:chExt cx="0" cy="0"/>
        </a:xfrm>
      </p:grpSpPr>
      <p:sp>
        <p:nvSpPr>
          <p:cNvPr id="20" name="Google Shape;20;p69"/>
          <p:cNvSpPr txBox="1">
            <a:spLocks noGrp="1"/>
          </p:cNvSpPr>
          <p:nvPr>
            <p:ph type="ctrTitle"/>
          </p:nvPr>
        </p:nvSpPr>
        <p:spPr>
          <a:xfrm>
            <a:off x="745055" y="566316"/>
            <a:ext cx="10578127" cy="114510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9"/>
          <p:cNvSpPr txBox="1">
            <a:spLocks noGrp="1"/>
          </p:cNvSpPr>
          <p:nvPr>
            <p:ph type="body" idx="1"/>
          </p:nvPr>
        </p:nvSpPr>
        <p:spPr>
          <a:xfrm>
            <a:off x="759472" y="2107838"/>
            <a:ext cx="10561925" cy="3712783"/>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lide de Título 1">
  <p:cSld name="Slide de Título">
    <p:spTree>
      <p:nvGrpSpPr>
        <p:cNvPr id="1" name="Shape 110"/>
        <p:cNvGrpSpPr/>
        <p:nvPr/>
      </p:nvGrpSpPr>
      <p:grpSpPr>
        <a:xfrm>
          <a:off x="0" y="0"/>
          <a:ext cx="0" cy="0"/>
          <a:chOff x="0" y="0"/>
          <a:chExt cx="0" cy="0"/>
        </a:xfrm>
      </p:grpSpPr>
      <p:grpSp>
        <p:nvGrpSpPr>
          <p:cNvPr id="111" name="Google Shape;111;g3cda7d82260_0_459"/>
          <p:cNvGrpSpPr/>
          <p:nvPr/>
        </p:nvGrpSpPr>
        <p:grpSpPr>
          <a:xfrm>
            <a:off x="0" y="6061602"/>
            <a:ext cx="12192000" cy="796528"/>
            <a:chOff x="0" y="6061602"/>
            <a:chExt cx="12192000" cy="796528"/>
          </a:xfrm>
        </p:grpSpPr>
        <p:sp>
          <p:nvSpPr>
            <p:cNvPr id="112" name="Google Shape;112;g3cda7d82260_0_459"/>
            <p:cNvSpPr/>
            <p:nvPr/>
          </p:nvSpPr>
          <p:spPr>
            <a:xfrm>
              <a:off x="0" y="6298330"/>
              <a:ext cx="12192000" cy="559800"/>
            </a:xfrm>
            <a:prstGeom prst="rect">
              <a:avLst/>
            </a:prstGeom>
            <a:solidFill>
              <a:srgbClr val="00918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13" name="Google Shape;113;g3cda7d82260_0_459"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114" name="Google Shape;114;g3cda7d82260_0_459"/>
            <p:cNvSpPr txBox="1"/>
            <p:nvPr/>
          </p:nvSpPr>
          <p:spPr>
            <a:xfrm>
              <a:off x="348342" y="6353470"/>
              <a:ext cx="6096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15"/>
        <p:cNvGrpSpPr/>
        <p:nvPr/>
      </p:nvGrpSpPr>
      <p:grpSpPr>
        <a:xfrm>
          <a:off x="0" y="0"/>
          <a:ext cx="0" cy="0"/>
          <a:chOff x="0" y="0"/>
          <a:chExt cx="0" cy="0"/>
        </a:xfrm>
      </p:grpSpPr>
      <p:sp>
        <p:nvSpPr>
          <p:cNvPr id="116" name="Google Shape;116;g2ccf738033f_0_12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7" name="Google Shape;117;g2ccf738033f_0_12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8" name="Google Shape;118;g2ccf738033f_0_12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 Texto 1">
  <p:cSld name="1_Título + Texto">
    <p:spTree>
      <p:nvGrpSpPr>
        <p:cNvPr id="1" name="Shape 119"/>
        <p:cNvGrpSpPr/>
        <p:nvPr/>
      </p:nvGrpSpPr>
      <p:grpSpPr>
        <a:xfrm>
          <a:off x="0" y="0"/>
          <a:ext cx="0" cy="0"/>
          <a:chOff x="0" y="0"/>
          <a:chExt cx="0" cy="0"/>
        </a:xfrm>
      </p:grpSpPr>
      <p:sp>
        <p:nvSpPr>
          <p:cNvPr id="120" name="Google Shape;120;g2d0b4f4e08c_0_107"/>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2d0b4f4e08c_0_107"/>
          <p:cNvSpPr txBox="1">
            <a:spLocks noGrp="1"/>
          </p:cNvSpPr>
          <p:nvPr>
            <p:ph type="body" idx="1"/>
          </p:nvPr>
        </p:nvSpPr>
        <p:spPr>
          <a:xfrm>
            <a:off x="759472" y="2107838"/>
            <a:ext cx="105618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22"/>
        <p:cNvGrpSpPr/>
        <p:nvPr/>
      </p:nvGrpSpPr>
      <p:grpSpPr>
        <a:xfrm>
          <a:off x="0" y="0"/>
          <a:ext cx="0" cy="0"/>
          <a:chOff x="0" y="0"/>
          <a:chExt cx="0" cy="0"/>
        </a:xfrm>
      </p:grpSpPr>
      <p:sp>
        <p:nvSpPr>
          <p:cNvPr id="123" name="Google Shape;123;g2ccf738033f_0_12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4" name="Google Shape;124;g2ccf738033f_0_124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5" name="Google Shape;125;g2ccf738033f_0_12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6" name="Google Shape;126;g2ccf738033f_0_12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7" name="Google Shape;127;g2ccf738033f_0_12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128"/>
        <p:cNvGrpSpPr/>
        <p:nvPr/>
      </p:nvGrpSpPr>
      <p:grpSpPr>
        <a:xfrm>
          <a:off x="0" y="0"/>
          <a:ext cx="0" cy="0"/>
          <a:chOff x="0" y="0"/>
          <a:chExt cx="0" cy="0"/>
        </a:xfrm>
      </p:grpSpPr>
      <p:sp>
        <p:nvSpPr>
          <p:cNvPr id="129" name="Google Shape;129;g2ccf738033f_0_1237"/>
          <p:cNvSpPr/>
          <p:nvPr/>
        </p:nvSpPr>
        <p:spPr>
          <a:xfrm>
            <a:off x="0" y="0"/>
            <a:ext cx="12192000" cy="6858000"/>
          </a:xfrm>
          <a:prstGeom prst="rect">
            <a:avLst/>
          </a:prstGeom>
          <a:solidFill>
            <a:srgbClr val="107F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130" name="Google Shape;130;g2ccf738033f_0_1237"/>
          <p:cNvSpPr/>
          <p:nvPr/>
        </p:nvSpPr>
        <p:spPr>
          <a:xfrm>
            <a:off x="4063533" y="0"/>
            <a:ext cx="81285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131" name="Google Shape;131;g2ccf738033f_0_123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132" name="Google Shape;132;g2ccf738033f_0_1237"/>
          <p:cNvSpPr txBox="1">
            <a:spLocks noGrp="1"/>
          </p:cNvSpPr>
          <p:nvPr>
            <p:ph type="body" idx="1"/>
          </p:nvPr>
        </p:nvSpPr>
        <p:spPr>
          <a:xfrm>
            <a:off x="247133" y="842700"/>
            <a:ext cx="3577500" cy="49419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1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9250" algn="l">
              <a:lnSpc>
                <a:spcPct val="115000"/>
              </a:lnSpc>
              <a:spcBef>
                <a:spcPts val="2100"/>
              </a:spcBef>
              <a:spcAft>
                <a:spcPts val="0"/>
              </a:spcAft>
              <a:buClr>
                <a:srgbClr val="FFFFFF"/>
              </a:buClr>
              <a:buSzPts val="1900"/>
              <a:buChar char="•"/>
              <a:defRPr sz="1900">
                <a:solidFill>
                  <a:srgbClr val="FFFFFF"/>
                </a:solidFill>
              </a:defRPr>
            </a:lvl4pPr>
            <a:lvl5pPr marL="2286000" lvl="4" indent="-349250" algn="l">
              <a:lnSpc>
                <a:spcPct val="115000"/>
              </a:lnSpc>
              <a:spcBef>
                <a:spcPts val="2100"/>
              </a:spcBef>
              <a:spcAft>
                <a:spcPts val="0"/>
              </a:spcAft>
              <a:buClr>
                <a:srgbClr val="FFFFFF"/>
              </a:buClr>
              <a:buSzPts val="1900"/>
              <a:buChar char="•"/>
              <a:defRPr sz="1900">
                <a:solidFill>
                  <a:srgbClr val="FFFFFF"/>
                </a:solidFill>
              </a:defRPr>
            </a:lvl5pPr>
            <a:lvl6pPr marL="2743200" lvl="5" indent="-349250" algn="l">
              <a:lnSpc>
                <a:spcPct val="115000"/>
              </a:lnSpc>
              <a:spcBef>
                <a:spcPts val="2100"/>
              </a:spcBef>
              <a:spcAft>
                <a:spcPts val="0"/>
              </a:spcAft>
              <a:buClr>
                <a:srgbClr val="FFFFFF"/>
              </a:buClr>
              <a:buSzPts val="1900"/>
              <a:buChar char="•"/>
              <a:defRPr sz="1900">
                <a:solidFill>
                  <a:srgbClr val="FFFFFF"/>
                </a:solidFill>
              </a:defRPr>
            </a:lvl6pPr>
            <a:lvl7pPr marL="3200400" lvl="6" indent="-349250" algn="l">
              <a:lnSpc>
                <a:spcPct val="115000"/>
              </a:lnSpc>
              <a:spcBef>
                <a:spcPts val="2100"/>
              </a:spcBef>
              <a:spcAft>
                <a:spcPts val="0"/>
              </a:spcAft>
              <a:buClr>
                <a:srgbClr val="FFFFFF"/>
              </a:buClr>
              <a:buSzPts val="1900"/>
              <a:buChar char="•"/>
              <a:defRPr sz="1900">
                <a:solidFill>
                  <a:srgbClr val="FFFFFF"/>
                </a:solidFill>
              </a:defRPr>
            </a:lvl7pPr>
            <a:lvl8pPr marL="3657600" lvl="7" indent="-349250" algn="l">
              <a:lnSpc>
                <a:spcPct val="115000"/>
              </a:lnSpc>
              <a:spcBef>
                <a:spcPts val="2100"/>
              </a:spcBef>
              <a:spcAft>
                <a:spcPts val="0"/>
              </a:spcAft>
              <a:buClr>
                <a:srgbClr val="FFFFFF"/>
              </a:buClr>
              <a:buSzPts val="1900"/>
              <a:buChar char="•"/>
              <a:defRPr sz="1900">
                <a:solidFill>
                  <a:srgbClr val="FFFFFF"/>
                </a:solidFill>
              </a:defRPr>
            </a:lvl8pPr>
            <a:lvl9pPr marL="4114800" lvl="8" indent="-349250" algn="l">
              <a:lnSpc>
                <a:spcPct val="115000"/>
              </a:lnSpc>
              <a:spcBef>
                <a:spcPts val="2100"/>
              </a:spcBef>
              <a:spcAft>
                <a:spcPts val="2100"/>
              </a:spcAft>
              <a:buClr>
                <a:srgbClr val="FFFFFF"/>
              </a:buClr>
              <a:buSzPts val="1900"/>
              <a:buChar char="•"/>
              <a:defRPr sz="1900">
                <a:solidFill>
                  <a:srgbClr val="FFFFFF"/>
                </a:solidFil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33"/>
        <p:cNvGrpSpPr/>
        <p:nvPr/>
      </p:nvGrpSpPr>
      <p:grpSpPr>
        <a:xfrm>
          <a:off x="0" y="0"/>
          <a:ext cx="0" cy="0"/>
          <a:chOff x="0" y="0"/>
          <a:chExt cx="0" cy="0"/>
        </a:xfrm>
      </p:grpSpPr>
      <p:sp>
        <p:nvSpPr>
          <p:cNvPr id="134" name="Google Shape;134;g2ccf738033f_0_124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5" name="Google Shape;135;g2ccf738033f_0_124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6" name="Google Shape;136;g2ccf738033f_0_12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7" name="Google Shape;137;g2ccf738033f_0_12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8" name="Google Shape;138;g2ccf738033f_0_12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139"/>
        <p:cNvGrpSpPr/>
        <p:nvPr/>
      </p:nvGrpSpPr>
      <p:grpSpPr>
        <a:xfrm>
          <a:off x="0" y="0"/>
          <a:ext cx="0" cy="0"/>
          <a:chOff x="0" y="0"/>
          <a:chExt cx="0" cy="0"/>
        </a:xfrm>
      </p:grpSpPr>
      <p:sp>
        <p:nvSpPr>
          <p:cNvPr id="140" name="Google Shape;140;g2ccf738033f_0_125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1" name="Google Shape;141;g2ccf738033f_0_125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2" name="Google Shape;142;g2ccf738033f_0_125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3" name="Google Shape;143;g2ccf738033f_0_125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4" name="Google Shape;144;g2ccf738033f_0_12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145"/>
        <p:cNvGrpSpPr/>
        <p:nvPr/>
      </p:nvGrpSpPr>
      <p:grpSpPr>
        <a:xfrm>
          <a:off x="0" y="0"/>
          <a:ext cx="0" cy="0"/>
          <a:chOff x="0" y="0"/>
          <a:chExt cx="0" cy="0"/>
        </a:xfrm>
      </p:grpSpPr>
      <p:sp>
        <p:nvSpPr>
          <p:cNvPr id="146" name="Google Shape;146;g2ccf738033f_0_126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7" name="Google Shape;147;g2ccf738033f_0_126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8" name="Google Shape;148;g2ccf738033f_0_126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9" name="Google Shape;149;g2ccf738033f_0_12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0" name="Google Shape;150;g2ccf738033f_0_126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1" name="Google Shape;151;g2ccf738033f_0_12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152"/>
        <p:cNvGrpSpPr/>
        <p:nvPr/>
      </p:nvGrpSpPr>
      <p:grpSpPr>
        <a:xfrm>
          <a:off x="0" y="0"/>
          <a:ext cx="0" cy="0"/>
          <a:chOff x="0" y="0"/>
          <a:chExt cx="0" cy="0"/>
        </a:xfrm>
      </p:grpSpPr>
      <p:sp>
        <p:nvSpPr>
          <p:cNvPr id="153" name="Google Shape;153;g2ccf738033f_0_126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4" name="Google Shape;154;g2ccf738033f_0_1268"/>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5" name="Google Shape;155;g2ccf738033f_0_1268"/>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6" name="Google Shape;156;g2ccf738033f_0_1268"/>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7" name="Google Shape;157;g2ccf738033f_0_1268"/>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8" name="Google Shape;158;g2ccf738033f_0_126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9" name="Google Shape;159;g2ccf738033f_0_126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0" name="Google Shape;160;g2ccf738033f_0_126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161"/>
        <p:cNvGrpSpPr/>
        <p:nvPr/>
      </p:nvGrpSpPr>
      <p:grpSpPr>
        <a:xfrm>
          <a:off x="0" y="0"/>
          <a:ext cx="0" cy="0"/>
          <a:chOff x="0" y="0"/>
          <a:chExt cx="0" cy="0"/>
        </a:xfrm>
      </p:grpSpPr>
      <p:sp>
        <p:nvSpPr>
          <p:cNvPr id="162" name="Google Shape;162;g2ccf738033f_0_127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3" name="Google Shape;163;g2ccf738033f_0_12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4" name="Google Shape;164;g2ccf738033f_0_12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5" name="Google Shape;165;g2ccf738033f_0_12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22"/>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166"/>
        <p:cNvGrpSpPr/>
        <p:nvPr/>
      </p:nvGrpSpPr>
      <p:grpSpPr>
        <a:xfrm>
          <a:off x="0" y="0"/>
          <a:ext cx="0" cy="0"/>
          <a:chOff x="0" y="0"/>
          <a:chExt cx="0" cy="0"/>
        </a:xfrm>
      </p:grpSpPr>
      <p:sp>
        <p:nvSpPr>
          <p:cNvPr id="167" name="Google Shape;167;g2ccf738033f_0_1282"/>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8" name="Google Shape;168;g2ccf738033f_0_1282"/>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9" name="Google Shape;169;g2ccf738033f_0_128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70" name="Google Shape;170;g2ccf738033f_0_128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1" name="Google Shape;171;g2ccf738033f_0_128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2" name="Google Shape;172;g2ccf738033f_0_128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173"/>
        <p:cNvGrpSpPr/>
        <p:nvPr/>
      </p:nvGrpSpPr>
      <p:grpSpPr>
        <a:xfrm>
          <a:off x="0" y="0"/>
          <a:ext cx="0" cy="0"/>
          <a:chOff x="0" y="0"/>
          <a:chExt cx="0" cy="0"/>
        </a:xfrm>
      </p:grpSpPr>
      <p:sp>
        <p:nvSpPr>
          <p:cNvPr id="174" name="Google Shape;174;g2ccf738033f_0_1289"/>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5" name="Google Shape;175;g2ccf738033f_0_1289"/>
          <p:cNvSpPr>
            <a:spLocks noGrp="1"/>
          </p:cNvSpPr>
          <p:nvPr>
            <p:ph type="pic" idx="2"/>
          </p:nvPr>
        </p:nvSpPr>
        <p:spPr>
          <a:xfrm>
            <a:off x="5183188" y="987425"/>
            <a:ext cx="6172500" cy="4873500"/>
          </a:xfrm>
          <a:prstGeom prst="rect">
            <a:avLst/>
          </a:prstGeom>
          <a:noFill/>
          <a:ln>
            <a:noFill/>
          </a:ln>
        </p:spPr>
      </p:sp>
      <p:sp>
        <p:nvSpPr>
          <p:cNvPr id="176" name="Google Shape;176;g2ccf738033f_0_1289"/>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77" name="Google Shape;177;g2ccf738033f_0_12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8" name="Google Shape;178;g2ccf738033f_0_128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9" name="Google Shape;179;g2ccf738033f_0_12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80"/>
        <p:cNvGrpSpPr/>
        <p:nvPr/>
      </p:nvGrpSpPr>
      <p:grpSpPr>
        <a:xfrm>
          <a:off x="0" y="0"/>
          <a:ext cx="0" cy="0"/>
          <a:chOff x="0" y="0"/>
          <a:chExt cx="0" cy="0"/>
        </a:xfrm>
      </p:grpSpPr>
      <p:sp>
        <p:nvSpPr>
          <p:cNvPr id="181" name="Google Shape;181;g2ccf738033f_0_12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2" name="Google Shape;182;g2ccf738033f_0_129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83" name="Google Shape;183;g2ccf738033f_0_12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4" name="Google Shape;184;g2ccf738033f_0_12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5" name="Google Shape;185;g2ccf738033f_0_12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86"/>
        <p:cNvGrpSpPr/>
        <p:nvPr/>
      </p:nvGrpSpPr>
      <p:grpSpPr>
        <a:xfrm>
          <a:off x="0" y="0"/>
          <a:ext cx="0" cy="0"/>
          <a:chOff x="0" y="0"/>
          <a:chExt cx="0" cy="0"/>
        </a:xfrm>
      </p:grpSpPr>
      <p:sp>
        <p:nvSpPr>
          <p:cNvPr id="187" name="Google Shape;187;g2ccf738033f_0_130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8" name="Google Shape;188;g2ccf738033f_0_130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89" name="Google Shape;189;g2ccf738033f_0_13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0" name="Google Shape;190;g2ccf738033f_0_13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1" name="Google Shape;191;g2ccf738033f_0_13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8"/>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99"/>
        <p:cNvGrpSpPr/>
        <p:nvPr/>
      </p:nvGrpSpPr>
      <p:grpSpPr>
        <a:xfrm>
          <a:off x="0" y="0"/>
          <a:ext cx="0" cy="0"/>
          <a:chOff x="0" y="0"/>
          <a:chExt cx="0" cy="0"/>
        </a:xfrm>
      </p:grpSpPr>
      <p:sp>
        <p:nvSpPr>
          <p:cNvPr id="200" name="Google Shape;200;g2ccf738033f_0_1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1" name="Google Shape;201;g2ccf738033f_0_1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2" name="Google Shape;202;g2ccf738033f_0_1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203"/>
        <p:cNvGrpSpPr/>
        <p:nvPr/>
      </p:nvGrpSpPr>
      <p:grpSpPr>
        <a:xfrm>
          <a:off x="0" y="0"/>
          <a:ext cx="0" cy="0"/>
          <a:chOff x="0" y="0"/>
          <a:chExt cx="0" cy="0"/>
        </a:xfrm>
      </p:grpSpPr>
      <p:sp>
        <p:nvSpPr>
          <p:cNvPr id="204" name="Google Shape;204;g2ccf738033f_0_19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5" name="Google Shape;205;g2ccf738033f_0_19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6" name="Google Shape;206;g2ccf738033f_0_1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7" name="Google Shape;207;g2ccf738033f_0_1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8" name="Google Shape;208;g2ccf738033f_0_1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09"/>
        <p:cNvGrpSpPr/>
        <p:nvPr/>
      </p:nvGrpSpPr>
      <p:grpSpPr>
        <a:xfrm>
          <a:off x="0" y="0"/>
          <a:ext cx="0" cy="0"/>
          <a:chOff x="0" y="0"/>
          <a:chExt cx="0" cy="0"/>
        </a:xfrm>
      </p:grpSpPr>
      <p:sp>
        <p:nvSpPr>
          <p:cNvPr id="210" name="Google Shape;210;g2ccf738033f_0_20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1" name="Google Shape;211;g2ccf738033f_0_20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12" name="Google Shape;212;g2ccf738033f_0_2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3" name="Google Shape;213;g2ccf738033f_0_2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4" name="Google Shape;214;g2ccf738033f_0_2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15"/>
        <p:cNvGrpSpPr/>
        <p:nvPr/>
      </p:nvGrpSpPr>
      <p:grpSpPr>
        <a:xfrm>
          <a:off x="0" y="0"/>
          <a:ext cx="0" cy="0"/>
          <a:chOff x="0" y="0"/>
          <a:chExt cx="0" cy="0"/>
        </a:xfrm>
      </p:grpSpPr>
      <p:sp>
        <p:nvSpPr>
          <p:cNvPr id="216" name="Google Shape;216;g2ccf738033f_0_208"/>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7" name="Google Shape;217;g2ccf738033f_0_208"/>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8" name="Google Shape;218;g2ccf738033f_0_20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9" name="Google Shape;219;g2ccf738033f_0_20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0" name="Google Shape;220;g2ccf738033f_0_20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221"/>
        <p:cNvGrpSpPr/>
        <p:nvPr/>
      </p:nvGrpSpPr>
      <p:grpSpPr>
        <a:xfrm>
          <a:off x="0" y="0"/>
          <a:ext cx="0" cy="0"/>
          <a:chOff x="0" y="0"/>
          <a:chExt cx="0" cy="0"/>
        </a:xfrm>
      </p:grpSpPr>
      <p:sp>
        <p:nvSpPr>
          <p:cNvPr id="222" name="Google Shape;222;g2ccf738033f_0_2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3" name="Google Shape;223;g2ccf738033f_0_214"/>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4" name="Google Shape;224;g2ccf738033f_0_214"/>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5" name="Google Shape;225;g2ccf738033f_0_2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6" name="Google Shape;226;g2ccf738033f_0_2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7" name="Google Shape;227;g2ccf738033f_0_2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23"/>
        <p:cNvGrpSpPr/>
        <p:nvPr/>
      </p:nvGrpSpPr>
      <p:grpSpPr>
        <a:xfrm>
          <a:off x="0" y="0"/>
          <a:ext cx="0" cy="0"/>
          <a:chOff x="0" y="0"/>
          <a:chExt cx="0" cy="0"/>
        </a:xfrm>
      </p:grpSpPr>
      <p:sp>
        <p:nvSpPr>
          <p:cNvPr id="24" name="Google Shape;24;g215ae8dd162_0_1433"/>
          <p:cNvSpPr/>
          <p:nvPr/>
        </p:nvSpPr>
        <p:spPr>
          <a:xfrm>
            <a:off x="0" y="0"/>
            <a:ext cx="12192000" cy="6858000"/>
          </a:xfrm>
          <a:prstGeom prst="rect">
            <a:avLst/>
          </a:prstGeom>
          <a:solidFill>
            <a:srgbClr val="107F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g215ae8dd162_0_1433"/>
          <p:cNvSpPr/>
          <p:nvPr/>
        </p:nvSpPr>
        <p:spPr>
          <a:xfrm>
            <a:off x="4063533" y="0"/>
            <a:ext cx="81285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g215ae8dd162_0_143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27" name="Google Shape;27;g215ae8dd162_0_1433"/>
          <p:cNvSpPr txBox="1">
            <a:spLocks noGrp="1"/>
          </p:cNvSpPr>
          <p:nvPr>
            <p:ph type="body" idx="1"/>
          </p:nvPr>
        </p:nvSpPr>
        <p:spPr>
          <a:xfrm>
            <a:off x="247133" y="842700"/>
            <a:ext cx="3577500" cy="49419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0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2900" algn="l">
              <a:lnSpc>
                <a:spcPct val="115000"/>
              </a:lnSpc>
              <a:spcBef>
                <a:spcPts val="2100"/>
              </a:spcBef>
              <a:spcAft>
                <a:spcPts val="0"/>
              </a:spcAft>
              <a:buClr>
                <a:srgbClr val="FFFFFF"/>
              </a:buClr>
              <a:buSzPts val="1800"/>
              <a:buChar char="•"/>
              <a:defRPr sz="1900">
                <a:solidFill>
                  <a:srgbClr val="FFFFFF"/>
                </a:solidFill>
              </a:defRPr>
            </a:lvl4pPr>
            <a:lvl5pPr marL="2286000" lvl="4" indent="-342900" algn="l">
              <a:lnSpc>
                <a:spcPct val="115000"/>
              </a:lnSpc>
              <a:spcBef>
                <a:spcPts val="2100"/>
              </a:spcBef>
              <a:spcAft>
                <a:spcPts val="0"/>
              </a:spcAft>
              <a:buClr>
                <a:srgbClr val="FFFFFF"/>
              </a:buClr>
              <a:buSzPts val="1800"/>
              <a:buChar char="•"/>
              <a:defRPr sz="1900">
                <a:solidFill>
                  <a:srgbClr val="FFFFFF"/>
                </a:solidFill>
              </a:defRPr>
            </a:lvl5pPr>
            <a:lvl6pPr marL="2743200" lvl="5" indent="-342900" algn="l">
              <a:lnSpc>
                <a:spcPct val="115000"/>
              </a:lnSpc>
              <a:spcBef>
                <a:spcPts val="2100"/>
              </a:spcBef>
              <a:spcAft>
                <a:spcPts val="0"/>
              </a:spcAft>
              <a:buClr>
                <a:srgbClr val="FFFFFF"/>
              </a:buClr>
              <a:buSzPts val="1800"/>
              <a:buChar char="•"/>
              <a:defRPr sz="1900">
                <a:solidFill>
                  <a:srgbClr val="FFFFFF"/>
                </a:solidFill>
              </a:defRPr>
            </a:lvl6pPr>
            <a:lvl7pPr marL="3200400" lvl="6" indent="-342900" algn="l">
              <a:lnSpc>
                <a:spcPct val="115000"/>
              </a:lnSpc>
              <a:spcBef>
                <a:spcPts val="2100"/>
              </a:spcBef>
              <a:spcAft>
                <a:spcPts val="0"/>
              </a:spcAft>
              <a:buClr>
                <a:srgbClr val="FFFFFF"/>
              </a:buClr>
              <a:buSzPts val="1800"/>
              <a:buChar char="•"/>
              <a:defRPr sz="1900">
                <a:solidFill>
                  <a:srgbClr val="FFFFFF"/>
                </a:solidFill>
              </a:defRPr>
            </a:lvl7pPr>
            <a:lvl8pPr marL="3657600" lvl="7" indent="-342900" algn="l">
              <a:lnSpc>
                <a:spcPct val="115000"/>
              </a:lnSpc>
              <a:spcBef>
                <a:spcPts val="2100"/>
              </a:spcBef>
              <a:spcAft>
                <a:spcPts val="0"/>
              </a:spcAft>
              <a:buClr>
                <a:srgbClr val="FFFFFF"/>
              </a:buClr>
              <a:buSzPts val="1800"/>
              <a:buChar char="•"/>
              <a:defRPr sz="1900">
                <a:solidFill>
                  <a:srgbClr val="FFFFFF"/>
                </a:solidFill>
              </a:defRPr>
            </a:lvl8pPr>
            <a:lvl9pPr marL="4114800" lvl="8" indent="-342900" algn="l">
              <a:lnSpc>
                <a:spcPct val="115000"/>
              </a:lnSpc>
              <a:spcBef>
                <a:spcPts val="2100"/>
              </a:spcBef>
              <a:spcAft>
                <a:spcPts val="2100"/>
              </a:spcAft>
              <a:buClr>
                <a:srgbClr val="FFFFFF"/>
              </a:buClr>
              <a:buSzPts val="1800"/>
              <a:buChar char="•"/>
              <a:defRPr sz="1900">
                <a:solidFill>
                  <a:srgbClr val="FFFFFF"/>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228"/>
        <p:cNvGrpSpPr/>
        <p:nvPr/>
      </p:nvGrpSpPr>
      <p:grpSpPr>
        <a:xfrm>
          <a:off x="0" y="0"/>
          <a:ext cx="0" cy="0"/>
          <a:chOff x="0" y="0"/>
          <a:chExt cx="0" cy="0"/>
        </a:xfrm>
      </p:grpSpPr>
      <p:sp>
        <p:nvSpPr>
          <p:cNvPr id="229" name="Google Shape;229;g2ccf738033f_0_22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0" name="Google Shape;230;g2ccf738033f_0_22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1" name="Google Shape;231;g2ccf738033f_0_22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32" name="Google Shape;232;g2ccf738033f_0_22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3" name="Google Shape;233;g2ccf738033f_0_22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34" name="Google Shape;234;g2ccf738033f_0_2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5" name="Google Shape;235;g2ccf738033f_0_2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6" name="Google Shape;236;g2ccf738033f_0_2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237"/>
        <p:cNvGrpSpPr/>
        <p:nvPr/>
      </p:nvGrpSpPr>
      <p:grpSpPr>
        <a:xfrm>
          <a:off x="0" y="0"/>
          <a:ext cx="0" cy="0"/>
          <a:chOff x="0" y="0"/>
          <a:chExt cx="0" cy="0"/>
        </a:xfrm>
      </p:grpSpPr>
      <p:sp>
        <p:nvSpPr>
          <p:cNvPr id="238" name="Google Shape;238;g2ccf738033f_0_2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9" name="Google Shape;239;g2ccf738033f_0_2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0" name="Google Shape;240;g2ccf738033f_0_2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1" name="Google Shape;241;g2ccf738033f_0_2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242"/>
        <p:cNvGrpSpPr/>
        <p:nvPr/>
      </p:nvGrpSpPr>
      <p:grpSpPr>
        <a:xfrm>
          <a:off x="0" y="0"/>
          <a:ext cx="0" cy="0"/>
          <a:chOff x="0" y="0"/>
          <a:chExt cx="0" cy="0"/>
        </a:xfrm>
      </p:grpSpPr>
      <p:sp>
        <p:nvSpPr>
          <p:cNvPr id="243" name="Google Shape;243;g2ccf738033f_0_235"/>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4" name="Google Shape;244;g2ccf738033f_0_235"/>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5" name="Google Shape;245;g2ccf738033f_0_23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46" name="Google Shape;246;g2ccf738033f_0_2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7" name="Google Shape;247;g2ccf738033f_0_23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8" name="Google Shape;248;g2ccf738033f_0_23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249"/>
        <p:cNvGrpSpPr/>
        <p:nvPr/>
      </p:nvGrpSpPr>
      <p:grpSpPr>
        <a:xfrm>
          <a:off x="0" y="0"/>
          <a:ext cx="0" cy="0"/>
          <a:chOff x="0" y="0"/>
          <a:chExt cx="0" cy="0"/>
        </a:xfrm>
      </p:grpSpPr>
      <p:sp>
        <p:nvSpPr>
          <p:cNvPr id="250" name="Google Shape;250;g2ccf738033f_0_242"/>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1" name="Google Shape;251;g2ccf738033f_0_242"/>
          <p:cNvSpPr>
            <a:spLocks noGrp="1"/>
          </p:cNvSpPr>
          <p:nvPr>
            <p:ph type="pic" idx="2"/>
          </p:nvPr>
        </p:nvSpPr>
        <p:spPr>
          <a:xfrm>
            <a:off x="5183188" y="987425"/>
            <a:ext cx="6172500" cy="4873500"/>
          </a:xfrm>
          <a:prstGeom prst="rect">
            <a:avLst/>
          </a:prstGeom>
          <a:noFill/>
          <a:ln>
            <a:noFill/>
          </a:ln>
        </p:spPr>
      </p:sp>
      <p:sp>
        <p:nvSpPr>
          <p:cNvPr id="252" name="Google Shape;252;g2ccf738033f_0_24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53" name="Google Shape;253;g2ccf738033f_0_2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4" name="Google Shape;254;g2ccf738033f_0_2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5" name="Google Shape;255;g2ccf738033f_0_2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256"/>
        <p:cNvGrpSpPr/>
        <p:nvPr/>
      </p:nvGrpSpPr>
      <p:grpSpPr>
        <a:xfrm>
          <a:off x="0" y="0"/>
          <a:ext cx="0" cy="0"/>
          <a:chOff x="0" y="0"/>
          <a:chExt cx="0" cy="0"/>
        </a:xfrm>
      </p:grpSpPr>
      <p:sp>
        <p:nvSpPr>
          <p:cNvPr id="257" name="Google Shape;257;g2ccf738033f_0_2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8" name="Google Shape;258;g2ccf738033f_0_24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59" name="Google Shape;259;g2ccf738033f_0_2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0" name="Google Shape;260;g2ccf738033f_0_2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1" name="Google Shape;261;g2ccf738033f_0_2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262"/>
        <p:cNvGrpSpPr/>
        <p:nvPr/>
      </p:nvGrpSpPr>
      <p:grpSpPr>
        <a:xfrm>
          <a:off x="0" y="0"/>
          <a:ext cx="0" cy="0"/>
          <a:chOff x="0" y="0"/>
          <a:chExt cx="0" cy="0"/>
        </a:xfrm>
      </p:grpSpPr>
      <p:sp>
        <p:nvSpPr>
          <p:cNvPr id="263" name="Google Shape;263;g2ccf738033f_0_25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4" name="Google Shape;264;g2ccf738033f_0_25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65" name="Google Shape;265;g2ccf738033f_0_25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6" name="Google Shape;266;g2ccf738033f_0_25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7" name="Google Shape;267;g2ccf738033f_0_2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274"/>
        <p:cNvGrpSpPr/>
        <p:nvPr/>
      </p:nvGrpSpPr>
      <p:grpSpPr>
        <a:xfrm>
          <a:off x="0" y="0"/>
          <a:ext cx="0" cy="0"/>
          <a:chOff x="0" y="0"/>
          <a:chExt cx="0" cy="0"/>
        </a:xfrm>
      </p:grpSpPr>
      <p:sp>
        <p:nvSpPr>
          <p:cNvPr id="275" name="Google Shape;275;g3e742373580_0_10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6" name="Google Shape;276;g3e742373580_0_10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g3e742373580_0_10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278"/>
        <p:cNvGrpSpPr/>
        <p:nvPr/>
      </p:nvGrpSpPr>
      <p:grpSpPr>
        <a:xfrm>
          <a:off x="0" y="0"/>
          <a:ext cx="0" cy="0"/>
          <a:chOff x="0" y="0"/>
          <a:chExt cx="0" cy="0"/>
        </a:xfrm>
      </p:grpSpPr>
      <p:sp>
        <p:nvSpPr>
          <p:cNvPr id="279" name="Google Shape;279;g3e742373580_0_104"/>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g3e742373580_0_104"/>
          <p:cNvSpPr txBox="1">
            <a:spLocks noGrp="1"/>
          </p:cNvSpPr>
          <p:nvPr>
            <p:ph type="body" idx="1"/>
          </p:nvPr>
        </p:nvSpPr>
        <p:spPr>
          <a:xfrm>
            <a:off x="759472" y="2107838"/>
            <a:ext cx="105618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81"/>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28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yout personalizado 1">
  <p:cSld name="AUTOLAYOUT_1">
    <p:bg>
      <p:bgPr>
        <a:solidFill>
          <a:srgbClr val="FFFFFF"/>
        </a:solidFill>
        <a:effectLst/>
      </p:bgPr>
    </p:bg>
    <p:spTree>
      <p:nvGrpSpPr>
        <p:cNvPr id="1" name="Shape 28"/>
        <p:cNvGrpSpPr/>
        <p:nvPr/>
      </p:nvGrpSpPr>
      <p:grpSpPr>
        <a:xfrm>
          <a:off x="0" y="0"/>
          <a:ext cx="0" cy="0"/>
          <a:chOff x="0" y="0"/>
          <a:chExt cx="0" cy="0"/>
        </a:xfrm>
      </p:grpSpPr>
      <p:sp>
        <p:nvSpPr>
          <p:cNvPr id="29" name="Google Shape;29;g215ae8dd162_0_1614"/>
          <p:cNvSpPr/>
          <p:nvPr/>
        </p:nvSpPr>
        <p:spPr>
          <a:xfrm>
            <a:off x="0" y="0"/>
            <a:ext cx="121920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g215ae8dd162_0_161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31" name="Google Shape;31;g215ae8dd162_0_1614"/>
          <p:cNvSpPr txBox="1">
            <a:spLocks noGrp="1"/>
          </p:cNvSpPr>
          <p:nvPr>
            <p:ph type="title"/>
          </p:nvPr>
        </p:nvSpPr>
        <p:spPr>
          <a:xfrm>
            <a:off x="439133" y="1477833"/>
            <a:ext cx="5330100" cy="1365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4400"/>
              <a:buNone/>
              <a:defRPr sz="3700" b="1">
                <a:solidFill>
                  <a:srgbClr val="212121"/>
                </a:solidFill>
              </a:defRPr>
            </a:lvl1pPr>
            <a:lvl2pPr lvl="1" algn="l">
              <a:lnSpc>
                <a:spcPct val="100000"/>
              </a:lnSpc>
              <a:spcBef>
                <a:spcPts val="0"/>
              </a:spcBef>
              <a:spcAft>
                <a:spcPts val="0"/>
              </a:spcAft>
              <a:buSzPts val="1400"/>
              <a:buNone/>
              <a:defRPr sz="3700" b="1">
                <a:solidFill>
                  <a:srgbClr val="212121"/>
                </a:solidFill>
              </a:defRPr>
            </a:lvl2pPr>
            <a:lvl3pPr lvl="2" algn="l">
              <a:lnSpc>
                <a:spcPct val="100000"/>
              </a:lnSpc>
              <a:spcBef>
                <a:spcPts val="0"/>
              </a:spcBef>
              <a:spcAft>
                <a:spcPts val="0"/>
              </a:spcAft>
              <a:buSzPts val="1400"/>
              <a:buNone/>
              <a:defRPr sz="3700" b="1">
                <a:solidFill>
                  <a:srgbClr val="212121"/>
                </a:solidFill>
              </a:defRPr>
            </a:lvl3pPr>
            <a:lvl4pPr lvl="3" algn="l">
              <a:lnSpc>
                <a:spcPct val="100000"/>
              </a:lnSpc>
              <a:spcBef>
                <a:spcPts val="0"/>
              </a:spcBef>
              <a:spcAft>
                <a:spcPts val="0"/>
              </a:spcAft>
              <a:buSzPts val="1400"/>
              <a:buNone/>
              <a:defRPr sz="3700" b="1">
                <a:solidFill>
                  <a:srgbClr val="212121"/>
                </a:solidFill>
              </a:defRPr>
            </a:lvl4pPr>
            <a:lvl5pPr lvl="4" algn="l">
              <a:lnSpc>
                <a:spcPct val="100000"/>
              </a:lnSpc>
              <a:spcBef>
                <a:spcPts val="0"/>
              </a:spcBef>
              <a:spcAft>
                <a:spcPts val="0"/>
              </a:spcAft>
              <a:buSzPts val="1400"/>
              <a:buNone/>
              <a:defRPr sz="3700" b="1">
                <a:solidFill>
                  <a:srgbClr val="212121"/>
                </a:solidFill>
              </a:defRPr>
            </a:lvl5pPr>
            <a:lvl6pPr lvl="5" algn="l">
              <a:lnSpc>
                <a:spcPct val="100000"/>
              </a:lnSpc>
              <a:spcBef>
                <a:spcPts val="0"/>
              </a:spcBef>
              <a:spcAft>
                <a:spcPts val="0"/>
              </a:spcAft>
              <a:buSzPts val="1400"/>
              <a:buNone/>
              <a:defRPr sz="3700" b="1">
                <a:solidFill>
                  <a:srgbClr val="212121"/>
                </a:solidFill>
              </a:defRPr>
            </a:lvl6pPr>
            <a:lvl7pPr lvl="6" algn="l">
              <a:lnSpc>
                <a:spcPct val="100000"/>
              </a:lnSpc>
              <a:spcBef>
                <a:spcPts val="0"/>
              </a:spcBef>
              <a:spcAft>
                <a:spcPts val="0"/>
              </a:spcAft>
              <a:buSzPts val="1400"/>
              <a:buNone/>
              <a:defRPr sz="3700" b="1">
                <a:solidFill>
                  <a:srgbClr val="212121"/>
                </a:solidFill>
              </a:defRPr>
            </a:lvl7pPr>
            <a:lvl8pPr lvl="7" algn="l">
              <a:lnSpc>
                <a:spcPct val="100000"/>
              </a:lnSpc>
              <a:spcBef>
                <a:spcPts val="0"/>
              </a:spcBef>
              <a:spcAft>
                <a:spcPts val="0"/>
              </a:spcAft>
              <a:buSzPts val="1400"/>
              <a:buNone/>
              <a:defRPr sz="3700" b="1">
                <a:solidFill>
                  <a:srgbClr val="212121"/>
                </a:solidFill>
              </a:defRPr>
            </a:lvl8pPr>
            <a:lvl9pPr lvl="8" algn="l">
              <a:lnSpc>
                <a:spcPct val="100000"/>
              </a:lnSpc>
              <a:spcBef>
                <a:spcPts val="0"/>
              </a:spcBef>
              <a:spcAft>
                <a:spcPts val="0"/>
              </a:spcAft>
              <a:buSzPts val="1400"/>
              <a:buNone/>
              <a:defRPr sz="3700" b="1">
                <a:solidFill>
                  <a:srgbClr val="212121"/>
                </a:solidFill>
              </a:defRPr>
            </a:lvl9pPr>
          </a:lstStyle>
          <a:p>
            <a:endParaRPr/>
          </a:p>
        </p:txBody>
      </p:sp>
      <p:sp>
        <p:nvSpPr>
          <p:cNvPr id="32" name="Google Shape;32;g215ae8dd162_0_1614"/>
          <p:cNvSpPr txBox="1">
            <a:spLocks noGrp="1"/>
          </p:cNvSpPr>
          <p:nvPr>
            <p:ph type="body" idx="1"/>
          </p:nvPr>
        </p:nvSpPr>
        <p:spPr>
          <a:xfrm>
            <a:off x="439133" y="2926800"/>
            <a:ext cx="5330100" cy="24468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000"/>
              </a:spcBef>
              <a:spcAft>
                <a:spcPts val="0"/>
              </a:spcAft>
              <a:buClr>
                <a:srgbClr val="616161"/>
              </a:buClr>
              <a:buSzPts val="2100"/>
              <a:buChar char="•"/>
              <a:defRPr sz="2100">
                <a:solidFill>
                  <a:srgbClr val="616161"/>
                </a:solidFill>
                <a:latin typeface="Arial"/>
                <a:ea typeface="Arial"/>
                <a:cs typeface="Arial"/>
                <a:sym typeface="Arial"/>
              </a:defRPr>
            </a:lvl1pPr>
            <a:lvl2pPr marL="914400" lvl="1" indent="-381000" algn="l">
              <a:lnSpc>
                <a:spcPct val="115000"/>
              </a:lnSpc>
              <a:spcBef>
                <a:spcPts val="2100"/>
              </a:spcBef>
              <a:spcAft>
                <a:spcPts val="0"/>
              </a:spcAft>
              <a:buClr>
                <a:srgbClr val="616161"/>
              </a:buClr>
              <a:buSzPts val="2400"/>
              <a:buChar char="•"/>
              <a:defRPr sz="1900">
                <a:solidFill>
                  <a:srgbClr val="616161"/>
                </a:solidFill>
                <a:latin typeface="Arial"/>
                <a:ea typeface="Arial"/>
                <a:cs typeface="Arial"/>
                <a:sym typeface="Arial"/>
              </a:defRPr>
            </a:lvl2pPr>
            <a:lvl3pPr marL="1371600" lvl="2" indent="-355600" algn="l">
              <a:lnSpc>
                <a:spcPct val="115000"/>
              </a:lnSpc>
              <a:spcBef>
                <a:spcPts val="2100"/>
              </a:spcBef>
              <a:spcAft>
                <a:spcPts val="0"/>
              </a:spcAft>
              <a:buClr>
                <a:srgbClr val="616161"/>
              </a:buClr>
              <a:buSzPts val="2000"/>
              <a:buChar char="•"/>
              <a:defRPr sz="1900">
                <a:solidFill>
                  <a:srgbClr val="616161"/>
                </a:solidFill>
                <a:latin typeface="Arial"/>
                <a:ea typeface="Arial"/>
                <a:cs typeface="Arial"/>
                <a:sym typeface="Arial"/>
              </a:defRPr>
            </a:lvl3pPr>
            <a:lvl4pPr marL="1828800" lvl="3" indent="-342900" algn="l">
              <a:lnSpc>
                <a:spcPct val="115000"/>
              </a:lnSpc>
              <a:spcBef>
                <a:spcPts val="2100"/>
              </a:spcBef>
              <a:spcAft>
                <a:spcPts val="0"/>
              </a:spcAft>
              <a:buClr>
                <a:srgbClr val="616161"/>
              </a:buClr>
              <a:buSzPts val="1800"/>
              <a:buChar char="•"/>
              <a:defRPr sz="1900">
                <a:solidFill>
                  <a:srgbClr val="616161"/>
                </a:solidFill>
                <a:latin typeface="Arial"/>
                <a:ea typeface="Arial"/>
                <a:cs typeface="Arial"/>
                <a:sym typeface="Arial"/>
              </a:defRPr>
            </a:lvl4pPr>
            <a:lvl5pPr marL="2286000" lvl="4" indent="-342900" algn="l">
              <a:lnSpc>
                <a:spcPct val="115000"/>
              </a:lnSpc>
              <a:spcBef>
                <a:spcPts val="2100"/>
              </a:spcBef>
              <a:spcAft>
                <a:spcPts val="0"/>
              </a:spcAft>
              <a:buClr>
                <a:srgbClr val="616161"/>
              </a:buClr>
              <a:buSzPts val="1800"/>
              <a:buChar char="•"/>
              <a:defRPr sz="1900">
                <a:solidFill>
                  <a:srgbClr val="616161"/>
                </a:solidFill>
                <a:latin typeface="Arial"/>
                <a:ea typeface="Arial"/>
                <a:cs typeface="Arial"/>
                <a:sym typeface="Arial"/>
              </a:defRPr>
            </a:lvl5pPr>
            <a:lvl6pPr marL="2743200" lvl="5" indent="-342900" algn="l">
              <a:lnSpc>
                <a:spcPct val="115000"/>
              </a:lnSpc>
              <a:spcBef>
                <a:spcPts val="2100"/>
              </a:spcBef>
              <a:spcAft>
                <a:spcPts val="0"/>
              </a:spcAft>
              <a:buClr>
                <a:srgbClr val="616161"/>
              </a:buClr>
              <a:buSzPts val="1800"/>
              <a:buChar char="•"/>
              <a:defRPr sz="1900">
                <a:solidFill>
                  <a:srgbClr val="616161"/>
                </a:solidFill>
              </a:defRPr>
            </a:lvl6pPr>
            <a:lvl7pPr marL="3200400" lvl="6" indent="-342900" algn="l">
              <a:lnSpc>
                <a:spcPct val="115000"/>
              </a:lnSpc>
              <a:spcBef>
                <a:spcPts val="2100"/>
              </a:spcBef>
              <a:spcAft>
                <a:spcPts val="0"/>
              </a:spcAft>
              <a:buClr>
                <a:srgbClr val="616161"/>
              </a:buClr>
              <a:buSzPts val="1800"/>
              <a:buChar char="•"/>
              <a:defRPr sz="1900">
                <a:solidFill>
                  <a:srgbClr val="616161"/>
                </a:solidFill>
              </a:defRPr>
            </a:lvl7pPr>
            <a:lvl8pPr marL="3657600" lvl="7" indent="-342900" algn="l">
              <a:lnSpc>
                <a:spcPct val="115000"/>
              </a:lnSpc>
              <a:spcBef>
                <a:spcPts val="2100"/>
              </a:spcBef>
              <a:spcAft>
                <a:spcPts val="0"/>
              </a:spcAft>
              <a:buClr>
                <a:srgbClr val="616161"/>
              </a:buClr>
              <a:buSzPts val="1800"/>
              <a:buChar char="•"/>
              <a:defRPr sz="1900">
                <a:solidFill>
                  <a:srgbClr val="616161"/>
                </a:solidFill>
              </a:defRPr>
            </a:lvl8pPr>
            <a:lvl9pPr marL="4114800" lvl="8" indent="-342900" algn="l">
              <a:lnSpc>
                <a:spcPct val="115000"/>
              </a:lnSpc>
              <a:spcBef>
                <a:spcPts val="2100"/>
              </a:spcBef>
              <a:spcAft>
                <a:spcPts val="2100"/>
              </a:spcAft>
              <a:buClr>
                <a:srgbClr val="616161"/>
              </a:buClr>
              <a:buSzPts val="1800"/>
              <a:buChar char="•"/>
              <a:defRPr sz="1900">
                <a:solidFill>
                  <a:srgbClr val="616161"/>
                </a:solidFil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ustom 1">
  <p:cSld name="Custom_1">
    <p:spTree>
      <p:nvGrpSpPr>
        <p:cNvPr id="1" name="Shape 283"/>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ítulo + Texto 1">
  <p:cSld name="1_Título + Texto">
    <p:spTree>
      <p:nvGrpSpPr>
        <p:cNvPr id="1" name="Shape 284"/>
        <p:cNvGrpSpPr/>
        <p:nvPr/>
      </p:nvGrpSpPr>
      <p:grpSpPr>
        <a:xfrm>
          <a:off x="0" y="0"/>
          <a:ext cx="0" cy="0"/>
          <a:chOff x="0" y="0"/>
          <a:chExt cx="0" cy="0"/>
        </a:xfrm>
      </p:grpSpPr>
      <p:sp>
        <p:nvSpPr>
          <p:cNvPr id="285" name="Google Shape;285;g3e742373580_0_110"/>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g3e742373580_0_110"/>
          <p:cNvSpPr txBox="1">
            <a:spLocks noGrp="1"/>
          </p:cNvSpPr>
          <p:nvPr>
            <p:ph type="body" idx="1"/>
          </p:nvPr>
        </p:nvSpPr>
        <p:spPr>
          <a:xfrm>
            <a:off x="759472" y="2107838"/>
            <a:ext cx="105618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87"/>
        <p:cNvGrpSpPr/>
        <p:nvPr/>
      </p:nvGrpSpPr>
      <p:grpSpPr>
        <a:xfrm>
          <a:off x="0" y="0"/>
          <a:ext cx="0" cy="0"/>
          <a:chOff x="0" y="0"/>
          <a:chExt cx="0" cy="0"/>
        </a:xfrm>
      </p:grpSpPr>
      <p:sp>
        <p:nvSpPr>
          <p:cNvPr id="288" name="Google Shape;288;g3e742373580_0_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9" name="Google Shape;289;g3e742373580_0_11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g3e742373580_0_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1" name="Google Shape;291;g3e742373580_0_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g3e742373580_0_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293"/>
        <p:cNvGrpSpPr/>
        <p:nvPr/>
      </p:nvGrpSpPr>
      <p:grpSpPr>
        <a:xfrm>
          <a:off x="0" y="0"/>
          <a:ext cx="0" cy="0"/>
          <a:chOff x="0" y="0"/>
          <a:chExt cx="0" cy="0"/>
        </a:xfrm>
      </p:grpSpPr>
      <p:sp>
        <p:nvSpPr>
          <p:cNvPr id="294" name="Google Shape;294;g3e742373580_0_119"/>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5" name="Google Shape;295;g3e742373580_0_11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6" name="Google Shape;296;g3e742373580_0_1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7" name="Google Shape;297;g3e742373580_0_1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8" name="Google Shape;298;g3e742373580_0_1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99"/>
        <p:cNvGrpSpPr/>
        <p:nvPr/>
      </p:nvGrpSpPr>
      <p:grpSpPr>
        <a:xfrm>
          <a:off x="0" y="0"/>
          <a:ext cx="0" cy="0"/>
          <a:chOff x="0" y="0"/>
          <a:chExt cx="0" cy="0"/>
        </a:xfrm>
      </p:grpSpPr>
      <p:sp>
        <p:nvSpPr>
          <p:cNvPr id="300" name="Google Shape;300;g3e742373580_0_12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1" name="Google Shape;301;g3e742373580_0_12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2" name="Google Shape;302;g3e742373580_0_1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3" name="Google Shape;303;g3e742373580_0_12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4" name="Google Shape;304;g3e742373580_0_1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05"/>
        <p:cNvGrpSpPr/>
        <p:nvPr/>
      </p:nvGrpSpPr>
      <p:grpSpPr>
        <a:xfrm>
          <a:off x="0" y="0"/>
          <a:ext cx="0" cy="0"/>
          <a:chOff x="0" y="0"/>
          <a:chExt cx="0" cy="0"/>
        </a:xfrm>
      </p:grpSpPr>
      <p:sp>
        <p:nvSpPr>
          <p:cNvPr id="306" name="Google Shape;306;g3e742373580_0_13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g3e742373580_0_13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g3e742373580_0_13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g3e742373580_0_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0" name="Google Shape;310;g3e742373580_0_13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1" name="Google Shape;311;g3e742373580_0_1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312"/>
        <p:cNvGrpSpPr/>
        <p:nvPr/>
      </p:nvGrpSpPr>
      <p:grpSpPr>
        <a:xfrm>
          <a:off x="0" y="0"/>
          <a:ext cx="0" cy="0"/>
          <a:chOff x="0" y="0"/>
          <a:chExt cx="0" cy="0"/>
        </a:xfrm>
      </p:grpSpPr>
      <p:sp>
        <p:nvSpPr>
          <p:cNvPr id="313" name="Google Shape;313;g3e742373580_0_13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g3e742373580_0_138"/>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5" name="Google Shape;315;g3e742373580_0_138"/>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g3e742373580_0_138"/>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7" name="Google Shape;317;g3e742373580_0_138"/>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8" name="Google Shape;318;g3e742373580_0_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9" name="Google Shape;319;g3e742373580_0_1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g3e742373580_0_1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321"/>
        <p:cNvGrpSpPr/>
        <p:nvPr/>
      </p:nvGrpSpPr>
      <p:grpSpPr>
        <a:xfrm>
          <a:off x="0" y="0"/>
          <a:ext cx="0" cy="0"/>
          <a:chOff x="0" y="0"/>
          <a:chExt cx="0" cy="0"/>
        </a:xfrm>
      </p:grpSpPr>
      <p:sp>
        <p:nvSpPr>
          <p:cNvPr id="322" name="Google Shape;322;g3e742373580_0_14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3" name="Google Shape;323;g3e742373580_0_14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4" name="Google Shape;324;g3e742373580_0_14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5" name="Google Shape;325;g3e742373580_0_1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326"/>
        <p:cNvGrpSpPr/>
        <p:nvPr/>
      </p:nvGrpSpPr>
      <p:grpSpPr>
        <a:xfrm>
          <a:off x="0" y="0"/>
          <a:ext cx="0" cy="0"/>
          <a:chOff x="0" y="0"/>
          <a:chExt cx="0" cy="0"/>
        </a:xfrm>
      </p:grpSpPr>
      <p:sp>
        <p:nvSpPr>
          <p:cNvPr id="327" name="Google Shape;327;g3e742373580_0_15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8" name="Google Shape;328;g3e742373580_0_152"/>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29" name="Google Shape;329;g3e742373580_0_15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0" name="Google Shape;330;g3e742373580_0_1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1" name="Google Shape;331;g3e742373580_0_1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2" name="Google Shape;332;g3e742373580_0_1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333"/>
        <p:cNvGrpSpPr/>
        <p:nvPr/>
      </p:nvGrpSpPr>
      <p:grpSpPr>
        <a:xfrm>
          <a:off x="0" y="0"/>
          <a:ext cx="0" cy="0"/>
          <a:chOff x="0" y="0"/>
          <a:chExt cx="0" cy="0"/>
        </a:xfrm>
      </p:grpSpPr>
      <p:sp>
        <p:nvSpPr>
          <p:cNvPr id="334" name="Google Shape;334;g3e742373580_0_15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g3e742373580_0_159"/>
          <p:cNvSpPr>
            <a:spLocks noGrp="1"/>
          </p:cNvSpPr>
          <p:nvPr>
            <p:ph type="pic" idx="2"/>
          </p:nvPr>
        </p:nvSpPr>
        <p:spPr>
          <a:xfrm>
            <a:off x="5183188" y="987425"/>
            <a:ext cx="6172200" cy="4873500"/>
          </a:xfrm>
          <a:prstGeom prst="rect">
            <a:avLst/>
          </a:prstGeom>
          <a:noFill/>
          <a:ln>
            <a:noFill/>
          </a:ln>
        </p:spPr>
      </p:sp>
      <p:sp>
        <p:nvSpPr>
          <p:cNvPr id="336" name="Google Shape;336;g3e742373580_0_159"/>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37" name="Google Shape;337;g3e742373580_0_1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g3e742373580_0_15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9" name="Google Shape;339;g3e742373580_0_15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3"/>
        <p:cNvGrpSpPr/>
        <p:nvPr/>
      </p:nvGrpSpPr>
      <p:grpSpPr>
        <a:xfrm>
          <a:off x="0" y="0"/>
          <a:ext cx="0" cy="0"/>
          <a:chOff x="0" y="0"/>
          <a:chExt cx="0" cy="0"/>
        </a:xfrm>
      </p:grpSpPr>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340"/>
        <p:cNvGrpSpPr/>
        <p:nvPr/>
      </p:nvGrpSpPr>
      <p:grpSpPr>
        <a:xfrm>
          <a:off x="0" y="0"/>
          <a:ext cx="0" cy="0"/>
          <a:chOff x="0" y="0"/>
          <a:chExt cx="0" cy="0"/>
        </a:xfrm>
      </p:grpSpPr>
      <p:sp>
        <p:nvSpPr>
          <p:cNvPr id="341" name="Google Shape;341;g3e742373580_0_16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2" name="Google Shape;342;g3e742373580_0_16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g3e742373580_0_16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4" name="Google Shape;344;g3e742373580_0_16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g3e742373580_0_1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346"/>
        <p:cNvGrpSpPr/>
        <p:nvPr/>
      </p:nvGrpSpPr>
      <p:grpSpPr>
        <a:xfrm>
          <a:off x="0" y="0"/>
          <a:ext cx="0" cy="0"/>
          <a:chOff x="0" y="0"/>
          <a:chExt cx="0" cy="0"/>
        </a:xfrm>
      </p:grpSpPr>
      <p:sp>
        <p:nvSpPr>
          <p:cNvPr id="347" name="Google Shape;347;g3e742373580_0_17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8" name="Google Shape;348;g3e742373580_0_17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9" name="Google Shape;349;g3e742373580_0_1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0" name="Google Shape;350;g3e742373580_0_1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g3e742373580_0_1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358"/>
        <p:cNvGrpSpPr/>
        <p:nvPr/>
      </p:nvGrpSpPr>
      <p:grpSpPr>
        <a:xfrm>
          <a:off x="0" y="0"/>
          <a:ext cx="0" cy="0"/>
          <a:chOff x="0" y="0"/>
          <a:chExt cx="0" cy="0"/>
        </a:xfrm>
      </p:grpSpPr>
      <p:sp>
        <p:nvSpPr>
          <p:cNvPr id="359" name="Google Shape;359;g3e8c4945c4f_0_216"/>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100"/>
              <a:buFont typeface="Calibri"/>
              <a:buNone/>
              <a:defRPr sz="3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60" name="Google Shape;360;g3e8c4945c4f_0_216"/>
          <p:cNvSpPr txBox="1">
            <a:spLocks noGrp="1"/>
          </p:cNvSpPr>
          <p:nvPr>
            <p:ph type="body" idx="1"/>
          </p:nvPr>
        </p:nvSpPr>
        <p:spPr>
          <a:xfrm>
            <a:off x="759472" y="2107838"/>
            <a:ext cx="105621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1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2pPr>
            <a:lvl3pPr marL="1371600" lvl="2"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3pPr>
            <a:lvl4pPr marL="1828800" lvl="3"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4pPr>
            <a:lvl5pPr marL="2286000" lvl="4"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361"/>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62"/>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lide de Título 1">
  <p:cSld name="Slide de Título">
    <p:spTree>
      <p:nvGrpSpPr>
        <p:cNvPr id="1" name="Shape 363"/>
        <p:cNvGrpSpPr/>
        <p:nvPr/>
      </p:nvGrpSpPr>
      <p:grpSpPr>
        <a:xfrm>
          <a:off x="0" y="0"/>
          <a:ext cx="0" cy="0"/>
          <a:chOff x="0" y="0"/>
          <a:chExt cx="0" cy="0"/>
        </a:xfrm>
      </p:grpSpPr>
      <p:grpSp>
        <p:nvGrpSpPr>
          <p:cNvPr id="364" name="Google Shape;364;g3e8c4945c4f_0_221"/>
          <p:cNvGrpSpPr/>
          <p:nvPr/>
        </p:nvGrpSpPr>
        <p:grpSpPr>
          <a:xfrm>
            <a:off x="0" y="6061602"/>
            <a:ext cx="12192000" cy="796528"/>
            <a:chOff x="0" y="6061602"/>
            <a:chExt cx="12192000" cy="796528"/>
          </a:xfrm>
        </p:grpSpPr>
        <p:sp>
          <p:nvSpPr>
            <p:cNvPr id="365" name="Google Shape;365;g3e8c4945c4f_0_221"/>
            <p:cNvSpPr/>
            <p:nvPr/>
          </p:nvSpPr>
          <p:spPr>
            <a:xfrm>
              <a:off x="0" y="6298330"/>
              <a:ext cx="12192000" cy="559800"/>
            </a:xfrm>
            <a:prstGeom prst="rect">
              <a:avLst/>
            </a:prstGeom>
            <a:solidFill>
              <a:srgbClr val="00918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66" name="Google Shape;366;g3e8c4945c4f_0_221"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367" name="Google Shape;367;g3e8c4945c4f_0_221"/>
            <p:cNvSpPr txBox="1"/>
            <p:nvPr/>
          </p:nvSpPr>
          <p:spPr>
            <a:xfrm>
              <a:off x="348342" y="6353470"/>
              <a:ext cx="6096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368"/>
        <p:cNvGrpSpPr/>
        <p:nvPr/>
      </p:nvGrpSpPr>
      <p:grpSpPr>
        <a:xfrm>
          <a:off x="0" y="0"/>
          <a:ext cx="0" cy="0"/>
          <a:chOff x="0" y="0"/>
          <a:chExt cx="0" cy="0"/>
        </a:xfrm>
      </p:grpSpPr>
      <p:sp>
        <p:nvSpPr>
          <p:cNvPr id="369" name="Google Shape;369;g3e8c4945c4f_0_22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70" name="Google Shape;370;g3e8c4945c4f_0_22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71" name="Google Shape;371;g3e8c4945c4f_0_2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ítulo + Texto 1">
  <p:cSld name="1_Título + Texto">
    <p:spTree>
      <p:nvGrpSpPr>
        <p:cNvPr id="1" name="Shape 372"/>
        <p:cNvGrpSpPr/>
        <p:nvPr/>
      </p:nvGrpSpPr>
      <p:grpSpPr>
        <a:xfrm>
          <a:off x="0" y="0"/>
          <a:ext cx="0" cy="0"/>
          <a:chOff x="0" y="0"/>
          <a:chExt cx="0" cy="0"/>
        </a:xfrm>
      </p:grpSpPr>
      <p:sp>
        <p:nvSpPr>
          <p:cNvPr id="373" name="Google Shape;373;g3e8c4945c4f_0_230"/>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g3e8c4945c4f_0_230"/>
          <p:cNvSpPr txBox="1">
            <a:spLocks noGrp="1"/>
          </p:cNvSpPr>
          <p:nvPr>
            <p:ph type="body" idx="1"/>
          </p:nvPr>
        </p:nvSpPr>
        <p:spPr>
          <a:xfrm>
            <a:off x="759472" y="2107838"/>
            <a:ext cx="105618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375"/>
        <p:cNvGrpSpPr/>
        <p:nvPr/>
      </p:nvGrpSpPr>
      <p:grpSpPr>
        <a:xfrm>
          <a:off x="0" y="0"/>
          <a:ext cx="0" cy="0"/>
          <a:chOff x="0" y="0"/>
          <a:chExt cx="0" cy="0"/>
        </a:xfrm>
      </p:grpSpPr>
      <p:sp>
        <p:nvSpPr>
          <p:cNvPr id="376" name="Google Shape;376;g3e8c4945c4f_0_2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77" name="Google Shape;377;g3e8c4945c4f_0_23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8" name="Google Shape;378;g3e8c4945c4f_0_2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79" name="Google Shape;379;g3e8c4945c4f_0_2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80" name="Google Shape;380;g3e8c4945c4f_0_2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381"/>
        <p:cNvGrpSpPr/>
        <p:nvPr/>
      </p:nvGrpSpPr>
      <p:grpSpPr>
        <a:xfrm>
          <a:off x="0" y="0"/>
          <a:ext cx="0" cy="0"/>
          <a:chOff x="0" y="0"/>
          <a:chExt cx="0" cy="0"/>
        </a:xfrm>
      </p:grpSpPr>
      <p:sp>
        <p:nvSpPr>
          <p:cNvPr id="382" name="Google Shape;382;g3e8c4945c4f_0_239"/>
          <p:cNvSpPr/>
          <p:nvPr/>
        </p:nvSpPr>
        <p:spPr>
          <a:xfrm>
            <a:off x="0" y="0"/>
            <a:ext cx="12192000" cy="6858000"/>
          </a:xfrm>
          <a:prstGeom prst="rect">
            <a:avLst/>
          </a:prstGeom>
          <a:solidFill>
            <a:srgbClr val="107F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383" name="Google Shape;383;g3e8c4945c4f_0_239"/>
          <p:cNvSpPr/>
          <p:nvPr/>
        </p:nvSpPr>
        <p:spPr>
          <a:xfrm>
            <a:off x="4063533" y="0"/>
            <a:ext cx="81285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384" name="Google Shape;384;g3e8c4945c4f_0_23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385" name="Google Shape;385;g3e8c4945c4f_0_239"/>
          <p:cNvSpPr txBox="1">
            <a:spLocks noGrp="1"/>
          </p:cNvSpPr>
          <p:nvPr>
            <p:ph type="body" idx="1"/>
          </p:nvPr>
        </p:nvSpPr>
        <p:spPr>
          <a:xfrm>
            <a:off x="247133" y="842700"/>
            <a:ext cx="3577500" cy="49419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1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9250" algn="l">
              <a:lnSpc>
                <a:spcPct val="115000"/>
              </a:lnSpc>
              <a:spcBef>
                <a:spcPts val="2100"/>
              </a:spcBef>
              <a:spcAft>
                <a:spcPts val="0"/>
              </a:spcAft>
              <a:buClr>
                <a:srgbClr val="FFFFFF"/>
              </a:buClr>
              <a:buSzPts val="1900"/>
              <a:buChar char="•"/>
              <a:defRPr sz="1900">
                <a:solidFill>
                  <a:srgbClr val="FFFFFF"/>
                </a:solidFill>
              </a:defRPr>
            </a:lvl4pPr>
            <a:lvl5pPr marL="2286000" lvl="4" indent="-349250" algn="l">
              <a:lnSpc>
                <a:spcPct val="115000"/>
              </a:lnSpc>
              <a:spcBef>
                <a:spcPts val="2100"/>
              </a:spcBef>
              <a:spcAft>
                <a:spcPts val="0"/>
              </a:spcAft>
              <a:buClr>
                <a:srgbClr val="FFFFFF"/>
              </a:buClr>
              <a:buSzPts val="1900"/>
              <a:buChar char="•"/>
              <a:defRPr sz="1900">
                <a:solidFill>
                  <a:srgbClr val="FFFFFF"/>
                </a:solidFill>
              </a:defRPr>
            </a:lvl5pPr>
            <a:lvl6pPr marL="2743200" lvl="5" indent="-349250" algn="l">
              <a:lnSpc>
                <a:spcPct val="115000"/>
              </a:lnSpc>
              <a:spcBef>
                <a:spcPts val="2100"/>
              </a:spcBef>
              <a:spcAft>
                <a:spcPts val="0"/>
              </a:spcAft>
              <a:buClr>
                <a:srgbClr val="FFFFFF"/>
              </a:buClr>
              <a:buSzPts val="1900"/>
              <a:buChar char="•"/>
              <a:defRPr sz="1900">
                <a:solidFill>
                  <a:srgbClr val="FFFFFF"/>
                </a:solidFill>
              </a:defRPr>
            </a:lvl6pPr>
            <a:lvl7pPr marL="3200400" lvl="6" indent="-349250" algn="l">
              <a:lnSpc>
                <a:spcPct val="115000"/>
              </a:lnSpc>
              <a:spcBef>
                <a:spcPts val="2100"/>
              </a:spcBef>
              <a:spcAft>
                <a:spcPts val="0"/>
              </a:spcAft>
              <a:buClr>
                <a:srgbClr val="FFFFFF"/>
              </a:buClr>
              <a:buSzPts val="1900"/>
              <a:buChar char="•"/>
              <a:defRPr sz="1900">
                <a:solidFill>
                  <a:srgbClr val="FFFFFF"/>
                </a:solidFill>
              </a:defRPr>
            </a:lvl7pPr>
            <a:lvl8pPr marL="3657600" lvl="7" indent="-349250" algn="l">
              <a:lnSpc>
                <a:spcPct val="115000"/>
              </a:lnSpc>
              <a:spcBef>
                <a:spcPts val="2100"/>
              </a:spcBef>
              <a:spcAft>
                <a:spcPts val="0"/>
              </a:spcAft>
              <a:buClr>
                <a:srgbClr val="FFFFFF"/>
              </a:buClr>
              <a:buSzPts val="1900"/>
              <a:buChar char="•"/>
              <a:defRPr sz="1900">
                <a:solidFill>
                  <a:srgbClr val="FFFFFF"/>
                </a:solidFill>
              </a:defRPr>
            </a:lvl8pPr>
            <a:lvl9pPr marL="4114800" lvl="8" indent="-349250" algn="l">
              <a:lnSpc>
                <a:spcPct val="115000"/>
              </a:lnSpc>
              <a:spcBef>
                <a:spcPts val="2100"/>
              </a:spcBef>
              <a:spcAft>
                <a:spcPts val="2100"/>
              </a:spcAft>
              <a:buClr>
                <a:srgbClr val="FFFFFF"/>
              </a:buClr>
              <a:buSzPts val="1900"/>
              <a:buChar char="•"/>
              <a:defRPr sz="1900">
                <a:solidFill>
                  <a:srgbClr val="FFFFFF"/>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34"/>
        <p:cNvGrpSpPr/>
        <p:nvPr/>
      </p:nvGrpSpPr>
      <p:grpSpPr>
        <a:xfrm>
          <a:off x="0" y="0"/>
          <a:ext cx="0" cy="0"/>
          <a:chOff x="0" y="0"/>
          <a:chExt cx="0" cy="0"/>
        </a:xfrm>
      </p:grpSpPr>
      <p:sp>
        <p:nvSpPr>
          <p:cNvPr id="35" name="Google Shape;35;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386"/>
        <p:cNvGrpSpPr/>
        <p:nvPr/>
      </p:nvGrpSpPr>
      <p:grpSpPr>
        <a:xfrm>
          <a:off x="0" y="0"/>
          <a:ext cx="0" cy="0"/>
          <a:chOff x="0" y="0"/>
          <a:chExt cx="0" cy="0"/>
        </a:xfrm>
      </p:grpSpPr>
      <p:sp>
        <p:nvSpPr>
          <p:cNvPr id="387" name="Google Shape;387;g3e8c4945c4f_0_24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88" name="Google Shape;388;g3e8c4945c4f_0_24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89" name="Google Shape;389;g3e8c4945c4f_0_2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0" name="Google Shape;390;g3e8c4945c4f_0_2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1" name="Google Shape;391;g3e8c4945c4f_0_2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92"/>
        <p:cNvGrpSpPr/>
        <p:nvPr/>
      </p:nvGrpSpPr>
      <p:grpSpPr>
        <a:xfrm>
          <a:off x="0" y="0"/>
          <a:ext cx="0" cy="0"/>
          <a:chOff x="0" y="0"/>
          <a:chExt cx="0" cy="0"/>
        </a:xfrm>
      </p:grpSpPr>
      <p:sp>
        <p:nvSpPr>
          <p:cNvPr id="393" name="Google Shape;393;g3e8c4945c4f_0_25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4" name="Google Shape;394;g3e8c4945c4f_0_25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5" name="Google Shape;395;g3e8c4945c4f_0_2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6" name="Google Shape;396;g3e8c4945c4f_0_2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97" name="Google Shape;397;g3e8c4945c4f_0_2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98"/>
        <p:cNvGrpSpPr/>
        <p:nvPr/>
      </p:nvGrpSpPr>
      <p:grpSpPr>
        <a:xfrm>
          <a:off x="0" y="0"/>
          <a:ext cx="0" cy="0"/>
          <a:chOff x="0" y="0"/>
          <a:chExt cx="0" cy="0"/>
        </a:xfrm>
      </p:grpSpPr>
      <p:sp>
        <p:nvSpPr>
          <p:cNvPr id="399" name="Google Shape;399;g3e8c4945c4f_0_2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00" name="Google Shape;400;g3e8c4945c4f_0_25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01" name="Google Shape;401;g3e8c4945c4f_0_25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02" name="Google Shape;402;g3e8c4945c4f_0_2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03" name="Google Shape;403;g3e8c4945c4f_0_2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04" name="Google Shape;404;g3e8c4945c4f_0_2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05"/>
        <p:cNvGrpSpPr/>
        <p:nvPr/>
      </p:nvGrpSpPr>
      <p:grpSpPr>
        <a:xfrm>
          <a:off x="0" y="0"/>
          <a:ext cx="0" cy="0"/>
          <a:chOff x="0" y="0"/>
          <a:chExt cx="0" cy="0"/>
        </a:xfrm>
      </p:grpSpPr>
      <p:sp>
        <p:nvSpPr>
          <p:cNvPr id="406" name="Google Shape;406;g3e8c4945c4f_0_263"/>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07" name="Google Shape;407;g3e8c4945c4f_0_263"/>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8" name="Google Shape;408;g3e8c4945c4f_0_263"/>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09" name="Google Shape;409;g3e8c4945c4f_0_263"/>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0" name="Google Shape;410;g3e8c4945c4f_0_263"/>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11" name="Google Shape;411;g3e8c4945c4f_0_2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2" name="Google Shape;412;g3e8c4945c4f_0_26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3" name="Google Shape;413;g3e8c4945c4f_0_26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414"/>
        <p:cNvGrpSpPr/>
        <p:nvPr/>
      </p:nvGrpSpPr>
      <p:grpSpPr>
        <a:xfrm>
          <a:off x="0" y="0"/>
          <a:ext cx="0" cy="0"/>
          <a:chOff x="0" y="0"/>
          <a:chExt cx="0" cy="0"/>
        </a:xfrm>
      </p:grpSpPr>
      <p:sp>
        <p:nvSpPr>
          <p:cNvPr id="415" name="Google Shape;415;g3e8c4945c4f_0_27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6" name="Google Shape;416;g3e8c4945c4f_0_27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7" name="Google Shape;417;g3e8c4945c4f_0_27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18" name="Google Shape;418;g3e8c4945c4f_0_2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419"/>
        <p:cNvGrpSpPr/>
        <p:nvPr/>
      </p:nvGrpSpPr>
      <p:grpSpPr>
        <a:xfrm>
          <a:off x="0" y="0"/>
          <a:ext cx="0" cy="0"/>
          <a:chOff x="0" y="0"/>
          <a:chExt cx="0" cy="0"/>
        </a:xfrm>
      </p:grpSpPr>
      <p:sp>
        <p:nvSpPr>
          <p:cNvPr id="420" name="Google Shape;420;g3e8c4945c4f_0_27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1" name="Google Shape;421;g3e8c4945c4f_0_277"/>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2" name="Google Shape;422;g3e8c4945c4f_0_277"/>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423" name="Google Shape;423;g3e8c4945c4f_0_2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4" name="Google Shape;424;g3e8c4945c4f_0_2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5" name="Google Shape;425;g3e8c4945c4f_0_2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426"/>
        <p:cNvGrpSpPr/>
        <p:nvPr/>
      </p:nvGrpSpPr>
      <p:grpSpPr>
        <a:xfrm>
          <a:off x="0" y="0"/>
          <a:ext cx="0" cy="0"/>
          <a:chOff x="0" y="0"/>
          <a:chExt cx="0" cy="0"/>
        </a:xfrm>
      </p:grpSpPr>
      <p:sp>
        <p:nvSpPr>
          <p:cNvPr id="427" name="Google Shape;427;g3e8c4945c4f_0_284"/>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8" name="Google Shape;428;g3e8c4945c4f_0_284"/>
          <p:cNvSpPr>
            <a:spLocks noGrp="1"/>
          </p:cNvSpPr>
          <p:nvPr>
            <p:ph type="pic" idx="2"/>
          </p:nvPr>
        </p:nvSpPr>
        <p:spPr>
          <a:xfrm>
            <a:off x="5183188" y="987425"/>
            <a:ext cx="6172500" cy="4873500"/>
          </a:xfrm>
          <a:prstGeom prst="rect">
            <a:avLst/>
          </a:prstGeom>
          <a:noFill/>
          <a:ln>
            <a:noFill/>
          </a:ln>
        </p:spPr>
      </p:sp>
      <p:sp>
        <p:nvSpPr>
          <p:cNvPr id="429" name="Google Shape;429;g3e8c4945c4f_0_284"/>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430" name="Google Shape;430;g3e8c4945c4f_0_28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1" name="Google Shape;431;g3e8c4945c4f_0_28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2" name="Google Shape;432;g3e8c4945c4f_0_28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433"/>
        <p:cNvGrpSpPr/>
        <p:nvPr/>
      </p:nvGrpSpPr>
      <p:grpSpPr>
        <a:xfrm>
          <a:off x="0" y="0"/>
          <a:ext cx="0" cy="0"/>
          <a:chOff x="0" y="0"/>
          <a:chExt cx="0" cy="0"/>
        </a:xfrm>
      </p:grpSpPr>
      <p:sp>
        <p:nvSpPr>
          <p:cNvPr id="434" name="Google Shape;434;g3e8c4945c4f_0_29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5" name="Google Shape;435;g3e8c4945c4f_0_291"/>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6" name="Google Shape;436;g3e8c4945c4f_0_2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7" name="Google Shape;437;g3e8c4945c4f_0_2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8" name="Google Shape;438;g3e8c4945c4f_0_2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439"/>
        <p:cNvGrpSpPr/>
        <p:nvPr/>
      </p:nvGrpSpPr>
      <p:grpSpPr>
        <a:xfrm>
          <a:off x="0" y="0"/>
          <a:ext cx="0" cy="0"/>
          <a:chOff x="0" y="0"/>
          <a:chExt cx="0" cy="0"/>
        </a:xfrm>
      </p:grpSpPr>
      <p:sp>
        <p:nvSpPr>
          <p:cNvPr id="440" name="Google Shape;440;g3e8c4945c4f_0_297"/>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41" name="Google Shape;441;g3e8c4945c4f_0_297"/>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2" name="Google Shape;442;g3e8c4945c4f_0_2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43" name="Google Shape;443;g3e8c4945c4f_0_2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44" name="Google Shape;444;g3e8c4945c4f_0_2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40"/>
        <p:cNvGrpSpPr/>
        <p:nvPr/>
      </p:nvGrpSpPr>
      <p:grpSpPr>
        <a:xfrm>
          <a:off x="0" y="0"/>
          <a:ext cx="0" cy="0"/>
          <a:chOff x="0" y="0"/>
          <a:chExt cx="0" cy="0"/>
        </a:xfrm>
      </p:grpSpPr>
      <p:sp>
        <p:nvSpPr>
          <p:cNvPr id="41" name="Google Shape;41;p7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3" name="Google Shape;4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46"/>
        <p:cNvGrpSpPr/>
        <p:nvPr/>
      </p:nvGrpSpPr>
      <p:grpSpPr>
        <a:xfrm>
          <a:off x="0" y="0"/>
          <a:ext cx="0" cy="0"/>
          <a:chOff x="0" y="0"/>
          <a:chExt cx="0" cy="0"/>
        </a:xfrm>
      </p:grpSpPr>
      <p:sp>
        <p:nvSpPr>
          <p:cNvPr id="47" name="Google Shape;47;p7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9" name="Google Shape;49;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5.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image" Target="../media/image1.png"/><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14" name="Google Shape;14;p67" descr="Texto, Logotipo&#10;&#10;Descrição gerada automaticamente"/>
          <p:cNvPicPr preferRelativeResize="0"/>
          <p:nvPr/>
        </p:nvPicPr>
        <p:blipFill rotWithShape="1">
          <a:blip r:embed="rId18">
            <a:alphaModFix/>
          </a:blip>
          <a:srcRect/>
          <a:stretch/>
        </p:blipFill>
        <p:spPr>
          <a:xfrm>
            <a:off x="10223877" y="6056643"/>
            <a:ext cx="1401386" cy="4524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g2ccf738033f_0_12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01" name="Google Shape;101;g2ccf738033f_0_12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02" name="Google Shape;102;g2ccf738033f_0_12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103" name="Google Shape;103;g2ccf738033f_0_12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pic>
        <p:nvPicPr>
          <p:cNvPr id="104" name="Google Shape;104;g2ccf738033f_0_1224" descr="Texto, Logotipo&#10;&#10;Descrição gerada automaticamente"/>
          <p:cNvPicPr preferRelativeResize="0"/>
          <p:nvPr/>
        </p:nvPicPr>
        <p:blipFill rotWithShape="1">
          <a:blip r:embed="rId19">
            <a:alphaModFix/>
          </a:blip>
          <a:srcRect/>
          <a:stretch/>
        </p:blipFill>
        <p:spPr>
          <a:xfrm>
            <a:off x="10223877" y="6056643"/>
            <a:ext cx="1401394" cy="4524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sp>
        <p:nvSpPr>
          <p:cNvPr id="193" name="Google Shape;193;g2ccf738033f_0_18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94" name="Google Shape;194;g2ccf738033f_0_18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95" name="Google Shape;195;g2ccf738033f_0_18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196" name="Google Shape;196;g2ccf738033f_0_18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pic>
        <p:nvPicPr>
          <p:cNvPr id="197" name="Google Shape;197;g2ccf738033f_0_185" descr="Texto, Logotipo&#10;&#10;Descrição gerada automaticamente"/>
          <p:cNvPicPr preferRelativeResize="0"/>
          <p:nvPr/>
        </p:nvPicPr>
        <p:blipFill rotWithShape="1">
          <a:blip r:embed="rId14">
            <a:alphaModFix/>
          </a:blip>
          <a:srcRect/>
          <a:stretch/>
        </p:blipFill>
        <p:spPr>
          <a:xfrm>
            <a:off x="10223877" y="6056643"/>
            <a:ext cx="1401387" cy="4524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8"/>
        <p:cNvGrpSpPr/>
        <p:nvPr/>
      </p:nvGrpSpPr>
      <p:grpSpPr>
        <a:xfrm>
          <a:off x="0" y="0"/>
          <a:ext cx="0" cy="0"/>
          <a:chOff x="0" y="0"/>
          <a:chExt cx="0" cy="0"/>
        </a:xfrm>
      </p:grpSpPr>
      <p:sp>
        <p:nvSpPr>
          <p:cNvPr id="269" name="Google Shape;269;g3e742373580_0_9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0" name="Google Shape;270;g3e742373580_0_9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g3e742373580_0_9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72" name="Google Shape;272;g3e742373580_0_9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273" name="Google Shape;273;g3e742373580_0_94" descr="Texto, Logotipo&#10;&#10;Descrição gerada automaticamente"/>
          <p:cNvPicPr preferRelativeResize="0"/>
          <p:nvPr/>
        </p:nvPicPr>
        <p:blipFill rotWithShape="1">
          <a:blip r:embed="rId18">
            <a:alphaModFix/>
          </a:blip>
          <a:srcRect/>
          <a:stretch/>
        </p:blipFill>
        <p:spPr>
          <a:xfrm>
            <a:off x="10223877" y="6056643"/>
            <a:ext cx="1401387" cy="4524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2"/>
        <p:cNvGrpSpPr/>
        <p:nvPr/>
      </p:nvGrpSpPr>
      <p:grpSpPr>
        <a:xfrm>
          <a:off x="0" y="0"/>
          <a:ext cx="0" cy="0"/>
          <a:chOff x="0" y="0"/>
          <a:chExt cx="0" cy="0"/>
        </a:xfrm>
      </p:grpSpPr>
      <p:sp>
        <p:nvSpPr>
          <p:cNvPr id="353" name="Google Shape;353;g3e8c4945c4f_0_2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354" name="Google Shape;354;g3e8c4945c4f_0_21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55" name="Google Shape;355;g3e8c4945c4f_0_2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356" name="Google Shape;356;g3e8c4945c4f_0_2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pic>
        <p:nvPicPr>
          <p:cNvPr id="357" name="Google Shape;357;g3e8c4945c4f_0_210" descr="Texto, Logotipo&#10;&#10;Descrição gerada automaticamente"/>
          <p:cNvPicPr preferRelativeResize="0"/>
          <p:nvPr/>
        </p:nvPicPr>
        <p:blipFill rotWithShape="1">
          <a:blip r:embed="rId19">
            <a:alphaModFix/>
          </a:blip>
          <a:srcRect/>
          <a:stretch/>
        </p:blipFill>
        <p:spPr>
          <a:xfrm>
            <a:off x="10223877" y="6056643"/>
            <a:ext cx="1401392" cy="4524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6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hyperlink" Target="https://drive.google.com/file/d/1HYTjPstwipRtUv8rIiriYtcrt12r6J5C/view?usp=drive_link" TargetMode="External"/><Relationship Id="rId2" Type="http://schemas.openxmlformats.org/officeDocument/2006/relationships/notesSlide" Target="../notesSlides/notesSlide23.xml"/><Relationship Id="rId1" Type="http://schemas.openxmlformats.org/officeDocument/2006/relationships/slideLayout" Target="../slideLayouts/slideLayout62.xml"/><Relationship Id="rId4" Type="http://schemas.openxmlformats.org/officeDocument/2006/relationships/hyperlink" Target="https://drive.google.com/file/d/1yYGO_ZwYcL6ZqWQTMIseF1U51JxiQCS1/view?usp=drive_link"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64.xml"/><Relationship Id="rId5" Type="http://schemas.openxmlformats.org/officeDocument/2006/relationships/image" Target="../media/image27.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19.xml"/><Relationship Id="rId5" Type="http://schemas.openxmlformats.org/officeDocument/2006/relationships/image" Target="../media/image29.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hyperlink" Target="https://periodicos2.uesb.br/index.php/praxis/article/view/10975" TargetMode="External"/><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23.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3.xml"/><Relationship Id="rId5" Type="http://schemas.openxmlformats.org/officeDocument/2006/relationships/image" Target="../media/image39.png"/><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3.xml"/><Relationship Id="rId5" Type="http://schemas.openxmlformats.org/officeDocument/2006/relationships/image" Target="../media/image42.png"/><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bit.ly/trilhoscadastro25"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34.xml"/><Relationship Id="rId5" Type="http://schemas.openxmlformats.org/officeDocument/2006/relationships/image" Target="../media/image4.png"/><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hyperlink" Target="https://www.publicdomainpictures.net/pt/view-image.php?image=437369&amp;picture=teia-de-aranha-teia-naturez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g3cda7d82260_0_0" descr="Pessoas sentadas ao redor de uma mesa verde&#10;&#10;Descrição gerada automaticamente com confiança média"/>
          <p:cNvPicPr preferRelativeResize="0"/>
          <p:nvPr/>
        </p:nvPicPr>
        <p:blipFill rotWithShape="1">
          <a:blip r:embed="rId3">
            <a:alphaModFix/>
          </a:blip>
          <a:srcRect l="26885" b="6847"/>
          <a:stretch/>
        </p:blipFill>
        <p:spPr>
          <a:xfrm>
            <a:off x="0" y="-2"/>
            <a:ext cx="7177232" cy="6858000"/>
          </a:xfrm>
          <a:prstGeom prst="rect">
            <a:avLst/>
          </a:prstGeom>
          <a:noFill/>
          <a:ln>
            <a:noFill/>
          </a:ln>
        </p:spPr>
      </p:pic>
      <p:sp>
        <p:nvSpPr>
          <p:cNvPr id="450" name="Google Shape;450;g3cda7d82260_0_0"/>
          <p:cNvSpPr/>
          <p:nvPr/>
        </p:nvSpPr>
        <p:spPr>
          <a:xfrm>
            <a:off x="6496050" y="-266700"/>
            <a:ext cx="5829300" cy="7162800"/>
          </a:xfrm>
          <a:custGeom>
            <a:avLst/>
            <a:gdLst/>
            <a:ahLst/>
            <a:cxnLst/>
            <a:rect l="l" t="t" r="r" b="b"/>
            <a:pathLst>
              <a:path w="5829300" h="7162800" extrusionOk="0">
                <a:moveTo>
                  <a:pt x="5829300" y="76200"/>
                </a:moveTo>
                <a:lnTo>
                  <a:pt x="0" y="0"/>
                </a:lnTo>
                <a:lnTo>
                  <a:pt x="1104900" y="2838450"/>
                </a:lnTo>
                <a:lnTo>
                  <a:pt x="95250" y="5810250"/>
                </a:lnTo>
                <a:lnTo>
                  <a:pt x="666750" y="7162800"/>
                </a:lnTo>
                <a:lnTo>
                  <a:pt x="5791200" y="7124700"/>
                </a:lnTo>
                <a:lnTo>
                  <a:pt x="5829300" y="762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451" name="Google Shape;451;g3cda7d82260_0_0"/>
          <p:cNvSpPr/>
          <p:nvPr/>
        </p:nvSpPr>
        <p:spPr>
          <a:xfrm>
            <a:off x="7942796" y="2055429"/>
            <a:ext cx="4249200" cy="646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US" sz="3600" b="1" i="0" u="none" strike="noStrike" cap="none">
                <a:solidFill>
                  <a:srgbClr val="747678"/>
                </a:solidFill>
                <a:latin typeface="Arial"/>
                <a:ea typeface="Arial"/>
                <a:cs typeface="Arial"/>
                <a:sym typeface="Arial"/>
              </a:rPr>
              <a:t>Trilhos da Alfabetização</a:t>
            </a:r>
            <a:endParaRPr sz="36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r>
              <a:rPr lang="en-US" sz="3600" b="1" i="0" u="none" strike="noStrike" cap="none">
                <a:solidFill>
                  <a:srgbClr val="747678"/>
                </a:solidFill>
                <a:latin typeface="Arial"/>
                <a:ea typeface="Arial"/>
                <a:cs typeface="Arial"/>
                <a:sym typeface="Arial"/>
              </a:rPr>
              <a:t>Professores/as de 1º e 2º Anos</a:t>
            </a:r>
            <a:endParaRPr sz="36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r>
              <a:rPr lang="en-US" sz="3600" b="1" i="0" u="none" strike="noStrike" cap="none">
                <a:solidFill>
                  <a:srgbClr val="747678"/>
                </a:solidFill>
                <a:latin typeface="Arial"/>
                <a:ea typeface="Arial"/>
                <a:cs typeface="Arial"/>
                <a:sym typeface="Arial"/>
              </a:rPr>
              <a:t>Ciclo </a:t>
            </a:r>
            <a:r>
              <a:rPr lang="en-US" sz="3600" b="1">
                <a:solidFill>
                  <a:srgbClr val="747678"/>
                </a:solidFill>
              </a:rPr>
              <a:t>2</a:t>
            </a:r>
            <a:r>
              <a:rPr lang="en-US" sz="3600" b="1" i="0" u="none" strike="noStrike" cap="none">
                <a:solidFill>
                  <a:srgbClr val="747678"/>
                </a:solidFill>
                <a:latin typeface="Arial"/>
                <a:ea typeface="Arial"/>
                <a:cs typeface="Arial"/>
                <a:sym typeface="Arial"/>
              </a:rPr>
              <a:t>- 2026</a:t>
            </a:r>
            <a:endParaRPr sz="36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3600" b="1" i="0" u="none" strike="noStrike" cap="none">
              <a:solidFill>
                <a:srgbClr val="747678"/>
              </a:solidFill>
              <a:latin typeface="Arial"/>
              <a:ea typeface="Arial"/>
              <a:cs typeface="Arial"/>
              <a:sym typeface="Arial"/>
            </a:endParaRPr>
          </a:p>
        </p:txBody>
      </p:sp>
      <p:sp>
        <p:nvSpPr>
          <p:cNvPr id="452" name="Google Shape;452;g3cda7d82260_0_0"/>
          <p:cNvSpPr/>
          <p:nvPr/>
        </p:nvSpPr>
        <p:spPr>
          <a:xfrm>
            <a:off x="5810250" y="-457200"/>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007E7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453" name="Google Shape;453;g3cda7d82260_0_0"/>
          <p:cNvSpPr/>
          <p:nvPr/>
        </p:nvSpPr>
        <p:spPr>
          <a:xfrm>
            <a:off x="5787773" y="-457200"/>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190500" cap="rnd" cmpd="sng">
            <a:solidFill>
              <a:srgbClr val="E6AC22"/>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454" name="Google Shape;454;g3cda7d82260_0_0"/>
          <p:cNvSpPr/>
          <p:nvPr/>
        </p:nvSpPr>
        <p:spPr>
          <a:xfrm>
            <a:off x="6172026" y="-543229"/>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E6AC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455" name="Google Shape;455;g3cda7d82260_0_0"/>
          <p:cNvSpPr/>
          <p:nvPr/>
        </p:nvSpPr>
        <p:spPr>
          <a:xfrm>
            <a:off x="5446982" y="-371171"/>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pic>
        <p:nvPicPr>
          <p:cNvPr id="456" name="Google Shape;456;g3cda7d82260_0_0" descr="Texto, Logotipo&#10;&#10;Descrição gerada automaticamente"/>
          <p:cNvPicPr preferRelativeResize="0"/>
          <p:nvPr/>
        </p:nvPicPr>
        <p:blipFill rotWithShape="1">
          <a:blip r:embed="rId4">
            <a:alphaModFix/>
          </a:blip>
          <a:srcRect/>
          <a:stretch/>
        </p:blipFill>
        <p:spPr>
          <a:xfrm>
            <a:off x="9831136" y="202441"/>
            <a:ext cx="1934631" cy="624594"/>
          </a:xfrm>
          <a:prstGeom prst="rect">
            <a:avLst/>
          </a:prstGeom>
          <a:noFill/>
          <a:ln>
            <a:noFill/>
          </a:ln>
        </p:spPr>
      </p:pic>
      <p:sp>
        <p:nvSpPr>
          <p:cNvPr id="457" name="Google Shape;457;g3cda7d82260_0_0"/>
          <p:cNvSpPr/>
          <p:nvPr/>
        </p:nvSpPr>
        <p:spPr>
          <a:xfrm>
            <a:off x="8740578" y="5943152"/>
            <a:ext cx="3025200" cy="400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US" sz="3100" b="1" i="0" u="none" strike="noStrike" cap="none">
                <a:solidFill>
                  <a:srgbClr val="747678"/>
                </a:solidFill>
                <a:latin typeface="Arial"/>
                <a:ea typeface="Arial"/>
                <a:cs typeface="Arial"/>
                <a:sym typeface="Arial"/>
              </a:rPr>
              <a:t>Rio Piracicaba</a:t>
            </a:r>
            <a:endParaRPr sz="31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endParaRPr sz="3100" b="1" i="0" u="none" strike="noStrike" cap="none">
              <a:solidFill>
                <a:srgbClr val="747678"/>
              </a:solidFill>
              <a:latin typeface="Arial"/>
              <a:ea typeface="Arial"/>
              <a:cs typeface="Arial"/>
              <a:sym typeface="Arial"/>
            </a:endParaRPr>
          </a:p>
        </p:txBody>
      </p:sp>
      <p:pic>
        <p:nvPicPr>
          <p:cNvPr id="458" name="Google Shape;458;g3cda7d82260_0_0" descr="Imagem digital fictícia de personagem de desenho animado&#10;&#10;Descrição gerada automaticamente com confiança média"/>
          <p:cNvPicPr preferRelativeResize="0"/>
          <p:nvPr/>
        </p:nvPicPr>
        <p:blipFill rotWithShape="1">
          <a:blip r:embed="rId5">
            <a:alphaModFix/>
          </a:blip>
          <a:srcRect/>
          <a:stretch/>
        </p:blipFill>
        <p:spPr>
          <a:xfrm>
            <a:off x="8580147" y="50687"/>
            <a:ext cx="928100" cy="928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3e742373580_0_205"/>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a:t>
            </a:r>
            <a:endParaRPr sz="3000" b="1" i="0" u="none" strike="noStrike" cap="none">
              <a:solidFill>
                <a:srgbClr val="107F7B"/>
              </a:solidFill>
              <a:latin typeface="Arial"/>
              <a:ea typeface="Arial"/>
              <a:cs typeface="Arial"/>
              <a:sym typeface="Arial"/>
            </a:endParaRPr>
          </a:p>
        </p:txBody>
      </p:sp>
      <p:pic>
        <p:nvPicPr>
          <p:cNvPr id="516" name="Google Shape;516;g3e742373580_0_205"/>
          <p:cNvPicPr preferRelativeResize="0"/>
          <p:nvPr/>
        </p:nvPicPr>
        <p:blipFill rotWithShape="1">
          <a:blip r:embed="rId3">
            <a:alphaModFix/>
          </a:blip>
          <a:srcRect/>
          <a:stretch/>
        </p:blipFill>
        <p:spPr>
          <a:xfrm>
            <a:off x="1494063" y="840413"/>
            <a:ext cx="9203875" cy="51771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3e742373580_0_210"/>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23" name="Google Shape;523;g3e742373580_0_210"/>
          <p:cNvPicPr preferRelativeResize="0"/>
          <p:nvPr/>
        </p:nvPicPr>
        <p:blipFill rotWithShape="1">
          <a:blip r:embed="rId3">
            <a:alphaModFix/>
          </a:blip>
          <a:srcRect/>
          <a:stretch/>
        </p:blipFill>
        <p:spPr>
          <a:xfrm>
            <a:off x="1678650" y="654798"/>
            <a:ext cx="9134626" cy="5138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3e742373580_0_216"/>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30" name="Google Shape;530;g3e742373580_0_216"/>
          <p:cNvPicPr preferRelativeResize="0"/>
          <p:nvPr/>
        </p:nvPicPr>
        <p:blipFill rotWithShape="1">
          <a:blip r:embed="rId3">
            <a:alphaModFix/>
          </a:blip>
          <a:srcRect/>
          <a:stretch/>
        </p:blipFill>
        <p:spPr>
          <a:xfrm>
            <a:off x="1292025" y="675148"/>
            <a:ext cx="9399911" cy="5287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3e742373580_0_222"/>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37" name="Google Shape;537;g3e742373580_0_222"/>
          <p:cNvPicPr preferRelativeResize="0"/>
          <p:nvPr/>
        </p:nvPicPr>
        <p:blipFill rotWithShape="1">
          <a:blip r:embed="rId3">
            <a:alphaModFix/>
          </a:blip>
          <a:srcRect/>
          <a:stretch/>
        </p:blipFill>
        <p:spPr>
          <a:xfrm>
            <a:off x="1312350" y="581674"/>
            <a:ext cx="9520700" cy="5355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g3e742373580_0_228"/>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44" name="Google Shape;544;g3e742373580_0_228"/>
          <p:cNvPicPr preferRelativeResize="0"/>
          <p:nvPr/>
        </p:nvPicPr>
        <p:blipFill rotWithShape="1">
          <a:blip r:embed="rId3">
            <a:alphaModFix/>
          </a:blip>
          <a:srcRect/>
          <a:stretch/>
        </p:blipFill>
        <p:spPr>
          <a:xfrm>
            <a:off x="988863" y="196700"/>
            <a:ext cx="10214275" cy="5745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g3e742373580_0_234"/>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51" name="Google Shape;551;g3e742373580_0_234"/>
          <p:cNvPicPr preferRelativeResize="0"/>
          <p:nvPr/>
        </p:nvPicPr>
        <p:blipFill rotWithShape="1">
          <a:blip r:embed="rId3">
            <a:alphaModFix/>
          </a:blip>
          <a:srcRect/>
          <a:stretch/>
        </p:blipFill>
        <p:spPr>
          <a:xfrm>
            <a:off x="1211963" y="379875"/>
            <a:ext cx="9768076" cy="54945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g3e742373580_0_240"/>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58" name="Google Shape;558;g3e742373580_0_240"/>
          <p:cNvPicPr preferRelativeResize="0"/>
          <p:nvPr/>
        </p:nvPicPr>
        <p:blipFill rotWithShape="1">
          <a:blip r:embed="rId3">
            <a:alphaModFix/>
          </a:blip>
          <a:srcRect/>
          <a:stretch/>
        </p:blipFill>
        <p:spPr>
          <a:xfrm>
            <a:off x="1539150" y="666525"/>
            <a:ext cx="9113700" cy="5126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3e742373580_0_246"/>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65" name="Google Shape;565;g3e742373580_0_246"/>
          <p:cNvPicPr preferRelativeResize="0"/>
          <p:nvPr/>
        </p:nvPicPr>
        <p:blipFill rotWithShape="1">
          <a:blip r:embed="rId3">
            <a:alphaModFix/>
          </a:blip>
          <a:srcRect/>
          <a:stretch/>
        </p:blipFill>
        <p:spPr>
          <a:xfrm>
            <a:off x="1149550" y="508725"/>
            <a:ext cx="9719857" cy="5467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g3e742373580_0_252"/>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572" name="Google Shape;572;g3e742373580_0_252"/>
          <p:cNvPicPr preferRelativeResize="0"/>
          <p:nvPr/>
        </p:nvPicPr>
        <p:blipFill rotWithShape="1">
          <a:blip r:embed="rId3">
            <a:alphaModFix/>
          </a:blip>
          <a:srcRect/>
          <a:stretch/>
        </p:blipFill>
        <p:spPr>
          <a:xfrm>
            <a:off x="1251300" y="366275"/>
            <a:ext cx="9936934" cy="5589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g33f43b67975_0_184"/>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578" name="Google Shape;578;g33f43b67975_0_184"/>
          <p:cNvSpPr txBox="1"/>
          <p:nvPr/>
        </p:nvSpPr>
        <p:spPr>
          <a:xfrm>
            <a:off x="915876" y="4176425"/>
            <a:ext cx="102429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100"/>
              <a:buFont typeface="Arial"/>
              <a:buNone/>
            </a:pPr>
            <a:r>
              <a:rPr lang="en-US" sz="4000" b="1">
                <a:solidFill>
                  <a:srgbClr val="FFFFFF"/>
                </a:solidFill>
              </a:rPr>
              <a:t>Leitura literária e conversa apreciativa</a:t>
            </a:r>
            <a:endParaRPr sz="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
          <p:cNvSpPr/>
          <p:nvPr/>
        </p:nvSpPr>
        <p:spPr>
          <a:xfrm>
            <a:off x="0" y="0"/>
            <a:ext cx="12192000" cy="6858000"/>
          </a:xfrm>
          <a:prstGeom prst="rect">
            <a:avLst/>
          </a:prstGeom>
          <a:solidFill>
            <a:srgbClr val="107F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5" name="Google Shape;465;p2"/>
          <p:cNvSpPr txBox="1"/>
          <p:nvPr/>
        </p:nvSpPr>
        <p:spPr>
          <a:xfrm>
            <a:off x="915876" y="4176425"/>
            <a:ext cx="9088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5000" b="1" i="0" u="none" strike="noStrike" cap="none">
                <a:solidFill>
                  <a:srgbClr val="FFFFFF"/>
                </a:solidFill>
                <a:latin typeface="Arial"/>
                <a:ea typeface="Arial"/>
                <a:cs typeface="Arial"/>
                <a:sym typeface="Arial"/>
              </a:rPr>
              <a:t>Professores/as 1º e 2º anos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g3e742373580_0_348"/>
          <p:cNvSpPr/>
          <p:nvPr/>
        </p:nvSpPr>
        <p:spPr>
          <a:xfrm>
            <a:off x="0" y="0"/>
            <a:ext cx="12192000" cy="952500"/>
          </a:xfrm>
          <a:prstGeom prst="rect">
            <a:avLst/>
          </a:prstGeom>
          <a:solidFill>
            <a:srgbClr val="007E7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5" name="Google Shape;585;g3e742373580_0_348"/>
          <p:cNvSpPr txBox="1">
            <a:spLocks noGrp="1"/>
          </p:cNvSpPr>
          <p:nvPr>
            <p:ph type="ctrTitle"/>
          </p:nvPr>
        </p:nvSpPr>
        <p:spPr>
          <a:xfrm>
            <a:off x="762000" y="0"/>
            <a:ext cx="10668000" cy="952500"/>
          </a:xfrm>
          <a:prstGeom prst="rect">
            <a:avLst/>
          </a:prstGeom>
          <a:solidFill>
            <a:srgbClr val="000000">
              <a:alpha val="0"/>
            </a:srgbClr>
          </a:solidFill>
          <a:ln>
            <a:noFill/>
          </a:ln>
        </p:spPr>
        <p:txBody>
          <a:bodyPr spcFirstLastPara="1" wrap="square" lIns="0" tIns="0" rIns="0" bIns="0" anchor="ctr" anchorCtr="0">
            <a:normAutofit/>
          </a:bodyPr>
          <a:lstStyle/>
          <a:p>
            <a:pPr marL="0" lvl="0" indent="0" algn="l" rtl="0">
              <a:spcBef>
                <a:spcPts val="0"/>
              </a:spcBef>
              <a:spcAft>
                <a:spcPts val="0"/>
              </a:spcAft>
              <a:buNone/>
            </a:pPr>
            <a:r>
              <a:rPr lang="en-US" sz="3200" b="1" i="0">
                <a:solidFill>
                  <a:srgbClr val="FFFFFF"/>
                </a:solidFill>
                <a:latin typeface="Calibri"/>
                <a:ea typeface="Calibri"/>
                <a:cs typeface="Calibri"/>
                <a:sym typeface="Calibri"/>
              </a:rPr>
              <a:t>Características literárias da obra</a:t>
            </a:r>
            <a:endParaRPr sz="3200" b="1" i="0">
              <a:solidFill>
                <a:srgbClr val="FFFFFF"/>
              </a:solidFill>
              <a:latin typeface="Calibri"/>
              <a:ea typeface="Calibri"/>
              <a:cs typeface="Calibri"/>
              <a:sym typeface="Calibri"/>
            </a:endParaRPr>
          </a:p>
        </p:txBody>
      </p:sp>
      <p:grpSp>
        <p:nvGrpSpPr>
          <p:cNvPr id="586" name="Google Shape;586;g3e742373580_0_348"/>
          <p:cNvGrpSpPr/>
          <p:nvPr/>
        </p:nvGrpSpPr>
        <p:grpSpPr>
          <a:xfrm>
            <a:off x="762000" y="1333500"/>
            <a:ext cx="5715000" cy="476400"/>
            <a:chOff x="762000" y="1333500"/>
            <a:chExt cx="5715000" cy="476400"/>
          </a:xfrm>
        </p:grpSpPr>
        <p:sp>
          <p:nvSpPr>
            <p:cNvPr id="587" name="Google Shape;587;g3e742373580_0_348"/>
            <p:cNvSpPr/>
            <p:nvPr/>
          </p:nvSpPr>
          <p:spPr>
            <a:xfrm>
              <a:off x="762000" y="1333500"/>
              <a:ext cx="5715000" cy="476400"/>
            </a:xfrm>
            <a:prstGeom prst="roundRect">
              <a:avLst>
                <a:gd name="adj" fmla="val 19999"/>
              </a:avLst>
            </a:prstGeom>
            <a:solidFill>
              <a:srgbClr val="ECB11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8" name="Google Shape;588;g3e742373580_0_348"/>
            <p:cNvSpPr txBox="1"/>
            <p:nvPr/>
          </p:nvSpPr>
          <p:spPr>
            <a:xfrm>
              <a:off x="762000" y="1333500"/>
              <a:ext cx="5715000" cy="476400"/>
            </a:xfrm>
            <a:prstGeom prst="rect">
              <a:avLst/>
            </a:prstGeom>
            <a:solidFill>
              <a:srgbClr val="000000">
                <a:alpha val="0"/>
              </a:srgbClr>
            </a:solidFill>
            <a:ln>
              <a:noFill/>
            </a:ln>
          </p:spPr>
          <p:txBody>
            <a:bodyPr spcFirstLastPara="1" wrap="square" lIns="190500" tIns="0" rIns="0" bIns="0" anchor="ctr" anchorCtr="0">
              <a:noAutofit/>
            </a:bodyPr>
            <a:lstStyle/>
            <a:p>
              <a:pPr marL="0" lvl="0" indent="0" algn="l" rtl="0">
                <a:spcBef>
                  <a:spcPts val="0"/>
                </a:spcBef>
                <a:spcAft>
                  <a:spcPts val="0"/>
                </a:spcAft>
                <a:buNone/>
              </a:pPr>
              <a:r>
                <a:rPr lang="en-US" sz="2000" b="1" i="0">
                  <a:solidFill>
                    <a:srgbClr val="FFFFFF"/>
                  </a:solidFill>
                  <a:latin typeface="Calibri"/>
                  <a:ea typeface="Calibri"/>
                  <a:cs typeface="Calibri"/>
                  <a:sym typeface="Calibri"/>
                </a:rPr>
                <a:t>Parte 1 – Leitura em pequenos grupos</a:t>
              </a:r>
              <a:endParaRPr sz="2000" b="1" i="0">
                <a:solidFill>
                  <a:srgbClr val="FFFFFF"/>
                </a:solidFill>
                <a:latin typeface="Calibri"/>
                <a:ea typeface="Calibri"/>
                <a:cs typeface="Calibri"/>
                <a:sym typeface="Calibri"/>
              </a:endParaRPr>
            </a:p>
          </p:txBody>
        </p:sp>
      </p:grpSp>
      <p:grpSp>
        <p:nvGrpSpPr>
          <p:cNvPr id="589" name="Google Shape;589;g3e742373580_0_348"/>
          <p:cNvGrpSpPr/>
          <p:nvPr/>
        </p:nvGrpSpPr>
        <p:grpSpPr>
          <a:xfrm>
            <a:off x="762000" y="2000250"/>
            <a:ext cx="5238900" cy="2476500"/>
            <a:chOff x="762000" y="2000250"/>
            <a:chExt cx="5238900" cy="2476500"/>
          </a:xfrm>
        </p:grpSpPr>
        <p:sp>
          <p:nvSpPr>
            <p:cNvPr id="590" name="Google Shape;590;g3e742373580_0_348"/>
            <p:cNvSpPr/>
            <p:nvPr/>
          </p:nvSpPr>
          <p:spPr>
            <a:xfrm>
              <a:off x="762000" y="2000250"/>
              <a:ext cx="5238900" cy="2476500"/>
            </a:xfrm>
            <a:prstGeom prst="roundRect">
              <a:avLst>
                <a:gd name="adj" fmla="val 5769"/>
              </a:avLst>
            </a:prstGeom>
            <a:solidFill>
              <a:srgbClr val="F8F9FA"/>
            </a:solidFill>
            <a:ln w="19050" cap="flat" cmpd="sng">
              <a:solidFill>
                <a:srgbClr val="E9ECE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1" name="Google Shape;591;g3e742373580_0_348"/>
            <p:cNvSpPr txBox="1"/>
            <p:nvPr/>
          </p:nvSpPr>
          <p:spPr>
            <a:xfrm>
              <a:off x="952500" y="2143125"/>
              <a:ext cx="4857900" cy="21909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US" sz="1800" b="1" i="0">
                  <a:solidFill>
                    <a:srgbClr val="007E79"/>
                  </a:solidFill>
                  <a:latin typeface="Calibri"/>
                  <a:ea typeface="Calibri"/>
                  <a:cs typeface="Calibri"/>
                  <a:sym typeface="Calibri"/>
                </a:rPr>
                <a:t>Livro: </a:t>
              </a:r>
              <a:r>
                <a:rPr lang="en-US" sz="1800" b="1" i="1">
                  <a:solidFill>
                    <a:srgbClr val="007E79"/>
                  </a:solidFill>
                  <a:latin typeface="Calibri"/>
                  <a:ea typeface="Calibri"/>
                  <a:cs typeface="Calibri"/>
                  <a:sym typeface="Calibri"/>
                </a:rPr>
                <a:t>Uma Chapeuzinho Vermelho</a:t>
              </a:r>
              <a:endParaRPr sz="1800" b="1" i="0">
                <a:solidFill>
                  <a:srgbClr val="007E79"/>
                </a:solidFill>
                <a:latin typeface="Calibri"/>
                <a:ea typeface="Calibri"/>
                <a:cs typeface="Calibri"/>
                <a:sym typeface="Calibri"/>
              </a:endParaRPr>
            </a:p>
            <a:p>
              <a:pPr marL="0" lvl="0" indent="0" algn="l" rtl="0">
                <a:spcBef>
                  <a:spcPts val="1125"/>
                </a:spcBef>
                <a:spcAft>
                  <a:spcPts val="1125"/>
                </a:spcAft>
                <a:buNone/>
              </a:pPr>
              <a:r>
                <a:rPr lang="en-US" sz="1800" b="0" i="0">
                  <a:solidFill>
                    <a:srgbClr val="333333"/>
                  </a:solidFill>
                  <a:latin typeface="Calibri"/>
                  <a:ea typeface="Calibri"/>
                  <a:cs typeface="Calibri"/>
                  <a:sym typeface="Calibri"/>
                </a:rPr>
                <a:t>Ler, apreciar, observar e anotar quais são as principais características literárias da obra.</a:t>
              </a:r>
              <a:endParaRPr sz="1800" b="0" i="0">
                <a:solidFill>
                  <a:srgbClr val="333333"/>
                </a:solidFill>
                <a:latin typeface="Calibri"/>
                <a:ea typeface="Calibri"/>
                <a:cs typeface="Calibri"/>
                <a:sym typeface="Calibri"/>
              </a:endParaRPr>
            </a:p>
          </p:txBody>
        </p:sp>
      </p:grpSp>
      <p:grpSp>
        <p:nvGrpSpPr>
          <p:cNvPr id="592" name="Google Shape;592;g3e742373580_0_348"/>
          <p:cNvGrpSpPr/>
          <p:nvPr/>
        </p:nvGrpSpPr>
        <p:grpSpPr>
          <a:xfrm>
            <a:off x="762000" y="4762500"/>
            <a:ext cx="1905000" cy="428700"/>
            <a:chOff x="762000" y="4762500"/>
            <a:chExt cx="1905000" cy="428700"/>
          </a:xfrm>
        </p:grpSpPr>
        <p:sp>
          <p:nvSpPr>
            <p:cNvPr id="593" name="Google Shape;593;g3e742373580_0_348"/>
            <p:cNvSpPr/>
            <p:nvPr/>
          </p:nvSpPr>
          <p:spPr>
            <a:xfrm>
              <a:off x="762000" y="4762500"/>
              <a:ext cx="1905000" cy="428700"/>
            </a:xfrm>
            <a:prstGeom prst="roundRect">
              <a:avLst>
                <a:gd name="adj" fmla="val 48888"/>
              </a:avLst>
            </a:prstGeom>
            <a:solidFill>
              <a:srgbClr val="007E7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4" name="Google Shape;594;g3e742373580_0_348"/>
            <p:cNvSpPr txBox="1"/>
            <p:nvPr/>
          </p:nvSpPr>
          <p:spPr>
            <a:xfrm>
              <a:off x="762000" y="4762500"/>
              <a:ext cx="1905000" cy="4287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i="0">
                  <a:solidFill>
                    <a:srgbClr val="FFFFFF"/>
                  </a:solidFill>
                  <a:latin typeface="Calibri"/>
                  <a:ea typeface="Calibri"/>
                  <a:cs typeface="Calibri"/>
                  <a:sym typeface="Calibri"/>
                </a:rPr>
                <a:t>Socialização</a:t>
              </a:r>
              <a:endParaRPr sz="1600" b="1" i="0">
                <a:solidFill>
                  <a:srgbClr val="FFFFFF"/>
                </a:solidFill>
                <a:latin typeface="Calibri"/>
                <a:ea typeface="Calibri"/>
                <a:cs typeface="Calibri"/>
                <a:sym typeface="Calibri"/>
              </a:endParaRPr>
            </a:p>
          </p:txBody>
        </p:sp>
      </p:grpSp>
      <p:pic>
        <p:nvPicPr>
          <p:cNvPr id="595" name="Google Shape;595;g3e742373580_0_348"/>
          <p:cNvPicPr preferRelativeResize="0"/>
          <p:nvPr/>
        </p:nvPicPr>
        <p:blipFill rotWithShape="1">
          <a:blip r:embed="rId3">
            <a:alphaModFix/>
          </a:blip>
          <a:srcRect l="110" r="120"/>
          <a:stretch/>
        </p:blipFill>
        <p:spPr>
          <a:xfrm>
            <a:off x="6507651" y="1365799"/>
            <a:ext cx="5535300" cy="3717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CBEFF0-6F0B-69A7-77F6-D3CFF9E911B8}"/>
              </a:ext>
            </a:extLst>
          </p:cNvPr>
          <p:cNvSpPr>
            <a:spLocks noGrp="1"/>
          </p:cNvSpPr>
          <p:nvPr>
            <p:ph type="ctrTitle"/>
          </p:nvPr>
        </p:nvSpPr>
        <p:spPr/>
        <p:txBody>
          <a:bodyPr/>
          <a:lstStyle/>
          <a:p>
            <a:r>
              <a:rPr lang="pt-BR" dirty="0"/>
              <a:t>Registros</a:t>
            </a:r>
          </a:p>
        </p:txBody>
      </p:sp>
      <p:sp>
        <p:nvSpPr>
          <p:cNvPr id="3" name="Espaço Reservado para Texto 2">
            <a:extLst>
              <a:ext uri="{FF2B5EF4-FFF2-40B4-BE49-F238E27FC236}">
                <a16:creationId xmlns:a16="http://schemas.microsoft.com/office/drawing/2014/main" id="{FADC6FE1-5352-8BB5-DB84-2FDB9EAFE86D}"/>
              </a:ext>
            </a:extLst>
          </p:cNvPr>
          <p:cNvSpPr>
            <a:spLocks noGrp="1"/>
          </p:cNvSpPr>
          <p:nvPr>
            <p:ph type="body" idx="1"/>
          </p:nvPr>
        </p:nvSpPr>
        <p:spPr>
          <a:xfrm>
            <a:off x="759472" y="2107838"/>
            <a:ext cx="10562100" cy="4370454"/>
          </a:xfrm>
        </p:spPr>
        <p:txBody>
          <a:bodyPr>
            <a:normAutofit fontScale="70000" lnSpcReduction="20000"/>
          </a:bodyPr>
          <a:lstStyle/>
          <a:p>
            <a:r>
              <a:rPr lang="pt-BR" sz="3600" dirty="0"/>
              <a:t>Uma chapeuzinho (pronome indefinido)</a:t>
            </a:r>
          </a:p>
          <a:p>
            <a:r>
              <a:rPr lang="pt-BR" sz="3600" dirty="0"/>
              <a:t>Diálogo entre chapeuzinho e lobo – falas são marcadas pela cor – identifica o personagem </a:t>
            </a:r>
          </a:p>
          <a:p>
            <a:r>
              <a:rPr lang="pt-BR" sz="3600" dirty="0"/>
              <a:t>Ilustração com traços infantis</a:t>
            </a:r>
          </a:p>
          <a:p>
            <a:r>
              <a:rPr lang="pt-BR" sz="3600" dirty="0"/>
              <a:t>Fonte / escrita com letra cursiva / recurso gráfico (aumentar o tamanho das letras/palavras)</a:t>
            </a:r>
          </a:p>
          <a:p>
            <a:r>
              <a:rPr lang="pt-BR" sz="3600" dirty="0"/>
              <a:t>Movimento das ilustrações acompanha as ações</a:t>
            </a:r>
          </a:p>
          <a:p>
            <a:r>
              <a:rPr lang="pt-BR" sz="3600" dirty="0"/>
              <a:t>Expressão corporal dos personagens</a:t>
            </a:r>
          </a:p>
          <a:p>
            <a:r>
              <a:rPr lang="pt-BR" sz="3600" dirty="0"/>
              <a:t>Características da personagem – chapeuzinho esperta</a:t>
            </a:r>
          </a:p>
          <a:p>
            <a:r>
              <a:rPr lang="pt-BR" sz="3600" dirty="0"/>
              <a:t>Final inesperado/surpreendente / aberto</a:t>
            </a:r>
          </a:p>
          <a:p>
            <a:r>
              <a:rPr lang="pt-BR" sz="3600" dirty="0"/>
              <a:t>Intertextualidade – faz relação com a versão clássica </a:t>
            </a:r>
          </a:p>
        </p:txBody>
      </p:sp>
    </p:spTree>
    <p:extLst>
      <p:ext uri="{BB962C8B-B14F-4D97-AF65-F5344CB8AC3E}">
        <p14:creationId xmlns:p14="http://schemas.microsoft.com/office/powerpoint/2010/main" val="4156307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g3e742373580_0_2383"/>
          <p:cNvPicPr preferRelativeResize="0"/>
          <p:nvPr/>
        </p:nvPicPr>
        <p:blipFill>
          <a:blip r:embed="rId3">
            <a:alphaModFix/>
          </a:blip>
          <a:stretch>
            <a:fillRect/>
          </a:stretch>
        </p:blipFill>
        <p:spPr>
          <a:xfrm>
            <a:off x="0" y="1245358"/>
            <a:ext cx="12192000" cy="436728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6"/>
        <p:cNvGrpSpPr/>
        <p:nvPr/>
      </p:nvGrpSpPr>
      <p:grpSpPr>
        <a:xfrm>
          <a:off x="0" y="0"/>
          <a:ext cx="0" cy="0"/>
          <a:chOff x="0" y="0"/>
          <a:chExt cx="0" cy="0"/>
        </a:xfrm>
      </p:grpSpPr>
      <p:sp>
        <p:nvSpPr>
          <p:cNvPr id="607" name="Google Shape;607;g3e742373580_0_354"/>
          <p:cNvSpPr/>
          <p:nvPr/>
        </p:nvSpPr>
        <p:spPr>
          <a:xfrm>
            <a:off x="0" y="0"/>
            <a:ext cx="12192000" cy="952500"/>
          </a:xfrm>
          <a:prstGeom prst="rect">
            <a:avLst/>
          </a:prstGeom>
          <a:solidFill>
            <a:srgbClr val="007E7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8" name="Google Shape;608;g3e742373580_0_354"/>
          <p:cNvSpPr txBox="1"/>
          <p:nvPr/>
        </p:nvSpPr>
        <p:spPr>
          <a:xfrm>
            <a:off x="762000" y="0"/>
            <a:ext cx="10668000" cy="9525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3200" b="1">
                <a:solidFill>
                  <a:srgbClr val="FFFFFF"/>
                </a:solidFill>
                <a:latin typeface="Calibri"/>
                <a:ea typeface="Calibri"/>
                <a:cs typeface="Calibri"/>
                <a:sym typeface="Calibri"/>
              </a:rPr>
              <a:t>Tematização da prática: mediação de leitura</a:t>
            </a:r>
            <a:endParaRPr sz="3200" b="1">
              <a:solidFill>
                <a:srgbClr val="FFFFFF"/>
              </a:solidFill>
              <a:latin typeface="Calibri"/>
              <a:ea typeface="Calibri"/>
              <a:cs typeface="Calibri"/>
              <a:sym typeface="Calibri"/>
            </a:endParaRPr>
          </a:p>
        </p:txBody>
      </p:sp>
      <p:grpSp>
        <p:nvGrpSpPr>
          <p:cNvPr id="609" name="Google Shape;609;g3e742373580_0_354"/>
          <p:cNvGrpSpPr/>
          <p:nvPr/>
        </p:nvGrpSpPr>
        <p:grpSpPr>
          <a:xfrm>
            <a:off x="762000" y="1333500"/>
            <a:ext cx="5715000" cy="1428750"/>
            <a:chOff x="762000" y="1333500"/>
            <a:chExt cx="5715000" cy="1428750"/>
          </a:xfrm>
        </p:grpSpPr>
        <p:sp>
          <p:nvSpPr>
            <p:cNvPr id="610" name="Google Shape;610;g3e742373580_0_354"/>
            <p:cNvSpPr/>
            <p:nvPr/>
          </p:nvSpPr>
          <p:spPr>
            <a:xfrm>
              <a:off x="762000" y="1333500"/>
              <a:ext cx="5715000" cy="476400"/>
            </a:xfrm>
            <a:prstGeom prst="roundRect">
              <a:avLst>
                <a:gd name="adj" fmla="val 20000"/>
              </a:avLst>
            </a:prstGeom>
            <a:solidFill>
              <a:srgbClr val="ECB11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11" name="Google Shape;611;g3e742373580_0_354"/>
            <p:cNvSpPr txBox="1"/>
            <p:nvPr/>
          </p:nvSpPr>
          <p:spPr>
            <a:xfrm>
              <a:off x="762000" y="1333500"/>
              <a:ext cx="5715000" cy="4764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US" sz="2000" b="1">
                  <a:solidFill>
                    <a:srgbClr val="FFFFFF"/>
                  </a:solidFill>
                  <a:latin typeface="Calibri"/>
                  <a:ea typeface="Calibri"/>
                  <a:cs typeface="Calibri"/>
                  <a:sym typeface="Calibri"/>
                </a:rPr>
                <a:t>Parte 2 – Tematização da prática de leitura</a:t>
              </a:r>
              <a:endParaRPr sz="2000" b="1">
                <a:solidFill>
                  <a:srgbClr val="FFFFFF"/>
                </a:solidFill>
                <a:latin typeface="Calibri"/>
                <a:ea typeface="Calibri"/>
                <a:cs typeface="Calibri"/>
                <a:sym typeface="Calibri"/>
              </a:endParaRPr>
            </a:p>
          </p:txBody>
        </p:sp>
        <p:sp>
          <p:nvSpPr>
            <p:cNvPr id="612" name="Google Shape;612;g3e742373580_0_354"/>
            <p:cNvSpPr txBox="1"/>
            <p:nvPr/>
          </p:nvSpPr>
          <p:spPr>
            <a:xfrm>
              <a:off x="762000" y="2000250"/>
              <a:ext cx="52389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800" b="0">
                  <a:solidFill>
                    <a:srgbClr val="333333"/>
                  </a:solidFill>
                  <a:latin typeface="Calibri"/>
                  <a:ea typeface="Calibri"/>
                  <a:cs typeface="Calibri"/>
                  <a:sym typeface="Calibri"/>
                </a:rPr>
                <a:t>Vamos assistir uma professora lendo </a:t>
              </a:r>
              <a:r>
                <a:rPr lang="en-US" sz="1800" b="1" i="1">
                  <a:solidFill>
                    <a:srgbClr val="333333"/>
                  </a:solidFill>
                  <a:latin typeface="Calibri"/>
                  <a:ea typeface="Calibri"/>
                  <a:cs typeface="Calibri"/>
                  <a:sym typeface="Calibri"/>
                </a:rPr>
                <a:t>Uma Chapeuzinho Vermelho</a:t>
              </a:r>
              <a:r>
                <a:rPr lang="en-US" sz="1800" b="0">
                  <a:solidFill>
                    <a:srgbClr val="333333"/>
                  </a:solidFill>
                  <a:latin typeface="Calibri"/>
                  <a:ea typeface="Calibri"/>
                  <a:cs typeface="Calibri"/>
                  <a:sym typeface="Calibri"/>
                </a:rPr>
                <a:t>.</a:t>
              </a:r>
              <a:endParaRPr sz="1800" b="0">
                <a:solidFill>
                  <a:srgbClr val="333333"/>
                </a:solidFill>
                <a:latin typeface="Calibri"/>
                <a:ea typeface="Calibri"/>
                <a:cs typeface="Calibri"/>
                <a:sym typeface="Calibri"/>
              </a:endParaRPr>
            </a:p>
          </p:txBody>
        </p:sp>
      </p:grpSp>
      <p:grpSp>
        <p:nvGrpSpPr>
          <p:cNvPr id="613" name="Google Shape;613;g3e742373580_0_354"/>
          <p:cNvGrpSpPr/>
          <p:nvPr/>
        </p:nvGrpSpPr>
        <p:grpSpPr>
          <a:xfrm>
            <a:off x="762000" y="2857500"/>
            <a:ext cx="5238900" cy="2476500"/>
            <a:chOff x="762000" y="2857500"/>
            <a:chExt cx="5238900" cy="2476500"/>
          </a:xfrm>
        </p:grpSpPr>
        <p:sp>
          <p:nvSpPr>
            <p:cNvPr id="614" name="Google Shape;614;g3e742373580_0_354"/>
            <p:cNvSpPr/>
            <p:nvPr/>
          </p:nvSpPr>
          <p:spPr>
            <a:xfrm>
              <a:off x="762000" y="2857500"/>
              <a:ext cx="5238900" cy="2476500"/>
            </a:xfrm>
            <a:prstGeom prst="roundRect">
              <a:avLst>
                <a:gd name="adj" fmla="val 5769"/>
              </a:avLst>
            </a:prstGeom>
            <a:solidFill>
              <a:srgbClr val="F8F9FA"/>
            </a:solidFill>
            <a:ln w="19050" cap="flat" cmpd="sng">
              <a:solidFill>
                <a:srgbClr val="E9ECE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15" name="Google Shape;615;g3e742373580_0_354"/>
            <p:cNvSpPr txBox="1"/>
            <p:nvPr/>
          </p:nvSpPr>
          <p:spPr>
            <a:xfrm>
              <a:off x="952500" y="3000375"/>
              <a:ext cx="4857900" cy="2190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600" b="1">
                  <a:solidFill>
                    <a:srgbClr val="007E79"/>
                  </a:solidFill>
                  <a:latin typeface="Calibri"/>
                  <a:ea typeface="Calibri"/>
                  <a:cs typeface="Calibri"/>
                  <a:sym typeface="Calibri"/>
                </a:rPr>
                <a:t>Após, em pequenos grupos, discutir:</a:t>
              </a:r>
              <a:endParaRPr sz="1600" b="1">
                <a:solidFill>
                  <a:srgbClr val="007E79"/>
                </a:solidFill>
                <a:latin typeface="Calibri"/>
                <a:ea typeface="Calibri"/>
                <a:cs typeface="Calibri"/>
                <a:sym typeface="Calibri"/>
              </a:endParaRPr>
            </a:p>
            <a:p>
              <a:pPr marL="457200" lvl="0" indent="-330200" algn="l" rtl="0">
                <a:spcBef>
                  <a:spcPts val="1125"/>
                </a:spcBef>
                <a:spcAft>
                  <a:spcPts val="0"/>
                </a:spcAft>
                <a:buClr>
                  <a:srgbClr val="000000"/>
                </a:buClr>
                <a:buSzPts val="1600"/>
                <a:buFont typeface="Calibri"/>
                <a:buChar char="●"/>
              </a:pPr>
              <a:r>
                <a:rPr lang="en-US" sz="1600">
                  <a:solidFill>
                    <a:srgbClr val="000000"/>
                  </a:solidFill>
                  <a:latin typeface="Calibri"/>
                  <a:ea typeface="Calibri"/>
                  <a:cs typeface="Calibri"/>
                  <a:sym typeface="Calibri"/>
                </a:rPr>
                <a:t>Como a professora encaminhou a situação de leitura? Que perguntas fez para conversar com as crianças?</a:t>
              </a:r>
              <a:endParaRPr sz="1600">
                <a:solidFill>
                  <a:srgbClr val="000000"/>
                </a:solidFill>
                <a:latin typeface="Calibri"/>
                <a:ea typeface="Calibri"/>
                <a:cs typeface="Calibri"/>
                <a:sym typeface="Calibri"/>
              </a:endParaRPr>
            </a:p>
            <a:p>
              <a:pPr marL="457200" lvl="0" indent="-330200" algn="l" rtl="0">
                <a:spcBef>
                  <a:spcPts val="1125"/>
                </a:spcBef>
                <a:spcAft>
                  <a:spcPts val="0"/>
                </a:spcAft>
                <a:buClr>
                  <a:srgbClr val="000000"/>
                </a:buClr>
                <a:buSzPts val="1600"/>
                <a:buFont typeface="Calibri"/>
                <a:buChar char="●"/>
              </a:pPr>
              <a:r>
                <a:rPr lang="en-US" sz="1600">
                  <a:solidFill>
                    <a:srgbClr val="000000"/>
                  </a:solidFill>
                  <a:latin typeface="Calibri"/>
                  <a:ea typeface="Calibri"/>
                  <a:cs typeface="Calibri"/>
                  <a:sym typeface="Calibri"/>
                </a:rPr>
                <a:t>O que as respostas das crianças revelam sobre suas interpretações e apreciações?</a:t>
              </a:r>
              <a:endParaRPr sz="1600">
                <a:solidFill>
                  <a:srgbClr val="000000"/>
                </a:solidFill>
                <a:latin typeface="Calibri"/>
                <a:ea typeface="Calibri"/>
                <a:cs typeface="Calibri"/>
                <a:sym typeface="Calibri"/>
              </a:endParaRPr>
            </a:p>
          </p:txBody>
        </p:sp>
      </p:grpSp>
      <p:grpSp>
        <p:nvGrpSpPr>
          <p:cNvPr id="616" name="Google Shape;616;g3e742373580_0_354"/>
          <p:cNvGrpSpPr/>
          <p:nvPr/>
        </p:nvGrpSpPr>
        <p:grpSpPr>
          <a:xfrm>
            <a:off x="762000" y="5524500"/>
            <a:ext cx="1905000" cy="428700"/>
            <a:chOff x="762000" y="5524500"/>
            <a:chExt cx="1905000" cy="428700"/>
          </a:xfrm>
        </p:grpSpPr>
        <p:sp>
          <p:nvSpPr>
            <p:cNvPr id="617" name="Google Shape;617;g3e742373580_0_354"/>
            <p:cNvSpPr/>
            <p:nvPr/>
          </p:nvSpPr>
          <p:spPr>
            <a:xfrm>
              <a:off x="762000" y="5524500"/>
              <a:ext cx="1905000" cy="428700"/>
            </a:xfrm>
            <a:prstGeom prst="roundRect">
              <a:avLst>
                <a:gd name="adj" fmla="val 48888"/>
              </a:avLst>
            </a:prstGeom>
            <a:solidFill>
              <a:srgbClr val="007E7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18" name="Google Shape;618;g3e742373580_0_354"/>
            <p:cNvSpPr txBox="1"/>
            <p:nvPr/>
          </p:nvSpPr>
          <p:spPr>
            <a:xfrm>
              <a:off x="762000" y="5524500"/>
              <a:ext cx="1905000" cy="428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600" b="1">
                  <a:solidFill>
                    <a:srgbClr val="FFFFFF"/>
                  </a:solidFill>
                  <a:latin typeface="Calibri"/>
                  <a:ea typeface="Calibri"/>
                  <a:cs typeface="Calibri"/>
                  <a:sym typeface="Calibri"/>
                </a:rPr>
                <a:t>Socialização</a:t>
              </a:r>
              <a:endParaRPr sz="1600" b="1">
                <a:solidFill>
                  <a:srgbClr val="FFFFFF"/>
                </a:solidFill>
                <a:latin typeface="Calibri"/>
                <a:ea typeface="Calibri"/>
                <a:cs typeface="Calibri"/>
                <a:sym typeface="Calibri"/>
              </a:endParaRPr>
            </a:p>
          </p:txBody>
        </p:sp>
      </p:grpSp>
      <p:pic>
        <p:nvPicPr>
          <p:cNvPr id="619" name="Google Shape;619;g3e742373580_0_354"/>
          <p:cNvPicPr preferRelativeResize="0"/>
          <p:nvPr/>
        </p:nvPicPr>
        <p:blipFill>
          <a:blip r:embed="rId4">
            <a:alphaModFix/>
          </a:blip>
          <a:stretch>
            <a:fillRect/>
          </a:stretch>
        </p:blipFill>
        <p:spPr>
          <a:xfrm>
            <a:off x="6507650" y="1365800"/>
            <a:ext cx="5535400" cy="3717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E4C8E4-CE23-67C5-91FB-404F419BCB7D}"/>
              </a:ext>
            </a:extLst>
          </p:cNvPr>
          <p:cNvSpPr>
            <a:spLocks noGrp="1"/>
          </p:cNvSpPr>
          <p:nvPr>
            <p:ph type="ctrTitle"/>
          </p:nvPr>
        </p:nvSpPr>
        <p:spPr>
          <a:xfrm>
            <a:off x="247973" y="0"/>
            <a:ext cx="10578000" cy="1145100"/>
          </a:xfrm>
        </p:spPr>
        <p:txBody>
          <a:bodyPr/>
          <a:lstStyle/>
          <a:p>
            <a:r>
              <a:rPr lang="pt-BR" dirty="0"/>
              <a:t>Registros</a:t>
            </a:r>
          </a:p>
        </p:txBody>
      </p:sp>
      <p:sp>
        <p:nvSpPr>
          <p:cNvPr id="3" name="Espaço Reservado para Texto 2">
            <a:extLst>
              <a:ext uri="{FF2B5EF4-FFF2-40B4-BE49-F238E27FC236}">
                <a16:creationId xmlns:a16="http://schemas.microsoft.com/office/drawing/2014/main" id="{F7B8A468-050E-2107-3A6B-55D5FE0644EC}"/>
              </a:ext>
            </a:extLst>
          </p:cNvPr>
          <p:cNvSpPr>
            <a:spLocks noGrp="1"/>
          </p:cNvSpPr>
          <p:nvPr>
            <p:ph type="body" idx="1"/>
          </p:nvPr>
        </p:nvSpPr>
        <p:spPr>
          <a:xfrm>
            <a:off x="247973" y="881629"/>
            <a:ext cx="11073599" cy="5286696"/>
          </a:xfrm>
        </p:spPr>
        <p:txBody>
          <a:bodyPr>
            <a:normAutofit lnSpcReduction="10000"/>
          </a:bodyPr>
          <a:lstStyle/>
          <a:p>
            <a:r>
              <a:rPr lang="pt-BR" sz="3600" dirty="0"/>
              <a:t>Entonação da professora, ritmo da leitura</a:t>
            </a:r>
          </a:p>
          <a:p>
            <a:endParaRPr lang="pt-BR" sz="3600" dirty="0"/>
          </a:p>
          <a:p>
            <a:r>
              <a:rPr lang="pt-BR" sz="3600" dirty="0"/>
              <a:t>Conversa</a:t>
            </a:r>
          </a:p>
          <a:p>
            <a:r>
              <a:rPr lang="pt-BR" sz="3600" dirty="0"/>
              <a:t>Explora o título para discutir a característica da personagem / explora a contracapa</a:t>
            </a:r>
          </a:p>
          <a:p>
            <a:r>
              <a:rPr lang="pt-BR" sz="3600" dirty="0"/>
              <a:t>Professora volta para o livro, devolve a pergunta para refletir</a:t>
            </a:r>
          </a:p>
          <a:p>
            <a:r>
              <a:rPr lang="pt-BR" sz="3600" dirty="0"/>
              <a:t>Comparar semelhanças e diferenças entre as histórias - intertextualidade</a:t>
            </a:r>
          </a:p>
          <a:p>
            <a:endParaRPr lang="pt-BR" sz="3600" dirty="0"/>
          </a:p>
          <a:p>
            <a:endParaRPr lang="pt-BR" sz="3600" dirty="0"/>
          </a:p>
        </p:txBody>
      </p:sp>
    </p:spTree>
    <p:extLst>
      <p:ext uri="{BB962C8B-B14F-4D97-AF65-F5344CB8AC3E}">
        <p14:creationId xmlns:p14="http://schemas.microsoft.com/office/powerpoint/2010/main" val="3698617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g3e75cded42e_0_0"/>
          <p:cNvSpPr txBox="1">
            <a:spLocks noGrp="1"/>
          </p:cNvSpPr>
          <p:nvPr>
            <p:ph type="ctrTitle"/>
          </p:nvPr>
        </p:nvSpPr>
        <p:spPr>
          <a:xfrm>
            <a:off x="745055" y="566316"/>
            <a:ext cx="10578000" cy="1145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626" name="Google Shape;626;g3e75cded42e_0_0"/>
          <p:cNvSpPr txBox="1">
            <a:spLocks noGrp="1"/>
          </p:cNvSpPr>
          <p:nvPr>
            <p:ph type="body" idx="1"/>
          </p:nvPr>
        </p:nvSpPr>
        <p:spPr>
          <a:xfrm>
            <a:off x="759472" y="2107838"/>
            <a:ext cx="10562100" cy="37128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None/>
            </a:pPr>
            <a:r>
              <a:rPr lang="en-US"/>
              <a:t>Video 1</a:t>
            </a:r>
            <a:endParaRPr/>
          </a:p>
          <a:p>
            <a:pPr marL="0" lvl="0" indent="0" algn="l" rtl="0">
              <a:spcBef>
                <a:spcPts val="1100"/>
              </a:spcBef>
              <a:spcAft>
                <a:spcPts val="0"/>
              </a:spcAft>
              <a:buNone/>
            </a:pPr>
            <a:r>
              <a:rPr lang="en-US" u="sng">
                <a:solidFill>
                  <a:schemeClr val="hlink"/>
                </a:solidFill>
                <a:hlinkClick r:id="rId3"/>
              </a:rPr>
              <a:t>https://drive.google.com/file/d/1HYTjPstwipRtUv8rIiriYtcrt12r6J5C/view?usp=drive_link</a:t>
            </a:r>
            <a:endParaRPr/>
          </a:p>
          <a:p>
            <a:pPr marL="0" lvl="0" indent="0" algn="l" rtl="0">
              <a:spcBef>
                <a:spcPts val="1100"/>
              </a:spcBef>
              <a:spcAft>
                <a:spcPts val="0"/>
              </a:spcAft>
              <a:buNone/>
            </a:pPr>
            <a:endParaRPr/>
          </a:p>
          <a:p>
            <a:pPr marL="0" lvl="0" indent="0" algn="l" rtl="0">
              <a:spcBef>
                <a:spcPts val="1100"/>
              </a:spcBef>
              <a:spcAft>
                <a:spcPts val="0"/>
              </a:spcAft>
              <a:buNone/>
            </a:pPr>
            <a:r>
              <a:rPr lang="en-US"/>
              <a:t>Vídeo 4</a:t>
            </a:r>
            <a:endParaRPr/>
          </a:p>
          <a:p>
            <a:pPr marL="0" lvl="0" indent="0" algn="l" rtl="0">
              <a:spcBef>
                <a:spcPts val="1100"/>
              </a:spcBef>
              <a:spcAft>
                <a:spcPts val="0"/>
              </a:spcAft>
              <a:buNone/>
            </a:pPr>
            <a:r>
              <a:rPr lang="en-US" u="sng">
                <a:solidFill>
                  <a:schemeClr val="hlink"/>
                </a:solidFill>
                <a:hlinkClick r:id="rId4"/>
              </a:rPr>
              <a:t>https://drive.google.com/file/d/1yYGO_ZwYcL6ZqWQTMIseF1U51JxiQCS1/view?usp=drive_link</a:t>
            </a:r>
            <a:endParaRPr/>
          </a:p>
          <a:p>
            <a:pPr marL="0" lvl="0" indent="0" algn="l" rtl="0">
              <a:spcBef>
                <a:spcPts val="1100"/>
              </a:spcBef>
              <a:spcAft>
                <a:spcPts val="0"/>
              </a:spcAft>
              <a:buNone/>
            </a:pPr>
            <a:r>
              <a:rPr lang="en-US"/>
              <a:t>(a partir de 4:30)</a:t>
            </a:r>
            <a:endParaRPr/>
          </a:p>
          <a:p>
            <a:pPr marL="0" lvl="0" indent="0" algn="l" rtl="0">
              <a:spcBef>
                <a:spcPts val="11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3e742373580_0_361"/>
          <p:cNvSpPr/>
          <p:nvPr/>
        </p:nvSpPr>
        <p:spPr>
          <a:xfrm>
            <a:off x="0" y="0"/>
            <a:ext cx="12192000" cy="952500"/>
          </a:xfrm>
          <a:prstGeom prst="rect">
            <a:avLst/>
          </a:prstGeom>
          <a:solidFill>
            <a:srgbClr val="007E7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3" name="Google Shape;633;g3e742373580_0_361"/>
          <p:cNvSpPr txBox="1"/>
          <p:nvPr/>
        </p:nvSpPr>
        <p:spPr>
          <a:xfrm>
            <a:off x="762000" y="0"/>
            <a:ext cx="10668000" cy="9525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3200" b="1">
                <a:solidFill>
                  <a:srgbClr val="FFFFFF"/>
                </a:solidFill>
                <a:latin typeface="Calibri"/>
                <a:ea typeface="Calibri"/>
                <a:cs typeface="Calibri"/>
                <a:sym typeface="Calibri"/>
              </a:rPr>
              <a:t>Sistematização</a:t>
            </a:r>
            <a:endParaRPr sz="3200" b="1">
              <a:solidFill>
                <a:srgbClr val="FFFFFF"/>
              </a:solidFill>
              <a:latin typeface="Calibri"/>
              <a:ea typeface="Calibri"/>
              <a:cs typeface="Calibri"/>
              <a:sym typeface="Calibri"/>
            </a:endParaRPr>
          </a:p>
        </p:txBody>
      </p:sp>
      <p:grpSp>
        <p:nvGrpSpPr>
          <p:cNvPr id="634" name="Google Shape;634;g3e742373580_0_361"/>
          <p:cNvGrpSpPr/>
          <p:nvPr/>
        </p:nvGrpSpPr>
        <p:grpSpPr>
          <a:xfrm>
            <a:off x="762000" y="2000250"/>
            <a:ext cx="10668000" cy="2857500"/>
            <a:chOff x="762000" y="2000250"/>
            <a:chExt cx="10668000" cy="2857500"/>
          </a:xfrm>
        </p:grpSpPr>
        <p:sp>
          <p:nvSpPr>
            <p:cNvPr id="635" name="Google Shape;635;g3e742373580_0_361"/>
            <p:cNvSpPr/>
            <p:nvPr/>
          </p:nvSpPr>
          <p:spPr>
            <a:xfrm>
              <a:off x="762000" y="2000250"/>
              <a:ext cx="10668000" cy="2857500"/>
            </a:xfrm>
            <a:prstGeom prst="roundRect">
              <a:avLst>
                <a:gd name="adj" fmla="val 5000"/>
              </a:avLst>
            </a:prstGeom>
            <a:solidFill>
              <a:srgbClr val="F8F9FA"/>
            </a:solidFill>
            <a:ln w="19050" cap="flat" cmpd="sng">
              <a:solidFill>
                <a:srgbClr val="E9ECE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6" name="Google Shape;636;g3e742373580_0_361"/>
            <p:cNvSpPr txBox="1"/>
            <p:nvPr/>
          </p:nvSpPr>
          <p:spPr>
            <a:xfrm>
              <a:off x="1047750" y="2286000"/>
              <a:ext cx="10096500" cy="2286000"/>
            </a:xfrm>
            <a:prstGeom prst="rect">
              <a:avLst/>
            </a:prstGeom>
            <a:noFill/>
            <a:ln>
              <a:noFill/>
            </a:ln>
          </p:spPr>
          <p:txBody>
            <a:bodyPr spcFirstLastPara="1" wrap="square" lIns="190500" tIns="190500" rIns="190500" bIns="190500" anchor="ctr" anchorCtr="0">
              <a:noAutofit/>
            </a:bodyPr>
            <a:lstStyle/>
            <a:p>
              <a:pPr marL="0" lvl="0" indent="0" algn="ctr" rtl="0">
                <a:spcBef>
                  <a:spcPts val="0"/>
                </a:spcBef>
                <a:spcAft>
                  <a:spcPts val="0"/>
                </a:spcAft>
                <a:buNone/>
              </a:pPr>
              <a:r>
                <a:rPr lang="en-US" sz="2800" b="1">
                  <a:solidFill>
                    <a:srgbClr val="007E79"/>
                  </a:solidFill>
                  <a:latin typeface="Calibri"/>
                  <a:ea typeface="Calibri"/>
                  <a:cs typeface="Calibri"/>
                  <a:sym typeface="Calibri"/>
                </a:rPr>
                <a:t>O que é preciso considerar no planejamento de leitura literária feita em voz alta pela professora?</a:t>
              </a:r>
              <a:endParaRPr sz="2800" b="1">
                <a:solidFill>
                  <a:srgbClr val="007E79"/>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pic>
        <p:nvPicPr>
          <p:cNvPr id="642" name="Google Shape;642;g3e742373580_0_2410"/>
          <p:cNvPicPr preferRelativeResize="0"/>
          <p:nvPr/>
        </p:nvPicPr>
        <p:blipFill>
          <a:blip r:embed="rId3">
            <a:alphaModFix/>
          </a:blip>
          <a:stretch>
            <a:fillRect/>
          </a:stretch>
        </p:blipFill>
        <p:spPr>
          <a:xfrm>
            <a:off x="0" y="1175446"/>
            <a:ext cx="12191999" cy="460290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pic>
        <p:nvPicPr>
          <p:cNvPr id="648" name="Google Shape;648;g3e742373580_0_2417"/>
          <p:cNvPicPr preferRelativeResize="0"/>
          <p:nvPr/>
        </p:nvPicPr>
        <p:blipFill>
          <a:blip r:embed="rId3">
            <a:alphaModFix/>
          </a:blip>
          <a:stretch>
            <a:fillRect/>
          </a:stretch>
        </p:blipFill>
        <p:spPr>
          <a:xfrm>
            <a:off x="0" y="254424"/>
            <a:ext cx="12192002" cy="564135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e742373580_0_2390"/>
          <p:cNvSpPr txBox="1">
            <a:spLocks noGrp="1"/>
          </p:cNvSpPr>
          <p:nvPr>
            <p:ph type="ctrTitle"/>
          </p:nvPr>
        </p:nvSpPr>
        <p:spPr>
          <a:xfrm>
            <a:off x="745055" y="566316"/>
            <a:ext cx="10578000" cy="1145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Leitura compartilhada</a:t>
            </a:r>
            <a:endParaRPr/>
          </a:p>
        </p:txBody>
      </p:sp>
      <p:pic>
        <p:nvPicPr>
          <p:cNvPr id="655" name="Google Shape;655;g3e742373580_0_2390"/>
          <p:cNvPicPr preferRelativeResize="0"/>
          <p:nvPr/>
        </p:nvPicPr>
        <p:blipFill>
          <a:blip r:embed="rId3">
            <a:alphaModFix/>
          </a:blip>
          <a:stretch>
            <a:fillRect/>
          </a:stretch>
        </p:blipFill>
        <p:spPr>
          <a:xfrm>
            <a:off x="2004275" y="1883500"/>
            <a:ext cx="7829550" cy="4648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g3e742373580_0_89"/>
          <p:cNvSpPr txBox="1"/>
          <p:nvPr/>
        </p:nvSpPr>
        <p:spPr>
          <a:xfrm>
            <a:off x="1675925" y="325600"/>
            <a:ext cx="8528400" cy="5232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1" i="0" u="none" strike="noStrike" cap="none">
                <a:solidFill>
                  <a:srgbClr val="757070"/>
                </a:solidFill>
                <a:latin typeface="Arial"/>
                <a:ea typeface="Arial"/>
                <a:cs typeface="Arial"/>
                <a:sym typeface="Arial"/>
              </a:rPr>
              <a:t>Professores de 1º e 2º ano</a:t>
            </a:r>
            <a:endParaRPr sz="2200" b="1" i="0" u="none" strike="noStrike" cap="none">
              <a:solidFill>
                <a:srgbClr val="757070"/>
              </a:solidFill>
              <a:latin typeface="Arial"/>
              <a:ea typeface="Arial"/>
              <a:cs typeface="Arial"/>
              <a:sym typeface="Arial"/>
            </a:endParaRPr>
          </a:p>
        </p:txBody>
      </p:sp>
      <p:graphicFrame>
        <p:nvGraphicFramePr>
          <p:cNvPr id="471" name="Google Shape;471;g3e742373580_0_89"/>
          <p:cNvGraphicFramePr/>
          <p:nvPr/>
        </p:nvGraphicFramePr>
        <p:xfrm>
          <a:off x="2008963" y="1336410"/>
          <a:ext cx="7862300" cy="2925090"/>
        </p:xfrm>
        <a:graphic>
          <a:graphicData uri="http://schemas.openxmlformats.org/drawingml/2006/table">
            <a:tbl>
              <a:tblPr>
                <a:noFill/>
                <a:tableStyleId>{F325800C-CFBD-4A9C-8E56-5B5202D773C0}</a:tableStyleId>
              </a:tblPr>
              <a:tblGrid>
                <a:gridCol w="7862300">
                  <a:extLst>
                    <a:ext uri="{9D8B030D-6E8A-4147-A177-3AD203B41FA5}">
                      <a16:colId xmlns:a16="http://schemas.microsoft.com/office/drawing/2014/main" val="20000"/>
                    </a:ext>
                  </a:extLst>
                </a:gridCol>
              </a:tblGrid>
              <a:tr h="536600">
                <a:tc>
                  <a:txBody>
                    <a:bodyPr/>
                    <a:lstStyle/>
                    <a:p>
                      <a:pPr marL="0" marR="0" lvl="0" indent="0" algn="l" rtl="0">
                        <a:lnSpc>
                          <a:spcPct val="100000"/>
                        </a:lnSpc>
                        <a:spcBef>
                          <a:spcPts val="0"/>
                        </a:spcBef>
                        <a:spcAft>
                          <a:spcPts val="0"/>
                        </a:spcAft>
                        <a:buClr>
                          <a:srgbClr val="000000"/>
                        </a:buClr>
                        <a:buSzPts val="1500"/>
                        <a:buFont typeface="Arial"/>
                        <a:buNone/>
                      </a:pPr>
                      <a:r>
                        <a:rPr lang="en-US" sz="1800" b="1" u="none" strike="noStrike" cap="none">
                          <a:solidFill>
                            <a:srgbClr val="387C65"/>
                          </a:solidFill>
                        </a:rPr>
                        <a:t>1</a:t>
                      </a:r>
                      <a:r>
                        <a:rPr lang="en-US" sz="1800" b="1" u="none" strike="noStrike" cap="none">
                          <a:solidFill>
                            <a:srgbClr val="387C65"/>
                          </a:solidFill>
                          <a:latin typeface="Arial"/>
                          <a:ea typeface="Arial"/>
                          <a:cs typeface="Arial"/>
                          <a:sym typeface="Arial"/>
                        </a:rPr>
                        <a:t>- Leitura literária pela formadora</a:t>
                      </a:r>
                      <a:endParaRPr sz="18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0"/>
                  </a:ext>
                </a:extLst>
              </a:tr>
              <a:tr h="53660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387C65"/>
                          </a:solidFill>
                        </a:rPr>
                        <a:t>2- </a:t>
                      </a:r>
                      <a:r>
                        <a:rPr lang="en-US" sz="1800" b="1">
                          <a:solidFill>
                            <a:srgbClr val="387C65"/>
                          </a:solidFill>
                        </a:rPr>
                        <a:t>Leitura literária e conversa apreciativa</a:t>
                      </a:r>
                      <a:endParaRPr sz="18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1"/>
                  </a:ext>
                </a:extLst>
              </a:tr>
              <a:tr h="671400">
                <a:tc>
                  <a:txBody>
                    <a:bodyPr/>
                    <a:lstStyle/>
                    <a:p>
                      <a:pPr marL="0" marR="0" lvl="0" indent="0" algn="l" rtl="0">
                        <a:lnSpc>
                          <a:spcPct val="100000"/>
                        </a:lnSpc>
                        <a:spcBef>
                          <a:spcPts val="0"/>
                        </a:spcBef>
                        <a:spcAft>
                          <a:spcPts val="0"/>
                        </a:spcAft>
                        <a:buClr>
                          <a:srgbClr val="000000"/>
                        </a:buClr>
                        <a:buSzPts val="1500"/>
                        <a:buFont typeface="Arial"/>
                        <a:buNone/>
                      </a:pPr>
                      <a:r>
                        <a:rPr lang="en-US" sz="1800" b="1" u="none" strike="noStrike" cap="none">
                          <a:solidFill>
                            <a:srgbClr val="387C65"/>
                          </a:solidFill>
                        </a:rPr>
                        <a:t>3- </a:t>
                      </a:r>
                      <a:r>
                        <a:rPr lang="en-US" sz="1800" b="1">
                          <a:solidFill>
                            <a:srgbClr val="387C65"/>
                          </a:solidFill>
                        </a:rPr>
                        <a:t>Caderno dos estudantes</a:t>
                      </a:r>
                      <a:endParaRPr sz="18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2"/>
                  </a:ext>
                </a:extLst>
              </a:tr>
              <a:tr h="536600">
                <a:tc>
                  <a:txBody>
                    <a:bodyPr/>
                    <a:lstStyle/>
                    <a:p>
                      <a:pPr marL="0" marR="0" lvl="0" indent="0" algn="l" rtl="0">
                        <a:lnSpc>
                          <a:spcPct val="100000"/>
                        </a:lnSpc>
                        <a:spcBef>
                          <a:spcPts val="0"/>
                        </a:spcBef>
                        <a:spcAft>
                          <a:spcPts val="0"/>
                        </a:spcAft>
                        <a:buClr>
                          <a:srgbClr val="000000"/>
                        </a:buClr>
                        <a:buSzPts val="1500"/>
                        <a:buFont typeface="Arial"/>
                        <a:buNone/>
                      </a:pPr>
                      <a:r>
                        <a:rPr lang="en-US" sz="1800" b="1" u="none" strike="noStrike" cap="none">
                          <a:solidFill>
                            <a:srgbClr val="387C65"/>
                          </a:solidFill>
                        </a:rPr>
                        <a:t>4- </a:t>
                      </a:r>
                      <a:r>
                        <a:rPr lang="en-US" sz="1800" b="1">
                          <a:solidFill>
                            <a:srgbClr val="387C65"/>
                          </a:solidFill>
                        </a:rPr>
                        <a:t>Devolutiva da atividade prática</a:t>
                      </a:r>
                      <a:endParaRPr sz="18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3"/>
                  </a:ext>
                </a:extLst>
              </a:tr>
              <a:tr h="536600">
                <a:tc>
                  <a:txBody>
                    <a:bodyPr/>
                    <a:lstStyle/>
                    <a:p>
                      <a:pPr marL="0" marR="0" lvl="0" indent="0" algn="l" rtl="0">
                        <a:lnSpc>
                          <a:spcPct val="100000"/>
                        </a:lnSpc>
                        <a:spcBef>
                          <a:spcPts val="0"/>
                        </a:spcBef>
                        <a:spcAft>
                          <a:spcPts val="0"/>
                        </a:spcAft>
                        <a:buClr>
                          <a:srgbClr val="000000"/>
                        </a:buClr>
                        <a:buSzPts val="1500"/>
                        <a:buFont typeface="Arial"/>
                        <a:buNone/>
                      </a:pPr>
                      <a:r>
                        <a:rPr lang="en-US" sz="1800" b="1">
                          <a:solidFill>
                            <a:srgbClr val="387C65"/>
                          </a:solidFill>
                        </a:rPr>
                        <a:t>5</a:t>
                      </a:r>
                      <a:r>
                        <a:rPr lang="en-US" sz="1800" b="1" u="none" strike="noStrike" cap="none">
                          <a:solidFill>
                            <a:srgbClr val="387C65"/>
                          </a:solidFill>
                        </a:rPr>
                        <a:t>- Atividade Prática/ Combinados/ Espaço digital de formação/ Avaliação</a:t>
                      </a:r>
                      <a:endParaRPr sz="18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4"/>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661" name="Google Shape;661;g3e742373580_0_2397"/>
          <p:cNvPicPr preferRelativeResize="0"/>
          <p:nvPr/>
        </p:nvPicPr>
        <p:blipFill>
          <a:blip r:embed="rId3">
            <a:alphaModFix/>
          </a:blip>
          <a:stretch>
            <a:fillRect/>
          </a:stretch>
        </p:blipFill>
        <p:spPr>
          <a:xfrm>
            <a:off x="-120237" y="0"/>
            <a:ext cx="11618472" cy="68579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g2ccf738033f_0_991"/>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67" name="Google Shape;667;g2ccf738033f_0_991"/>
          <p:cNvSpPr txBox="1"/>
          <p:nvPr/>
        </p:nvSpPr>
        <p:spPr>
          <a:xfrm>
            <a:off x="915875" y="4176425"/>
            <a:ext cx="8632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100"/>
              <a:buFont typeface="Arial"/>
              <a:buNone/>
            </a:pPr>
            <a:r>
              <a:rPr lang="en-US" sz="5100" b="1">
                <a:solidFill>
                  <a:srgbClr val="FFFFFF"/>
                </a:solidFill>
              </a:rPr>
              <a:t>Caderno dos estudantes</a:t>
            </a:r>
            <a:endParaRPr sz="15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3cda7d82260_0_676"/>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100"/>
              <a:buNone/>
            </a:pPr>
            <a:endParaRPr/>
          </a:p>
        </p:txBody>
      </p:sp>
      <p:sp>
        <p:nvSpPr>
          <p:cNvPr id="674" name="Google Shape;674;g3cda7d82260_0_676"/>
          <p:cNvSpPr txBox="1">
            <a:spLocks noGrp="1"/>
          </p:cNvSpPr>
          <p:nvPr>
            <p:ph type="body" idx="1"/>
          </p:nvPr>
        </p:nvSpPr>
        <p:spPr>
          <a:xfrm>
            <a:off x="759472" y="2107838"/>
            <a:ext cx="10562100" cy="3712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100"/>
              </a:spcBef>
              <a:spcAft>
                <a:spcPts val="0"/>
              </a:spcAft>
              <a:buSzPts val="1600"/>
              <a:buNone/>
            </a:pPr>
            <a:endParaRPr/>
          </a:p>
        </p:txBody>
      </p:sp>
      <p:pic>
        <p:nvPicPr>
          <p:cNvPr id="675" name="Google Shape;675;g3cda7d82260_0_676"/>
          <p:cNvPicPr preferRelativeResize="0"/>
          <p:nvPr/>
        </p:nvPicPr>
        <p:blipFill rotWithShape="1">
          <a:blip r:embed="rId3">
            <a:alphaModFix/>
          </a:blip>
          <a:srcRect/>
          <a:stretch/>
        </p:blipFill>
        <p:spPr>
          <a:xfrm>
            <a:off x="46749" y="13574"/>
            <a:ext cx="12023149" cy="67630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g33f43b67975_0_199"/>
          <p:cNvSpPr txBox="1"/>
          <p:nvPr/>
        </p:nvSpPr>
        <p:spPr>
          <a:xfrm>
            <a:off x="152400" y="1880200"/>
            <a:ext cx="11804100" cy="4642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900">
                <a:solidFill>
                  <a:schemeClr val="dk1"/>
                </a:solidFill>
                <a:latin typeface="Calibri"/>
                <a:ea typeface="Calibri"/>
                <a:cs typeface="Calibri"/>
                <a:sym typeface="Calibri"/>
              </a:rPr>
              <a:t>Vamos discutir qual é o foco do próximo percurso literário que será desenvolvido, considerando as situações de leitura literária e as propostas de reflexão sobre o sistema de escrita alfabética. </a:t>
            </a:r>
            <a:endParaRPr sz="2900">
              <a:solidFill>
                <a:schemeClr val="dk1"/>
              </a:solidFill>
              <a:latin typeface="Calibri"/>
              <a:ea typeface="Calibri"/>
              <a:cs typeface="Calibri"/>
              <a:sym typeface="Calibri"/>
            </a:endParaRPr>
          </a:p>
          <a:p>
            <a:pPr marL="0" lvl="0" indent="0" algn="l" rtl="0">
              <a:spcBef>
                <a:spcPts val="0"/>
              </a:spcBef>
              <a:spcAft>
                <a:spcPts val="0"/>
              </a:spcAft>
              <a:buNone/>
            </a:pPr>
            <a:endParaRPr sz="2900">
              <a:solidFill>
                <a:schemeClr val="dk1"/>
              </a:solidFill>
              <a:latin typeface="Calibri"/>
              <a:ea typeface="Calibri"/>
              <a:cs typeface="Calibri"/>
              <a:sym typeface="Calibri"/>
            </a:endParaRPr>
          </a:p>
          <a:p>
            <a:pPr marL="0" lvl="0" indent="0" algn="l" rtl="0">
              <a:spcBef>
                <a:spcPts val="0"/>
              </a:spcBef>
              <a:spcAft>
                <a:spcPts val="0"/>
              </a:spcAft>
              <a:buNone/>
            </a:pPr>
            <a:r>
              <a:rPr lang="en-US" sz="2900">
                <a:solidFill>
                  <a:schemeClr val="dk1"/>
                </a:solidFill>
                <a:latin typeface="Calibri"/>
                <a:ea typeface="Calibri"/>
                <a:cs typeface="Calibri"/>
                <a:sym typeface="Calibri"/>
              </a:rPr>
              <a:t>Definir percurso literário</a:t>
            </a:r>
            <a:endParaRPr sz="2900">
              <a:solidFill>
                <a:schemeClr val="dk1"/>
              </a:solidFill>
              <a:latin typeface="Calibri"/>
              <a:ea typeface="Calibri"/>
              <a:cs typeface="Calibri"/>
              <a:sym typeface="Calibri"/>
            </a:endParaRPr>
          </a:p>
          <a:p>
            <a:pPr marL="0" lvl="0" indent="0" algn="l" rtl="0">
              <a:spcBef>
                <a:spcPts val="0"/>
              </a:spcBef>
              <a:spcAft>
                <a:spcPts val="0"/>
              </a:spcAft>
              <a:buNone/>
            </a:pPr>
            <a:endParaRPr sz="29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900">
                <a:solidFill>
                  <a:schemeClr val="dk1"/>
                </a:solidFill>
                <a:latin typeface="Calibri"/>
                <a:ea typeface="Calibri"/>
                <a:cs typeface="Calibri"/>
                <a:sym typeface="Calibri"/>
              </a:rPr>
              <a:t>Considerar as situações de leitura por meio da professora</a:t>
            </a:r>
            <a:endParaRPr sz="29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g3e742373580_0_2432"/>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686" name="Google Shape;686;g3e742373580_0_2432"/>
          <p:cNvSpPr txBox="1"/>
          <p:nvPr/>
        </p:nvSpPr>
        <p:spPr>
          <a:xfrm>
            <a:off x="915875" y="4176425"/>
            <a:ext cx="101391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100"/>
              <a:buFont typeface="Arial"/>
              <a:buNone/>
            </a:pPr>
            <a:r>
              <a:rPr lang="en-US" sz="5100" b="1">
                <a:solidFill>
                  <a:srgbClr val="FFFFFF"/>
                </a:solidFill>
              </a:rPr>
              <a:t>Devolutiva da atividade prática</a:t>
            </a:r>
            <a:endParaRPr sz="1500" b="0" i="0" u="none" strike="noStrike" cap="non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1"/>
        <p:cNvGrpSpPr/>
        <p:nvPr/>
      </p:nvGrpSpPr>
      <p:grpSpPr>
        <a:xfrm>
          <a:off x="0" y="0"/>
          <a:ext cx="0" cy="0"/>
          <a:chOff x="0" y="0"/>
          <a:chExt cx="0" cy="0"/>
        </a:xfrm>
      </p:grpSpPr>
      <p:sp>
        <p:nvSpPr>
          <p:cNvPr id="692" name="Google Shape;692;g3e742373580_0_2424"/>
          <p:cNvSpPr/>
          <p:nvPr/>
        </p:nvSpPr>
        <p:spPr>
          <a:xfrm>
            <a:off x="0" y="0"/>
            <a:ext cx="12192000" cy="1143000"/>
          </a:xfrm>
          <a:prstGeom prst="rect">
            <a:avLst/>
          </a:prstGeom>
          <a:solidFill>
            <a:srgbClr val="ECB11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3" name="Google Shape;693;g3e742373580_0_2424"/>
          <p:cNvSpPr txBox="1"/>
          <p:nvPr/>
        </p:nvSpPr>
        <p:spPr>
          <a:xfrm>
            <a:off x="571500" y="0"/>
            <a:ext cx="11049000" cy="1143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3200" b="1">
                <a:solidFill>
                  <a:srgbClr val="FFFFFF"/>
                </a:solidFill>
                <a:latin typeface="Arial"/>
                <a:ea typeface="Arial"/>
                <a:cs typeface="Arial"/>
                <a:sym typeface="Arial"/>
              </a:rPr>
              <a:t>Sistematização: Hipóteses de Escrita</a:t>
            </a:r>
            <a:endParaRPr sz="3200" b="1">
              <a:solidFill>
                <a:srgbClr val="FFFFFF"/>
              </a:solidFill>
              <a:latin typeface="Arial"/>
              <a:ea typeface="Arial"/>
              <a:cs typeface="Arial"/>
              <a:sym typeface="Arial"/>
            </a:endParaRPr>
          </a:p>
        </p:txBody>
      </p:sp>
      <p:grpSp>
        <p:nvGrpSpPr>
          <p:cNvPr id="694" name="Google Shape;694;g3e742373580_0_2424"/>
          <p:cNvGrpSpPr/>
          <p:nvPr/>
        </p:nvGrpSpPr>
        <p:grpSpPr>
          <a:xfrm>
            <a:off x="571500" y="1524000"/>
            <a:ext cx="11049000" cy="1714500"/>
            <a:chOff x="571500" y="1524000"/>
            <a:chExt cx="11049000" cy="1714500"/>
          </a:xfrm>
        </p:grpSpPr>
        <p:sp>
          <p:nvSpPr>
            <p:cNvPr id="695" name="Google Shape;695;g3e742373580_0_2424"/>
            <p:cNvSpPr/>
            <p:nvPr/>
          </p:nvSpPr>
          <p:spPr>
            <a:xfrm>
              <a:off x="571500" y="1524000"/>
              <a:ext cx="11049000" cy="1714500"/>
            </a:xfrm>
            <a:prstGeom prst="roundRect">
              <a:avLst>
                <a:gd name="adj" fmla="val 8333"/>
              </a:avLst>
            </a:prstGeom>
            <a:solidFill>
              <a:srgbClr val="F8F9FA"/>
            </a:solidFill>
            <a:ln w="19050" cap="flat" cmpd="sng">
              <a:solidFill>
                <a:srgbClr val="E9ECE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6" name="Google Shape;696;g3e742373580_0_2424"/>
            <p:cNvSpPr txBox="1"/>
            <p:nvPr/>
          </p:nvSpPr>
          <p:spPr>
            <a:xfrm>
              <a:off x="857250" y="1714500"/>
              <a:ext cx="10477500" cy="13335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2000">
                  <a:solidFill>
                    <a:srgbClr val="343A40"/>
                  </a:solidFill>
                  <a:latin typeface="Arial"/>
                  <a:ea typeface="Arial"/>
                  <a:cs typeface="Arial"/>
                  <a:sym typeface="Arial"/>
                </a:rPr>
                <a:t>Vamos analisar algumas escritas de duplas de crianças escrevendo as cartas para o </a:t>
              </a:r>
              <a:r>
                <a:rPr lang="en-US" sz="2000" b="1">
                  <a:solidFill>
                    <a:srgbClr val="343A40"/>
                  </a:solidFill>
                  <a:latin typeface="Arial"/>
                  <a:ea typeface="Arial"/>
                  <a:cs typeface="Arial"/>
                  <a:sym typeface="Arial"/>
                </a:rPr>
                <a:t>Jogo da Memória</a:t>
              </a:r>
              <a:r>
                <a:rPr lang="en-US" sz="2000">
                  <a:solidFill>
                    <a:srgbClr val="343A40"/>
                  </a:solidFill>
                  <a:latin typeface="Arial"/>
                  <a:ea typeface="Arial"/>
                  <a:cs typeface="Arial"/>
                  <a:sym typeface="Arial"/>
                </a:rPr>
                <a:t>. Nossa intenção é mapear os saberes das crianças.</a:t>
              </a:r>
              <a:endParaRPr sz="2000">
                <a:solidFill>
                  <a:srgbClr val="343A40"/>
                </a:solidFill>
                <a:latin typeface="Arial"/>
                <a:ea typeface="Arial"/>
                <a:cs typeface="Arial"/>
                <a:sym typeface="Arial"/>
              </a:endParaRPr>
            </a:p>
          </p:txBody>
        </p:sp>
      </p:grpSp>
      <p:grpSp>
        <p:nvGrpSpPr>
          <p:cNvPr id="697" name="Google Shape;697;g3e742373580_0_2424"/>
          <p:cNvGrpSpPr/>
          <p:nvPr/>
        </p:nvGrpSpPr>
        <p:grpSpPr>
          <a:xfrm>
            <a:off x="561975" y="3514725"/>
            <a:ext cx="10391775" cy="1628700"/>
            <a:chOff x="561975" y="3514725"/>
            <a:chExt cx="10391775" cy="1628700"/>
          </a:xfrm>
        </p:grpSpPr>
        <p:pic>
          <p:nvPicPr>
            <p:cNvPr id="698" name="Google Shape;698;g3e742373580_0_2424"/>
            <p:cNvPicPr preferRelativeResize="0"/>
            <p:nvPr/>
          </p:nvPicPr>
          <p:blipFill rotWithShape="1">
            <a:blip r:embed="rId4">
              <a:alphaModFix/>
            </a:blip>
            <a:srcRect/>
            <a:stretch/>
          </p:blipFill>
          <p:spPr>
            <a:xfrm>
              <a:off x="561975" y="3514725"/>
              <a:ext cx="8582100" cy="1628700"/>
            </a:xfrm>
            <a:prstGeom prst="rect">
              <a:avLst/>
            </a:prstGeom>
            <a:noFill/>
            <a:ln>
              <a:noFill/>
            </a:ln>
          </p:spPr>
        </p:pic>
        <p:sp>
          <p:nvSpPr>
            <p:cNvPr id="699" name="Google Shape;699;g3e742373580_0_2424"/>
            <p:cNvSpPr txBox="1"/>
            <p:nvPr/>
          </p:nvSpPr>
          <p:spPr>
            <a:xfrm>
              <a:off x="1238250" y="3762375"/>
              <a:ext cx="9715500" cy="1238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800" b="1">
                  <a:solidFill>
                    <a:srgbClr val="ECB111"/>
                  </a:solidFill>
                  <a:latin typeface="Arial"/>
                  <a:ea typeface="Arial"/>
                  <a:cs typeface="Arial"/>
                  <a:sym typeface="Arial"/>
                </a:rPr>
                <a:t>Referencial Teórico</a:t>
              </a:r>
              <a:endParaRPr sz="1800" b="1">
                <a:solidFill>
                  <a:srgbClr val="ECB111"/>
                </a:solidFill>
                <a:latin typeface="Arial"/>
                <a:ea typeface="Arial"/>
                <a:cs typeface="Arial"/>
                <a:sym typeface="Arial"/>
              </a:endParaRPr>
            </a:p>
            <a:p>
              <a:pPr marL="0" lvl="0" indent="0" algn="l" rtl="0">
                <a:spcBef>
                  <a:spcPts val="750"/>
                </a:spcBef>
                <a:spcAft>
                  <a:spcPts val="0"/>
                </a:spcAft>
                <a:buNone/>
              </a:pPr>
              <a:r>
                <a:rPr lang="en-US" sz="1800">
                  <a:solidFill>
                    <a:srgbClr val="495057"/>
                  </a:solidFill>
                  <a:latin typeface="Arial"/>
                  <a:ea typeface="Arial"/>
                  <a:cs typeface="Arial"/>
                  <a:sym typeface="Arial"/>
                </a:rPr>
                <a:t>Apresentar as nomenclaturas sobre as hipóteses de escrita a partir da pesquisa realizada por </a:t>
              </a:r>
              <a:r>
                <a:rPr lang="en-US" sz="1800" b="1">
                  <a:solidFill>
                    <a:srgbClr val="495057"/>
                  </a:solidFill>
                  <a:latin typeface="Arial"/>
                  <a:ea typeface="Arial"/>
                  <a:cs typeface="Arial"/>
                  <a:sym typeface="Arial"/>
                </a:rPr>
                <a:t>Giovana Zen</a:t>
              </a:r>
              <a:r>
                <a:rPr lang="en-US" sz="1800">
                  <a:solidFill>
                    <a:srgbClr val="495057"/>
                  </a:solidFill>
                  <a:latin typeface="Arial"/>
                  <a:ea typeface="Arial"/>
                  <a:cs typeface="Arial"/>
                  <a:sym typeface="Arial"/>
                </a:rPr>
                <a:t> e </a:t>
              </a:r>
              <a:r>
                <a:rPr lang="en-US" sz="1800" b="1">
                  <a:solidFill>
                    <a:srgbClr val="495057"/>
                  </a:solidFill>
                  <a:latin typeface="Arial"/>
                  <a:ea typeface="Arial"/>
                  <a:cs typeface="Arial"/>
                  <a:sym typeface="Arial"/>
                </a:rPr>
                <a:t>Emilia Ferreiro</a:t>
              </a:r>
              <a:r>
                <a:rPr lang="en-US" sz="1800">
                  <a:solidFill>
                    <a:srgbClr val="495057"/>
                  </a:solidFill>
                  <a:latin typeface="Arial"/>
                  <a:ea typeface="Arial"/>
                  <a:cs typeface="Arial"/>
                  <a:sym typeface="Arial"/>
                </a:rPr>
                <a:t>.</a:t>
              </a:r>
              <a:endParaRPr sz="1800">
                <a:solidFill>
                  <a:srgbClr val="495057"/>
                </a:solidFill>
                <a:latin typeface="Arial"/>
                <a:ea typeface="Arial"/>
                <a:cs typeface="Arial"/>
                <a:sym typeface="Arial"/>
              </a:endParaRPr>
            </a:p>
          </p:txBody>
        </p:sp>
        <p:sp>
          <p:nvSpPr>
            <p:cNvPr id="700" name="Google Shape;700;g3e742373580_0_2424"/>
            <p:cNvSpPr txBox="1"/>
            <p:nvPr/>
          </p:nvSpPr>
          <p:spPr>
            <a:xfrm>
              <a:off x="809625" y="4234815"/>
              <a:ext cx="381000" cy="381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2325">
                  <a:solidFill>
                    <a:srgbClr val="ECB111"/>
                  </a:solidFill>
                  <a:latin typeface="Material Icons"/>
                  <a:ea typeface="Material Icons"/>
                  <a:cs typeface="Material Icons"/>
                  <a:sym typeface="Material Icons"/>
                </a:rPr>
                <a:t>menu_book</a:t>
              </a:r>
              <a:endParaRPr sz="2325">
                <a:solidFill>
                  <a:srgbClr val="ECB111"/>
                </a:solidFill>
                <a:latin typeface="Material Icons"/>
                <a:ea typeface="Material Icons"/>
                <a:cs typeface="Material Icons"/>
                <a:sym typeface="Material Icons"/>
              </a:endParaRPr>
            </a:p>
          </p:txBody>
        </p:sp>
      </p:grpSp>
      <p:pic>
        <p:nvPicPr>
          <p:cNvPr id="701" name="Google Shape;701;g3e742373580_0_2424"/>
          <p:cNvPicPr preferRelativeResize="0"/>
          <p:nvPr/>
        </p:nvPicPr>
        <p:blipFill rotWithShape="1">
          <a:blip r:embed="rId5">
            <a:alphaModFix/>
          </a:blip>
          <a:srcRect t="35537" b="35537"/>
          <a:stretch/>
        </p:blipFill>
        <p:spPr>
          <a:xfrm>
            <a:off x="10287000" y="6286500"/>
            <a:ext cx="1428900" cy="324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pic>
        <p:nvPicPr>
          <p:cNvPr id="707" name="Google Shape;707;g3e832cdbe95_0_0"/>
          <p:cNvPicPr preferRelativeResize="0"/>
          <p:nvPr/>
        </p:nvPicPr>
        <p:blipFill>
          <a:blip r:embed="rId3">
            <a:alphaModFix/>
          </a:blip>
          <a:stretch>
            <a:fillRect/>
          </a:stretch>
        </p:blipFill>
        <p:spPr>
          <a:xfrm>
            <a:off x="152400" y="152400"/>
            <a:ext cx="8363018" cy="6553200"/>
          </a:xfrm>
          <a:prstGeom prst="rect">
            <a:avLst/>
          </a:prstGeom>
          <a:noFill/>
          <a:ln>
            <a:noFill/>
          </a:ln>
        </p:spPr>
      </p:pic>
      <p:pic>
        <p:nvPicPr>
          <p:cNvPr id="708" name="Google Shape;708;g3e832cdbe95_0_0"/>
          <p:cNvPicPr preferRelativeResize="0"/>
          <p:nvPr/>
        </p:nvPicPr>
        <p:blipFill>
          <a:blip r:embed="rId4">
            <a:alphaModFix/>
          </a:blip>
          <a:stretch>
            <a:fillRect/>
          </a:stretch>
        </p:blipFill>
        <p:spPr>
          <a:xfrm>
            <a:off x="8667818" y="152400"/>
            <a:ext cx="3200400" cy="1771650"/>
          </a:xfrm>
          <a:prstGeom prst="rect">
            <a:avLst/>
          </a:prstGeom>
          <a:noFill/>
          <a:ln>
            <a:noFill/>
          </a:ln>
        </p:spPr>
      </p:pic>
      <p:pic>
        <p:nvPicPr>
          <p:cNvPr id="709" name="Google Shape;709;g3e832cdbe95_0_0"/>
          <p:cNvPicPr preferRelativeResize="0"/>
          <p:nvPr/>
        </p:nvPicPr>
        <p:blipFill>
          <a:blip r:embed="rId5">
            <a:alphaModFix/>
          </a:blip>
          <a:stretch>
            <a:fillRect/>
          </a:stretch>
        </p:blipFill>
        <p:spPr>
          <a:xfrm>
            <a:off x="8203550" y="3389875"/>
            <a:ext cx="3664676" cy="15069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pic>
        <p:nvPicPr>
          <p:cNvPr id="715" name="Google Shape;715;g3e832cdbe95_0_7"/>
          <p:cNvPicPr preferRelativeResize="0"/>
          <p:nvPr/>
        </p:nvPicPr>
        <p:blipFill>
          <a:blip r:embed="rId3">
            <a:alphaModFix/>
          </a:blip>
          <a:stretch>
            <a:fillRect/>
          </a:stretch>
        </p:blipFill>
        <p:spPr>
          <a:xfrm>
            <a:off x="152400" y="152400"/>
            <a:ext cx="6366300" cy="6553199"/>
          </a:xfrm>
          <a:prstGeom prst="rect">
            <a:avLst/>
          </a:prstGeom>
          <a:noFill/>
          <a:ln>
            <a:noFill/>
          </a:ln>
        </p:spPr>
      </p:pic>
      <p:sp>
        <p:nvSpPr>
          <p:cNvPr id="716" name="Google Shape;716;g3e832cdbe95_0_7"/>
          <p:cNvSpPr txBox="1"/>
          <p:nvPr/>
        </p:nvSpPr>
        <p:spPr>
          <a:xfrm>
            <a:off x="7392775" y="1562400"/>
            <a:ext cx="4140600" cy="320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BUSQUEI PROVOCAR A REFLEXÃO SOBRE A RELAÇÃO ENTRE FALA E ESCRITA,</a:t>
            </a:r>
            <a:endParaRPr/>
          </a:p>
          <a:p>
            <a:pPr marL="0" lvl="0" indent="0" algn="l" rtl="0">
              <a:spcBef>
                <a:spcPts val="0"/>
              </a:spcBef>
              <a:spcAft>
                <a:spcPts val="0"/>
              </a:spcAft>
              <a:buNone/>
            </a:pPr>
            <a:r>
              <a:rPr lang="en-US"/>
              <a:t>LEVANDO AS CRIANÇAS A PERCEBEREM OS SONS DAS SÍLABAS E SUA</a:t>
            </a:r>
            <a:endParaRPr/>
          </a:p>
          <a:p>
            <a:pPr marL="0" lvl="0" indent="0" algn="l" rtl="0">
              <a:spcBef>
                <a:spcPts val="0"/>
              </a:spcBef>
              <a:spcAft>
                <a:spcPts val="0"/>
              </a:spcAft>
              <a:buNone/>
            </a:pPr>
            <a:r>
              <a:rPr lang="en-US"/>
              <a:t>CORRESPONDÊNCIA COM AS LETRAS UTILIZADAS NA PALAVRA. TAMBÉM</a:t>
            </a:r>
            <a:endParaRPr/>
          </a:p>
          <a:p>
            <a:pPr marL="0" lvl="0" indent="0" algn="l" rtl="0">
              <a:spcBef>
                <a:spcPts val="0"/>
              </a:spcBef>
              <a:spcAft>
                <a:spcPts val="0"/>
              </a:spcAft>
              <a:buNone/>
            </a:pPr>
            <a:r>
              <a:rPr lang="en-US"/>
              <a:t>INCENTIVEI A COMPARAÇÃO ENTRE AS ESCRITAS, A LEITURA COM</a:t>
            </a:r>
            <a:endParaRPr/>
          </a:p>
          <a:p>
            <a:pPr marL="0" lvl="0" indent="0" algn="l" rtl="0">
              <a:spcBef>
                <a:spcPts val="0"/>
              </a:spcBef>
              <a:spcAft>
                <a:spcPts val="0"/>
              </a:spcAft>
              <a:buNone/>
            </a:pPr>
            <a:r>
              <a:rPr lang="en-US"/>
              <a:t>ACOMPANHAMENTO DO DEDO E A ANÁLISE DOS “PEDACINHOS” DA PALAVRA,</a:t>
            </a:r>
            <a:endParaRPr/>
          </a:p>
          <a:p>
            <a:pPr marL="0" lvl="0" indent="0" algn="l" rtl="0">
              <a:spcBef>
                <a:spcPts val="0"/>
              </a:spcBef>
              <a:spcAft>
                <a:spcPts val="0"/>
              </a:spcAft>
              <a:buNone/>
            </a:pPr>
            <a:r>
              <a:rPr lang="en-US"/>
              <a:t>FAVORECENDO A REVISÃO DAS HIPÓTESES DE ESCRITA E A CONSTRUÇÃO DO</a:t>
            </a:r>
            <a:endParaRPr/>
          </a:p>
          <a:p>
            <a:pPr marL="0" lvl="0" indent="0" algn="l" rtl="0">
              <a:spcBef>
                <a:spcPts val="0"/>
              </a:spcBef>
              <a:spcAft>
                <a:spcPts val="0"/>
              </a:spcAft>
              <a:buNone/>
            </a:pPr>
            <a:r>
              <a:rPr lang="en-US"/>
              <a:t>CONHECIMENTO SOBRE O SISTEMA ALFABÉTICO.</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722" name="Google Shape;722;g3e832cdbe95_0_15"/>
          <p:cNvPicPr preferRelativeResize="0"/>
          <p:nvPr/>
        </p:nvPicPr>
        <p:blipFill>
          <a:blip r:embed="rId3">
            <a:alphaModFix/>
          </a:blip>
          <a:stretch>
            <a:fillRect/>
          </a:stretch>
        </p:blipFill>
        <p:spPr>
          <a:xfrm>
            <a:off x="152400" y="152400"/>
            <a:ext cx="3773612" cy="6553200"/>
          </a:xfrm>
          <a:prstGeom prst="rect">
            <a:avLst/>
          </a:prstGeom>
          <a:noFill/>
          <a:ln>
            <a:noFill/>
          </a:ln>
        </p:spPr>
      </p:pic>
      <p:pic>
        <p:nvPicPr>
          <p:cNvPr id="723" name="Google Shape;723;g3e832cdbe95_0_15"/>
          <p:cNvPicPr preferRelativeResize="0"/>
          <p:nvPr/>
        </p:nvPicPr>
        <p:blipFill>
          <a:blip r:embed="rId4">
            <a:alphaModFix/>
          </a:blip>
          <a:stretch>
            <a:fillRect/>
          </a:stretch>
        </p:blipFill>
        <p:spPr>
          <a:xfrm>
            <a:off x="4078412" y="152400"/>
            <a:ext cx="6391447" cy="65532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g3e832cdbe95_0_21"/>
          <p:cNvSpPr txBox="1"/>
          <p:nvPr/>
        </p:nvSpPr>
        <p:spPr>
          <a:xfrm>
            <a:off x="0" y="0"/>
            <a:ext cx="3000000" cy="695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b="1">
                <a:solidFill>
                  <a:schemeClr val="dk1"/>
                </a:solidFill>
              </a:rPr>
              <a:t>Eduardo, Bernardo, Matheus</a:t>
            </a:r>
            <a:endParaRPr sz="1200" b="1">
              <a:solidFill>
                <a:schemeClr val="dk1"/>
              </a:solidFill>
            </a:endParaRPr>
          </a:p>
          <a:p>
            <a:pPr marL="0" lvl="0" indent="0" algn="l" rtl="0">
              <a:lnSpc>
                <a:spcPct val="115000"/>
              </a:lnSpc>
              <a:spcBef>
                <a:spcPts val="0"/>
              </a:spcBef>
              <a:spcAft>
                <a:spcPts val="0"/>
              </a:spcAft>
              <a:buNone/>
            </a:pPr>
            <a:r>
              <a:rPr lang="en-US" sz="1200">
                <a:solidFill>
                  <a:schemeClr val="dk1"/>
                </a:solidFill>
              </a:rPr>
              <a:t>Qual animal nós escrevemos? </a:t>
            </a:r>
            <a:r>
              <a:rPr lang="en-US" sz="1200" b="1">
                <a:solidFill>
                  <a:schemeClr val="dk1"/>
                </a:solidFill>
              </a:rPr>
              <a:t>LOBO GUARÁ</a:t>
            </a:r>
            <a:endParaRPr sz="1200" b="1">
              <a:solidFill>
                <a:schemeClr val="dk1"/>
              </a:solidFill>
            </a:endParaRPr>
          </a:p>
          <a:p>
            <a:pPr marL="0" lvl="0" indent="0" algn="l" rtl="0">
              <a:lnSpc>
                <a:spcPct val="115000"/>
              </a:lnSpc>
              <a:spcBef>
                <a:spcPts val="0"/>
              </a:spcBef>
              <a:spcAft>
                <a:spcPts val="0"/>
              </a:spcAft>
              <a:buNone/>
            </a:pPr>
            <a:r>
              <a:rPr lang="en-US" sz="1200">
                <a:solidFill>
                  <a:schemeClr val="dk1"/>
                </a:solidFill>
              </a:rPr>
              <a:t>Vamos ler com o dedinho? As crianças leram.</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Vamos ver qual é a melhor forma de escrever?</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Como vocês começaram?</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Todos começaram com LO.</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Na de Eduardo precisa de todas essas letras?</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Matheus e Bernardo disseram que Eduardo não colocou o BO de Lobo, pois na escrita dele estava LORORA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Perguntei Eduardo se concorda se Lobo termina com BO.</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Ele concorda.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Pedi para relerem.</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Agora vamos ver o Guará. Como vocês escreveram guará?</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Eduardo: RAHNA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Bernardo: DRA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Matheus: RAROSA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Eu vou escrever uma palavra. Será que GUARANÁ ajuda a escrever guará?</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Bernardo disse que sim e circula o GUA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Matheus vai e circula o AR.</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Bernardo consegue identificar GUARÁ dentro da Palavrinha GUARANÁ e circula.</a:t>
            </a:r>
            <a:endParaRPr sz="1200">
              <a:solidFill>
                <a:schemeClr val="dk1"/>
              </a:solidFill>
            </a:endParaRPr>
          </a:p>
          <a:p>
            <a:pPr marL="0" lvl="0" indent="0" algn="l" rtl="0">
              <a:lnSpc>
                <a:spcPct val="115000"/>
              </a:lnSpc>
              <a:spcBef>
                <a:spcPts val="0"/>
              </a:spcBef>
              <a:spcAft>
                <a:spcPts val="0"/>
              </a:spcAft>
              <a:buNone/>
            </a:pPr>
            <a:r>
              <a:rPr lang="en-US" sz="1200">
                <a:solidFill>
                  <a:schemeClr val="dk1"/>
                </a:solidFill>
              </a:rPr>
              <a:t>Todos concordaram com Bernardo</a:t>
            </a:r>
            <a:br>
              <a:rPr lang="en-US" sz="1200">
                <a:solidFill>
                  <a:schemeClr val="dk1"/>
                </a:solidFill>
              </a:rPr>
            </a:br>
            <a:r>
              <a:rPr lang="en-US" sz="1200">
                <a:solidFill>
                  <a:schemeClr val="dk1"/>
                </a:solidFill>
              </a:rPr>
              <a:t> A escrita final fica </a:t>
            </a:r>
            <a:r>
              <a:rPr lang="en-US" sz="1200" b="1">
                <a:solidFill>
                  <a:schemeClr val="dk1"/>
                </a:solidFill>
              </a:rPr>
              <a:t>: LOBO GUARA</a:t>
            </a:r>
            <a:endParaRPr sz="1200" b="1">
              <a:solidFill>
                <a:schemeClr val="dk1"/>
              </a:solidFill>
            </a:endParaRPr>
          </a:p>
        </p:txBody>
      </p:sp>
      <p:pic>
        <p:nvPicPr>
          <p:cNvPr id="730" name="Google Shape;730;g3e832cdbe95_0_21"/>
          <p:cNvPicPr preferRelativeResize="0"/>
          <p:nvPr/>
        </p:nvPicPr>
        <p:blipFill>
          <a:blip r:embed="rId3">
            <a:alphaModFix/>
          </a:blip>
          <a:stretch>
            <a:fillRect/>
          </a:stretch>
        </p:blipFill>
        <p:spPr>
          <a:xfrm>
            <a:off x="3152400" y="152400"/>
            <a:ext cx="5372100" cy="5353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g215ae8dd162_0_1078"/>
          <p:cNvSpPr/>
          <p:nvPr/>
        </p:nvSpPr>
        <p:spPr>
          <a:xfrm>
            <a:off x="0" y="0"/>
            <a:ext cx="12192000" cy="6858000"/>
          </a:xfrm>
          <a:prstGeom prst="rect">
            <a:avLst/>
          </a:prstGeom>
          <a:solidFill>
            <a:srgbClr val="107F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8" name="Google Shape;478;g215ae8dd162_0_1078"/>
          <p:cNvSpPr txBox="1"/>
          <p:nvPr/>
        </p:nvSpPr>
        <p:spPr>
          <a:xfrm>
            <a:off x="915876" y="4176425"/>
            <a:ext cx="9088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5000" b="1" i="0" u="none" strike="noStrike" cap="none">
                <a:solidFill>
                  <a:srgbClr val="FFFFFF"/>
                </a:solidFill>
                <a:latin typeface="Arial"/>
                <a:ea typeface="Arial"/>
                <a:cs typeface="Arial"/>
                <a:sym typeface="Arial"/>
              </a:rPr>
              <a:t>Leitura literária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FC2F303-4CD1-CBDF-D136-EF2FB1DF9220}"/>
              </a:ext>
            </a:extLst>
          </p:cNvPr>
          <p:cNvSpPr txBox="1"/>
          <p:nvPr/>
        </p:nvSpPr>
        <p:spPr>
          <a:xfrm>
            <a:off x="1317356" y="-123987"/>
            <a:ext cx="7470183" cy="8217634"/>
          </a:xfrm>
          <a:prstGeom prst="rect">
            <a:avLst/>
          </a:prstGeom>
          <a:noFill/>
        </p:spPr>
        <p:txBody>
          <a:bodyPr wrap="square" rtlCol="0">
            <a:spAutoFit/>
          </a:bodyPr>
          <a:lstStyle/>
          <a:p>
            <a:r>
              <a:rPr lang="pt-BR" sz="6600" dirty="0"/>
              <a:t>KQAMEO</a:t>
            </a:r>
          </a:p>
          <a:p>
            <a:r>
              <a:rPr lang="pt-BR" sz="6600" dirty="0"/>
              <a:t>UTKUKT</a:t>
            </a:r>
          </a:p>
          <a:p>
            <a:r>
              <a:rPr lang="pt-BR" sz="6600" dirty="0"/>
              <a:t>IOSERI</a:t>
            </a:r>
          </a:p>
          <a:p>
            <a:r>
              <a:rPr lang="pt-BR" sz="6600" dirty="0"/>
              <a:t>TUEO</a:t>
            </a:r>
          </a:p>
          <a:p>
            <a:r>
              <a:rPr lang="pt-BR" sz="6600" dirty="0"/>
              <a:t>PUILA</a:t>
            </a:r>
          </a:p>
          <a:p>
            <a:r>
              <a:rPr lang="pt-BR" sz="6600" dirty="0"/>
              <a:t>TATU</a:t>
            </a:r>
          </a:p>
          <a:p>
            <a:r>
              <a:rPr lang="pt-BR" sz="6600" dirty="0"/>
              <a:t>UTO</a:t>
            </a:r>
          </a:p>
          <a:p>
            <a:r>
              <a:rPr lang="pt-BR" sz="6600" dirty="0"/>
              <a:t>TO</a:t>
            </a:r>
          </a:p>
        </p:txBody>
      </p:sp>
    </p:spTree>
    <p:extLst>
      <p:ext uri="{BB962C8B-B14F-4D97-AF65-F5344CB8AC3E}">
        <p14:creationId xmlns:p14="http://schemas.microsoft.com/office/powerpoint/2010/main" val="9613078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g3e8c4945c4f_0_556"/>
          <p:cNvSpPr txBox="1">
            <a:spLocks noGrp="1"/>
          </p:cNvSpPr>
          <p:nvPr>
            <p:ph type="title"/>
          </p:nvPr>
        </p:nvSpPr>
        <p:spPr>
          <a:xfrm>
            <a:off x="838200" y="1186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Saberes das crianças</a:t>
            </a:r>
            <a:endParaRPr/>
          </a:p>
        </p:txBody>
      </p:sp>
      <p:pic>
        <p:nvPicPr>
          <p:cNvPr id="736" name="Google Shape;736;g3e8c4945c4f_0_556"/>
          <p:cNvPicPr preferRelativeResize="0"/>
          <p:nvPr/>
        </p:nvPicPr>
        <p:blipFill rotWithShape="1">
          <a:blip r:embed="rId3">
            <a:alphaModFix/>
          </a:blip>
          <a:srcRect/>
          <a:stretch/>
        </p:blipFill>
        <p:spPr>
          <a:xfrm>
            <a:off x="838200" y="1267925"/>
            <a:ext cx="11195574" cy="52517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g3e8c4945c4f_0_56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Saberes das crianças</a:t>
            </a:r>
            <a:endParaRPr/>
          </a:p>
        </p:txBody>
      </p:sp>
      <p:sp>
        <p:nvSpPr>
          <p:cNvPr id="742" name="Google Shape;742;g3e8c4945c4f_0_56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200">
                <a:latin typeface="Arial"/>
                <a:ea typeface="Arial"/>
                <a:cs typeface="Arial"/>
                <a:sym typeface="Arial"/>
              </a:rPr>
              <a:t>Na sequência, há uma síntese da descrição de cada nível de conceitualização publicada no artigo de Zen, Molinari e Soto (2024). Disponível no link: </a:t>
            </a:r>
            <a:endParaRPr sz="2200">
              <a:latin typeface="Arial"/>
              <a:ea typeface="Arial"/>
              <a:cs typeface="Arial"/>
              <a:sym typeface="Arial"/>
            </a:endParaRPr>
          </a:p>
          <a:p>
            <a:pPr marL="0" lvl="0" indent="0" algn="l" rtl="0">
              <a:lnSpc>
                <a:spcPct val="90000"/>
              </a:lnSpc>
              <a:spcBef>
                <a:spcPts val="1000"/>
              </a:spcBef>
              <a:spcAft>
                <a:spcPts val="0"/>
              </a:spcAft>
              <a:buSzPts val="2800"/>
              <a:buNone/>
            </a:pPr>
            <a:endParaRPr sz="2200">
              <a:latin typeface="Arial"/>
              <a:ea typeface="Arial"/>
              <a:cs typeface="Arial"/>
              <a:sym typeface="Arial"/>
            </a:endParaRPr>
          </a:p>
          <a:p>
            <a:pPr marL="0" lvl="0" indent="0" algn="l" rtl="0">
              <a:lnSpc>
                <a:spcPct val="90000"/>
              </a:lnSpc>
              <a:spcBef>
                <a:spcPts val="1000"/>
              </a:spcBef>
              <a:spcAft>
                <a:spcPts val="0"/>
              </a:spcAft>
              <a:buSzPts val="2800"/>
              <a:buNone/>
            </a:pPr>
            <a:r>
              <a:rPr lang="en-US" sz="2200" u="sng">
                <a:solidFill>
                  <a:schemeClr val="hlink"/>
                </a:solidFill>
                <a:latin typeface="Arial"/>
                <a:ea typeface="Arial"/>
                <a:cs typeface="Arial"/>
                <a:sym typeface="Arial"/>
                <a:hlinkClick r:id="rId3"/>
              </a:rPr>
              <a:t>https://periodicos2.uesb.br/index.php/praxis/article/view/10975</a:t>
            </a:r>
            <a:endParaRPr sz="2200">
              <a:latin typeface="Arial"/>
              <a:ea typeface="Arial"/>
              <a:cs typeface="Arial"/>
              <a:sym typeface="Arial"/>
            </a:endParaRPr>
          </a:p>
          <a:p>
            <a:pPr marL="0" lvl="0" indent="0" algn="l" rtl="0">
              <a:lnSpc>
                <a:spcPct val="90000"/>
              </a:lnSpc>
              <a:spcBef>
                <a:spcPts val="1000"/>
              </a:spcBef>
              <a:spcAft>
                <a:spcPts val="0"/>
              </a:spcAft>
              <a:buSzPts val="2800"/>
              <a:buNone/>
            </a:pPr>
            <a:endParaRPr sz="2200">
              <a:latin typeface="Arial"/>
              <a:ea typeface="Arial"/>
              <a:cs typeface="Arial"/>
              <a:sym typeface="Arial"/>
            </a:endParaRPr>
          </a:p>
          <a:p>
            <a:pPr marL="0" lvl="0" indent="0" algn="l" rtl="0">
              <a:lnSpc>
                <a:spcPct val="90000"/>
              </a:lnSpc>
              <a:spcBef>
                <a:spcPts val="1000"/>
              </a:spcBef>
              <a:spcAft>
                <a:spcPts val="0"/>
              </a:spcAft>
              <a:buSzPts val="2800"/>
              <a:buNone/>
            </a:pPr>
            <a:endParaRPr sz="2400"/>
          </a:p>
          <a:p>
            <a:pPr marL="0" lvl="0" indent="0" algn="l" rtl="0">
              <a:lnSpc>
                <a:spcPct val="90000"/>
              </a:lnSpc>
              <a:spcBef>
                <a:spcPts val="1000"/>
              </a:spcBef>
              <a:spcAft>
                <a:spcPts val="0"/>
              </a:spcAft>
              <a:buSzPts val="2800"/>
              <a:buNone/>
            </a:pPr>
            <a:endParaRPr sz="2400"/>
          </a:p>
          <a:p>
            <a:pPr marL="0" lvl="0" indent="0" algn="l" rtl="0">
              <a:lnSpc>
                <a:spcPct val="90000"/>
              </a:lnSpc>
              <a:spcBef>
                <a:spcPts val="1000"/>
              </a:spcBef>
              <a:spcAft>
                <a:spcPts val="0"/>
              </a:spcAft>
              <a:buSzPts val="2800"/>
              <a:buNone/>
            </a:pPr>
            <a:r>
              <a:rPr lang="en-US" sz="1900"/>
              <a:t>Todos os exemplos e citações sobre os níveis de conceitualização foram retirados de:</a:t>
            </a:r>
            <a:endParaRPr sz="1900"/>
          </a:p>
          <a:p>
            <a:pPr marL="0" lvl="0" indent="0" algn="l" rtl="0">
              <a:lnSpc>
                <a:spcPct val="90000"/>
              </a:lnSpc>
              <a:spcBef>
                <a:spcPts val="1000"/>
              </a:spcBef>
              <a:spcAft>
                <a:spcPts val="0"/>
              </a:spcAft>
              <a:buClr>
                <a:schemeClr val="dk1"/>
              </a:buClr>
              <a:buSzPts val="1100"/>
              <a:buFont typeface="Arial"/>
              <a:buNone/>
            </a:pPr>
            <a:r>
              <a:rPr lang="en-US" sz="1900"/>
              <a:t>BRASIL, Ministério da Educação. Alfabetização contextualizada e reflexiva : percurso formativo para 1° e 2° anos [livro eletrônico] : fascículo 1 do/a professor/a / Ministério da Educação. -- Teresina, PI : Editora CEAD, 2025.</a:t>
            </a:r>
            <a:endParaRPr sz="1900"/>
          </a:p>
          <a:p>
            <a:pPr marL="0" lvl="0" indent="0" algn="l" rtl="0">
              <a:lnSpc>
                <a:spcPct val="90000"/>
              </a:lnSpc>
              <a:spcBef>
                <a:spcPts val="1000"/>
              </a:spcBef>
              <a:spcAft>
                <a:spcPts val="0"/>
              </a:spcAft>
              <a:buSzPts val="28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g3e8c4945c4f_0_56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Saberes das crianças</a:t>
            </a:r>
            <a:endParaRPr/>
          </a:p>
        </p:txBody>
      </p:sp>
      <p:sp>
        <p:nvSpPr>
          <p:cNvPr id="748" name="Google Shape;748;g3e8c4945c4f_0_568"/>
          <p:cNvSpPr txBox="1">
            <a:spLocks noGrp="1"/>
          </p:cNvSpPr>
          <p:nvPr>
            <p:ph type="body" idx="1"/>
          </p:nvPr>
        </p:nvSpPr>
        <p:spPr>
          <a:xfrm>
            <a:off x="418700" y="1615125"/>
            <a:ext cx="6159900" cy="43512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1000"/>
              </a:spcBef>
              <a:spcAft>
                <a:spcPts val="0"/>
              </a:spcAft>
              <a:buSzPct val="133731"/>
              <a:buNone/>
            </a:pPr>
            <a:r>
              <a:rPr lang="en-US" sz="3350" b="1"/>
              <a:t>Escritas Pré-Fonetizantes</a:t>
            </a:r>
            <a:endParaRPr sz="3350" b="1"/>
          </a:p>
          <a:p>
            <a:pPr marL="0" lvl="0" indent="0" algn="l" rtl="0">
              <a:lnSpc>
                <a:spcPct val="115000"/>
              </a:lnSpc>
              <a:spcBef>
                <a:spcPts val="1000"/>
              </a:spcBef>
              <a:spcAft>
                <a:spcPts val="0"/>
              </a:spcAft>
              <a:buSzPct val="160000"/>
              <a:buNone/>
            </a:pPr>
            <a:r>
              <a:rPr lang="en-US"/>
              <a:t>No início a criança reproduz apenas traços típicos da escrita (garatujas), mas aos poucos aprende determinadas características que são fundamentais para o processo de aquisição do Sistema de Escrita Alfabética. Uma delas diz respeito à estabilidade da escrita, ou seja, cada coisa se escreve de um único jeito. Além disso, para que cada uma das suas produções possa dizer coisas diferentes, ela estabelece critérios de legibilidade que estão relacionados tanto à variedade de letras dentro da palavra (variação intrafigural), como às diferenças na quantidade e no repertório de letras que utiliza de uma escrita para outra (variação interfigural). Pré-fonetizante é um ajuste ao termo pré-silábico porque de fato trata-se de um período que antecede a fonetização da escrita.</a:t>
            </a:r>
            <a:endParaRPr/>
          </a:p>
          <a:p>
            <a:pPr marL="0" lvl="0" indent="0" algn="l" rtl="0">
              <a:lnSpc>
                <a:spcPct val="90000"/>
              </a:lnSpc>
              <a:spcBef>
                <a:spcPts val="1000"/>
              </a:spcBef>
              <a:spcAft>
                <a:spcPts val="0"/>
              </a:spcAft>
              <a:buSzPct val="160000"/>
              <a:buNone/>
            </a:pPr>
            <a:endParaRPr/>
          </a:p>
        </p:txBody>
      </p:sp>
      <p:pic>
        <p:nvPicPr>
          <p:cNvPr id="749" name="Google Shape;749;g3e8c4945c4f_0_568"/>
          <p:cNvPicPr preferRelativeResize="0"/>
          <p:nvPr/>
        </p:nvPicPr>
        <p:blipFill rotWithShape="1">
          <a:blip r:embed="rId3">
            <a:alphaModFix/>
          </a:blip>
          <a:srcRect/>
          <a:stretch/>
        </p:blipFill>
        <p:spPr>
          <a:xfrm>
            <a:off x="6693944" y="145350"/>
            <a:ext cx="2766606" cy="2678075"/>
          </a:xfrm>
          <a:prstGeom prst="rect">
            <a:avLst/>
          </a:prstGeom>
          <a:noFill/>
          <a:ln>
            <a:noFill/>
          </a:ln>
        </p:spPr>
      </p:pic>
      <p:pic>
        <p:nvPicPr>
          <p:cNvPr id="750" name="Google Shape;750;g3e8c4945c4f_0_568"/>
          <p:cNvPicPr preferRelativeResize="0"/>
          <p:nvPr/>
        </p:nvPicPr>
        <p:blipFill rotWithShape="1">
          <a:blip r:embed="rId4">
            <a:alphaModFix/>
          </a:blip>
          <a:srcRect/>
          <a:stretch/>
        </p:blipFill>
        <p:spPr>
          <a:xfrm>
            <a:off x="9460550" y="2823425"/>
            <a:ext cx="2635100" cy="26780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g3e8c4945c4f_0_576"/>
          <p:cNvSpPr txBox="1">
            <a:spLocks noGrp="1"/>
          </p:cNvSpPr>
          <p:nvPr>
            <p:ph type="body" idx="1"/>
          </p:nvPr>
        </p:nvSpPr>
        <p:spPr>
          <a:xfrm>
            <a:off x="990600" y="36887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sz="2300" b="1"/>
              <a:t>Escritas Silábicas Iniciais</a:t>
            </a:r>
            <a:endParaRPr sz="2300" b="1"/>
          </a:p>
          <a:p>
            <a:pPr marL="0" lvl="0" indent="0" algn="l" rtl="0">
              <a:lnSpc>
                <a:spcPct val="100000"/>
              </a:lnSpc>
              <a:spcBef>
                <a:spcPts val="1000"/>
              </a:spcBef>
              <a:spcAft>
                <a:spcPts val="0"/>
              </a:spcAft>
              <a:buClr>
                <a:schemeClr val="dk1"/>
              </a:buClr>
              <a:buSzPts val="1100"/>
              <a:buFont typeface="Arial"/>
              <a:buNone/>
            </a:pPr>
            <a:r>
              <a:rPr lang="en-US" sz="2200"/>
              <a:t>A escrita silábica inicial se caracteriza pelos intentos iniciais das crianças em corresponder partes do escrito com partes da emissão oral, constituindo-se, assim, um avanço conceitual significativo no processo de construção do Sistema de Escrita Alfabética, porque marca o início da fonetização da escrita. Algumas vezes essa correspondência ocorre na tentativa de realizar algum ajuste na quantidade de letras e outras, quando a criança utiliza alguma letra com pertinência sonora, geralmente no início das palavras.</a:t>
            </a:r>
            <a:endParaRPr sz="2200"/>
          </a:p>
          <a:p>
            <a:pPr marL="0" lvl="0" indent="0" algn="l" rtl="0">
              <a:lnSpc>
                <a:spcPct val="90000"/>
              </a:lnSpc>
              <a:spcBef>
                <a:spcPts val="1000"/>
              </a:spcBef>
              <a:spcAft>
                <a:spcPts val="0"/>
              </a:spcAft>
              <a:buSzPts val="2800"/>
              <a:buNone/>
            </a:pPr>
            <a:endParaRPr/>
          </a:p>
          <a:p>
            <a:pPr marL="0" lvl="0" indent="0" algn="l" rtl="0">
              <a:lnSpc>
                <a:spcPct val="90000"/>
              </a:lnSpc>
              <a:spcBef>
                <a:spcPts val="1000"/>
              </a:spcBef>
              <a:spcAft>
                <a:spcPts val="0"/>
              </a:spcAft>
              <a:buSzPts val="2800"/>
              <a:buNone/>
            </a:pPr>
            <a:endParaRPr/>
          </a:p>
        </p:txBody>
      </p:sp>
      <p:pic>
        <p:nvPicPr>
          <p:cNvPr id="756" name="Google Shape;756;g3e8c4945c4f_0_576"/>
          <p:cNvPicPr preferRelativeResize="0"/>
          <p:nvPr/>
        </p:nvPicPr>
        <p:blipFill rotWithShape="1">
          <a:blip r:embed="rId3">
            <a:alphaModFix/>
          </a:blip>
          <a:srcRect/>
          <a:stretch/>
        </p:blipFill>
        <p:spPr>
          <a:xfrm>
            <a:off x="1811375" y="3040171"/>
            <a:ext cx="3297650" cy="3631478"/>
          </a:xfrm>
          <a:prstGeom prst="rect">
            <a:avLst/>
          </a:prstGeom>
          <a:noFill/>
          <a:ln>
            <a:noFill/>
          </a:ln>
        </p:spPr>
      </p:pic>
      <p:pic>
        <p:nvPicPr>
          <p:cNvPr id="757" name="Google Shape;757;g3e8c4945c4f_0_576"/>
          <p:cNvPicPr preferRelativeResize="0"/>
          <p:nvPr/>
        </p:nvPicPr>
        <p:blipFill rotWithShape="1">
          <a:blip r:embed="rId4">
            <a:alphaModFix/>
          </a:blip>
          <a:srcRect/>
          <a:stretch/>
        </p:blipFill>
        <p:spPr>
          <a:xfrm>
            <a:off x="5109025" y="4098775"/>
            <a:ext cx="3048000" cy="1238250"/>
          </a:xfrm>
          <a:prstGeom prst="rect">
            <a:avLst/>
          </a:prstGeom>
          <a:noFill/>
          <a:ln>
            <a:noFill/>
          </a:ln>
        </p:spPr>
      </p:pic>
      <p:pic>
        <p:nvPicPr>
          <p:cNvPr id="758" name="Google Shape;758;g3e8c4945c4f_0_576"/>
          <p:cNvPicPr preferRelativeResize="0"/>
          <p:nvPr/>
        </p:nvPicPr>
        <p:blipFill rotWithShape="1">
          <a:blip r:embed="rId5">
            <a:alphaModFix/>
          </a:blip>
          <a:srcRect/>
          <a:stretch/>
        </p:blipFill>
        <p:spPr>
          <a:xfrm>
            <a:off x="8360625" y="4165450"/>
            <a:ext cx="2876550" cy="11049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g3e8c4945c4f_0_584"/>
          <p:cNvSpPr txBox="1">
            <a:spLocks noGrp="1"/>
          </p:cNvSpPr>
          <p:nvPr>
            <p:ph type="body" idx="1"/>
          </p:nvPr>
        </p:nvSpPr>
        <p:spPr>
          <a:xfrm>
            <a:off x="746200" y="361363"/>
            <a:ext cx="8869500" cy="43512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000"/>
              </a:spcBef>
              <a:spcAft>
                <a:spcPts val="0"/>
              </a:spcAft>
              <a:buClr>
                <a:schemeClr val="dk1"/>
              </a:buClr>
              <a:buSzPts val="275"/>
              <a:buFont typeface="Arial"/>
              <a:buNone/>
            </a:pPr>
            <a:r>
              <a:rPr lang="en-US" sz="8000" b="1"/>
              <a:t>Escritas Silábicas</a:t>
            </a:r>
            <a:endParaRPr sz="8000" b="1"/>
          </a:p>
          <a:p>
            <a:pPr marL="0" lvl="0" indent="0" algn="l" rtl="0">
              <a:lnSpc>
                <a:spcPct val="115000"/>
              </a:lnSpc>
              <a:spcBef>
                <a:spcPts val="1000"/>
              </a:spcBef>
              <a:spcAft>
                <a:spcPts val="0"/>
              </a:spcAft>
              <a:buClr>
                <a:schemeClr val="dk1"/>
              </a:buClr>
              <a:buSzPts val="275"/>
              <a:buFont typeface="Arial"/>
              <a:buNone/>
            </a:pPr>
            <a:r>
              <a:rPr lang="en-US" sz="6800"/>
              <a:t>As escritas silábicas se definem pela correspondência estrita entre partes do oral e partes do escrito, com e sem pertinência sonora das letras. Ao produzir escritas silábicas, as crianças encontram um recurso que permite justificar de forma coerente e consistente as produções escritas. No entanto, a hipótese silábica estrita cria suas próprias condições de contradição gerando a desestabilização necessária para a mudança conceitual do esquema silábico. Uma delas está relacionada ao confronto entre a escrita de palavras monossílaba e dissílabas e a quantidade mínima de letras para que a produção seja considerada legível.</a:t>
            </a:r>
            <a:endParaRPr sz="6800"/>
          </a:p>
          <a:p>
            <a:pPr marL="0" lvl="0" indent="0" algn="l" rtl="0">
              <a:lnSpc>
                <a:spcPct val="115000"/>
              </a:lnSpc>
              <a:spcBef>
                <a:spcPts val="1000"/>
              </a:spcBef>
              <a:spcAft>
                <a:spcPts val="0"/>
              </a:spcAft>
              <a:buClr>
                <a:schemeClr val="dk1"/>
              </a:buClr>
              <a:buSzPts val="275"/>
              <a:buFont typeface="Arial"/>
              <a:buNone/>
            </a:pPr>
            <a:r>
              <a:rPr lang="en-US" sz="6800"/>
              <a:t>Outra contradição diz respeito à alternância grafofônica em situações de revisão. Molinari e Ferreiro (2013, p. 90) esclarecem que tal fenômeno refere-se “à escrita sucessiva de um segmento silábico de uma mesma palavra com letras pertinentes, mas de tal modo que, das possíveis letras de uma sílaba, apareça somente uma, em uma primeira realização, e somente outra, em uma segunda realização”. As autoras exemplificam esse fenômeno relatando que “uma criança de nível silábico que escreveu gato e pato com AO, ao ver o resultado, pode modificar a segunda escrita e convertê-la em PO, produzindo neste caso a alternância grafofônica A/P” (Molinari; Ferreiro, 2013, p. 98).</a:t>
            </a:r>
            <a:endParaRPr sz="6800"/>
          </a:p>
          <a:p>
            <a:pPr marL="0" lvl="0" indent="0" algn="l" rtl="0">
              <a:lnSpc>
                <a:spcPct val="115000"/>
              </a:lnSpc>
              <a:spcBef>
                <a:spcPts val="1000"/>
              </a:spcBef>
              <a:spcAft>
                <a:spcPts val="0"/>
              </a:spcAft>
              <a:buSzPts val="2800"/>
              <a:buNone/>
            </a:pPr>
            <a:endParaRPr/>
          </a:p>
          <a:p>
            <a:pPr marL="0" lvl="0" indent="0" algn="l" rtl="0">
              <a:lnSpc>
                <a:spcPct val="90000"/>
              </a:lnSpc>
              <a:spcBef>
                <a:spcPts val="1000"/>
              </a:spcBef>
              <a:spcAft>
                <a:spcPts val="0"/>
              </a:spcAft>
              <a:buSzPts val="2800"/>
              <a:buNone/>
            </a:pPr>
            <a:endParaRPr/>
          </a:p>
        </p:txBody>
      </p:sp>
      <p:pic>
        <p:nvPicPr>
          <p:cNvPr id="764" name="Google Shape;764;g3e8c4945c4f_0_584"/>
          <p:cNvPicPr preferRelativeResize="0"/>
          <p:nvPr/>
        </p:nvPicPr>
        <p:blipFill rotWithShape="1">
          <a:blip r:embed="rId3">
            <a:alphaModFix/>
          </a:blip>
          <a:srcRect/>
          <a:stretch/>
        </p:blipFill>
        <p:spPr>
          <a:xfrm>
            <a:off x="9552600" y="14650"/>
            <a:ext cx="3162300" cy="4638675"/>
          </a:xfrm>
          <a:prstGeom prst="rect">
            <a:avLst/>
          </a:prstGeom>
          <a:noFill/>
          <a:ln>
            <a:noFill/>
          </a:ln>
        </p:spPr>
      </p:pic>
      <p:pic>
        <p:nvPicPr>
          <p:cNvPr id="765" name="Google Shape;765;g3e8c4945c4f_0_584"/>
          <p:cNvPicPr preferRelativeResize="0"/>
          <p:nvPr/>
        </p:nvPicPr>
        <p:blipFill rotWithShape="1">
          <a:blip r:embed="rId4">
            <a:alphaModFix/>
          </a:blip>
          <a:srcRect/>
          <a:stretch/>
        </p:blipFill>
        <p:spPr>
          <a:xfrm>
            <a:off x="1449175" y="4843050"/>
            <a:ext cx="4914900" cy="1219200"/>
          </a:xfrm>
          <a:prstGeom prst="rect">
            <a:avLst/>
          </a:prstGeom>
          <a:noFill/>
          <a:ln>
            <a:noFill/>
          </a:ln>
        </p:spPr>
      </p:pic>
      <p:pic>
        <p:nvPicPr>
          <p:cNvPr id="766" name="Google Shape;766;g3e8c4945c4f_0_584"/>
          <p:cNvPicPr preferRelativeResize="0"/>
          <p:nvPr/>
        </p:nvPicPr>
        <p:blipFill rotWithShape="1">
          <a:blip r:embed="rId5">
            <a:alphaModFix/>
          </a:blip>
          <a:srcRect/>
          <a:stretch/>
        </p:blipFill>
        <p:spPr>
          <a:xfrm>
            <a:off x="6364075" y="4843050"/>
            <a:ext cx="3657600" cy="12192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g3e8c4945c4f_0_592"/>
          <p:cNvSpPr txBox="1">
            <a:spLocks noGrp="1"/>
          </p:cNvSpPr>
          <p:nvPr>
            <p:ph type="body" idx="1"/>
          </p:nvPr>
        </p:nvSpPr>
        <p:spPr>
          <a:xfrm>
            <a:off x="838200" y="382575"/>
            <a:ext cx="7673100" cy="5718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100"/>
              <a:buFont typeface="Arial"/>
              <a:buNone/>
            </a:pPr>
            <a:r>
              <a:rPr lang="en-US" b="1"/>
              <a:t>Escritas Silábico-alfabéticas</a:t>
            </a:r>
            <a:endParaRPr b="1"/>
          </a:p>
          <a:p>
            <a:pPr marL="0" lvl="0" indent="0" algn="l" rtl="0">
              <a:lnSpc>
                <a:spcPct val="90000"/>
              </a:lnSpc>
              <a:spcBef>
                <a:spcPts val="1000"/>
              </a:spcBef>
              <a:spcAft>
                <a:spcPts val="0"/>
              </a:spcAft>
              <a:buClr>
                <a:schemeClr val="dk1"/>
              </a:buClr>
              <a:buSzPts val="1100"/>
              <a:buFont typeface="Arial"/>
              <a:buNone/>
            </a:pPr>
            <a:r>
              <a:rPr lang="en-US" sz="2100"/>
              <a:t>Ao produzirem escritas silábico-alfabéticas, as crianças reconhecem que é possível escrever mais de uma letra para cada sílaba da palavra e passam a explorar essa possibilidade. Isso não significa dizer que passem a coexistir duas representações gráficas, a silábica e a alfabética. Na verdade, as crianças buscam um novo padrão de escrita quando a produção estritamente silábica se torna insatisfatória, e a sequência consoante-vogal (CV) passa a ser considerada como uma alternativa possível, sem que isso signifique uma imediata compreensão da relação entre fonemas e letras, própria da escrita alfabética. A introdução de mais letras pertinentes na série gráfica também provoca um ordenamento não convencional, nomeado de desordem com pertinência.</a:t>
            </a:r>
            <a:endParaRPr sz="2100"/>
          </a:p>
          <a:p>
            <a:pPr marL="0" lvl="0" indent="0" algn="l" rtl="0">
              <a:lnSpc>
                <a:spcPct val="90000"/>
              </a:lnSpc>
              <a:spcBef>
                <a:spcPts val="1000"/>
              </a:spcBef>
              <a:spcAft>
                <a:spcPts val="0"/>
              </a:spcAft>
              <a:buSzPts val="2800"/>
              <a:buNone/>
            </a:pPr>
            <a:endParaRPr/>
          </a:p>
        </p:txBody>
      </p:sp>
      <p:pic>
        <p:nvPicPr>
          <p:cNvPr id="772" name="Google Shape;772;g3e8c4945c4f_0_592"/>
          <p:cNvPicPr preferRelativeResize="0"/>
          <p:nvPr/>
        </p:nvPicPr>
        <p:blipFill rotWithShape="1">
          <a:blip r:embed="rId3">
            <a:alphaModFix/>
          </a:blip>
          <a:srcRect/>
          <a:stretch/>
        </p:blipFill>
        <p:spPr>
          <a:xfrm>
            <a:off x="8423450" y="714625"/>
            <a:ext cx="3429000" cy="5162550"/>
          </a:xfrm>
          <a:prstGeom prst="rect">
            <a:avLst/>
          </a:prstGeom>
          <a:noFill/>
          <a:ln>
            <a:noFill/>
          </a:ln>
        </p:spPr>
      </p:pic>
      <p:sp>
        <p:nvSpPr>
          <p:cNvPr id="773" name="Google Shape;773;g3e8c4945c4f_0_592"/>
          <p:cNvSpPr txBox="1"/>
          <p:nvPr/>
        </p:nvSpPr>
        <p:spPr>
          <a:xfrm>
            <a:off x="8511300" y="336250"/>
            <a:ext cx="35445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chemeClr val="dk1"/>
                </a:solidFill>
                <a:latin typeface="Calibri"/>
                <a:ea typeface="Calibri"/>
                <a:cs typeface="Calibri"/>
                <a:sym typeface="Calibri"/>
              </a:rPr>
              <a:t>Autorretrato para apresentação</a:t>
            </a:r>
            <a:endParaRPr sz="1900" b="0" i="0" u="none" strike="noStrike" cap="none">
              <a:solidFill>
                <a:schemeClr val="dk1"/>
              </a:solidFill>
              <a:latin typeface="Calibri"/>
              <a:ea typeface="Calibri"/>
              <a:cs typeface="Calibri"/>
              <a:sym typeface="Calibri"/>
            </a:endParaRPr>
          </a:p>
        </p:txBody>
      </p:sp>
      <p:sp>
        <p:nvSpPr>
          <p:cNvPr id="774" name="Google Shape;774;g3e8c4945c4f_0_592"/>
          <p:cNvSpPr txBox="1"/>
          <p:nvPr/>
        </p:nvSpPr>
        <p:spPr>
          <a:xfrm>
            <a:off x="102125" y="4916575"/>
            <a:ext cx="4035000" cy="960600"/>
          </a:xfrm>
          <a:prstGeom prst="rect">
            <a:avLst/>
          </a:prstGeom>
          <a:solidFill>
            <a:srgbClr val="EA9999"/>
          </a:solidFill>
          <a:ln>
            <a:noFill/>
          </a:ln>
        </p:spPr>
        <p:txBody>
          <a:bodyPr spcFirstLastPara="1" wrap="square" lIns="91425" tIns="91425" rIns="91425" bIns="91425" anchor="t" anchorCtr="0">
            <a:spAutoFit/>
          </a:bodyPr>
          <a:lstStyle/>
          <a:p>
            <a:pPr marL="0" marR="0" lvl="0" indent="0" algn="l" rtl="0">
              <a:lnSpc>
                <a:spcPct val="90000"/>
              </a:lnSpc>
              <a:spcBef>
                <a:spcPts val="1000"/>
              </a:spcBef>
              <a:spcAft>
                <a:spcPts val="0"/>
              </a:spcAft>
              <a:buClr>
                <a:schemeClr val="dk1"/>
              </a:buClr>
              <a:buSzPts val="1100"/>
              <a:buFont typeface="Arial"/>
              <a:buNone/>
            </a:pPr>
            <a:r>
              <a:rPr lang="en-US" sz="2800" b="0" i="0" u="none" strike="noStrike" cap="none">
                <a:solidFill>
                  <a:schemeClr val="dk1"/>
                </a:solidFill>
                <a:latin typeface="Calibri"/>
                <a:ea typeface="Calibri"/>
                <a:cs typeface="Calibri"/>
                <a:sym typeface="Calibri"/>
              </a:rPr>
              <a:t>‘eu gosto de jogar bola’ (EUGTOJGBLA),</a:t>
            </a:r>
            <a:endParaRPr sz="2800" b="0" i="0" u="none" strike="noStrike" cap="none">
              <a:solidFill>
                <a:schemeClr val="dk1"/>
              </a:solidFill>
              <a:latin typeface="Calibri"/>
              <a:ea typeface="Calibri"/>
              <a:cs typeface="Calibri"/>
              <a:sym typeface="Calibri"/>
            </a:endParaRPr>
          </a:p>
        </p:txBody>
      </p:sp>
      <p:sp>
        <p:nvSpPr>
          <p:cNvPr id="775" name="Google Shape;775;g3e8c4945c4f_0_592"/>
          <p:cNvSpPr txBox="1"/>
          <p:nvPr/>
        </p:nvSpPr>
        <p:spPr>
          <a:xfrm>
            <a:off x="4388450" y="4916575"/>
            <a:ext cx="4035000" cy="960600"/>
          </a:xfrm>
          <a:prstGeom prst="rect">
            <a:avLst/>
          </a:prstGeom>
          <a:solidFill>
            <a:srgbClr val="EA9999"/>
          </a:solidFill>
          <a:ln>
            <a:noFill/>
          </a:ln>
        </p:spPr>
        <p:txBody>
          <a:bodyPr spcFirstLastPara="1" wrap="square" lIns="91425" tIns="91425" rIns="91425" bIns="91425" anchor="t" anchorCtr="0">
            <a:spAutoFit/>
          </a:bodyPr>
          <a:lstStyle/>
          <a:p>
            <a:pPr marL="0" marR="0" lvl="0" indent="0" algn="l" rtl="0">
              <a:lnSpc>
                <a:spcPct val="90000"/>
              </a:lnSpc>
              <a:spcBef>
                <a:spcPts val="1000"/>
              </a:spcBef>
              <a:spcAft>
                <a:spcPts val="0"/>
              </a:spcAft>
              <a:buClr>
                <a:schemeClr val="dk1"/>
              </a:buClr>
              <a:buSzPts val="1100"/>
              <a:buFont typeface="Arial"/>
              <a:buNone/>
            </a:pPr>
            <a:r>
              <a:rPr lang="en-US" sz="2800" b="0" i="0" u="none" strike="noStrike" cap="none">
                <a:solidFill>
                  <a:schemeClr val="dk1"/>
                </a:solidFill>
                <a:latin typeface="Calibri"/>
                <a:ea typeface="Calibri"/>
                <a:cs typeface="Calibri"/>
                <a:sym typeface="Calibri"/>
              </a:rPr>
              <a:t>‘eu gosto de cavalo’ produziu (EUGTDCAVL)</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g3e8c4945c4f_0_600"/>
          <p:cNvSpPr txBox="1">
            <a:spLocks noGrp="1"/>
          </p:cNvSpPr>
          <p:nvPr>
            <p:ph type="body" idx="1"/>
          </p:nvPr>
        </p:nvSpPr>
        <p:spPr>
          <a:xfrm>
            <a:off x="831175" y="536700"/>
            <a:ext cx="6986700" cy="5067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endParaRPr sz="2200" b="1"/>
          </a:p>
          <a:p>
            <a:pPr marL="0" lvl="0" indent="0" algn="l" rtl="0">
              <a:lnSpc>
                <a:spcPct val="90000"/>
              </a:lnSpc>
              <a:spcBef>
                <a:spcPts val="1000"/>
              </a:spcBef>
              <a:spcAft>
                <a:spcPts val="0"/>
              </a:spcAft>
              <a:buSzPts val="2800"/>
              <a:buNone/>
            </a:pPr>
            <a:r>
              <a:rPr lang="en-US" sz="2200" b="1"/>
              <a:t>Escritas Alfabéticas</a:t>
            </a:r>
            <a:endParaRPr sz="2200" b="1"/>
          </a:p>
          <a:p>
            <a:pPr marL="0" lvl="0" indent="0" algn="l" rtl="0">
              <a:lnSpc>
                <a:spcPct val="115000"/>
              </a:lnSpc>
              <a:spcBef>
                <a:spcPts val="1000"/>
              </a:spcBef>
              <a:spcAft>
                <a:spcPts val="0"/>
              </a:spcAft>
              <a:buSzPts val="2800"/>
              <a:buNone/>
            </a:pPr>
            <a:r>
              <a:rPr lang="en-US" sz="2000"/>
              <a:t>Ao produzirem escritas alfabéticas, as crianças realizam uma análise sistemática dos fonemas das palavras porque compreendem que cada um dos caracteres da escrita corresponde a valores sonoros menores do que a sílaba. No entanto, a construção do sistema de escrita não se encerra na produção de escritas com o padrão silábico consoante-vogal (CV). Nesse período, as crianças ainda enfrentam o desafio de representar diferentes padrões silábicos, como a consoante-vogal-consoante (CVC) e consoante-consoante-vogal (CCV).</a:t>
            </a:r>
            <a:endParaRPr sz="2000"/>
          </a:p>
        </p:txBody>
      </p:sp>
      <p:pic>
        <p:nvPicPr>
          <p:cNvPr id="781" name="Google Shape;781;g3e8c4945c4f_0_600"/>
          <p:cNvPicPr preferRelativeResize="0"/>
          <p:nvPr/>
        </p:nvPicPr>
        <p:blipFill rotWithShape="1">
          <a:blip r:embed="rId3">
            <a:alphaModFix/>
          </a:blip>
          <a:srcRect/>
          <a:stretch/>
        </p:blipFill>
        <p:spPr>
          <a:xfrm>
            <a:off x="8014075" y="1368775"/>
            <a:ext cx="3505200" cy="39243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g3e8c4945c4f_0_6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Análise de escritas: um exercício</a:t>
            </a:r>
            <a:endParaRPr/>
          </a:p>
        </p:txBody>
      </p:sp>
      <p:pic>
        <p:nvPicPr>
          <p:cNvPr id="787" name="Google Shape;787;g3e8c4945c4f_0_606"/>
          <p:cNvPicPr preferRelativeResize="0"/>
          <p:nvPr/>
        </p:nvPicPr>
        <p:blipFill rotWithShape="1">
          <a:blip r:embed="rId3">
            <a:alphaModFix/>
          </a:blip>
          <a:srcRect/>
          <a:stretch/>
        </p:blipFill>
        <p:spPr>
          <a:xfrm>
            <a:off x="2915175" y="1608350"/>
            <a:ext cx="3795906" cy="4862375"/>
          </a:xfrm>
          <a:prstGeom prst="rect">
            <a:avLst/>
          </a:prstGeom>
          <a:noFill/>
          <a:ln>
            <a:noFill/>
          </a:ln>
        </p:spPr>
      </p:pic>
      <p:sp>
        <p:nvSpPr>
          <p:cNvPr id="788" name="Google Shape;788;g3e8c4945c4f_0_606"/>
          <p:cNvSpPr txBox="1"/>
          <p:nvPr/>
        </p:nvSpPr>
        <p:spPr>
          <a:xfrm>
            <a:off x="7192150" y="2169950"/>
            <a:ext cx="3993300" cy="153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Arial"/>
                <a:ea typeface="Arial"/>
                <a:cs typeface="Arial"/>
                <a:sym typeface="Arial"/>
              </a:rPr>
              <a:t>Coletivamente: </a:t>
            </a: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Arial"/>
                <a:ea typeface="Arial"/>
                <a:cs typeface="Arial"/>
                <a:sym typeface="Arial"/>
              </a:rPr>
              <a:t>Miguel escreveu camelo, o que ele sabe sobre o sistema de escrita?</a:t>
            </a:r>
            <a:endParaRPr sz="2200" b="0" i="0" u="none" strike="noStrike" cap="none">
              <a:solidFill>
                <a:schemeClr val="dk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pic>
        <p:nvPicPr>
          <p:cNvPr id="793" name="Google Shape;793;g3e8c4945c4f_0_737"/>
          <p:cNvPicPr preferRelativeResize="0"/>
          <p:nvPr/>
        </p:nvPicPr>
        <p:blipFill rotWithShape="1">
          <a:blip r:embed="rId3">
            <a:alphaModFix/>
          </a:blip>
          <a:srcRect/>
          <a:stretch/>
        </p:blipFill>
        <p:spPr>
          <a:xfrm>
            <a:off x="955650" y="331525"/>
            <a:ext cx="68580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3e742373580_0_178"/>
          <p:cNvSpPr/>
          <p:nvPr/>
        </p:nvSpPr>
        <p:spPr>
          <a:xfrm>
            <a:off x="0" y="0"/>
            <a:ext cx="12192000" cy="6858000"/>
          </a:xfrm>
          <a:prstGeom prst="rect">
            <a:avLst/>
          </a:prstGeom>
          <a:solidFill>
            <a:srgbClr val="107F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5" name="Google Shape;485;g3e742373580_0_178"/>
          <p:cNvSpPr txBox="1"/>
          <p:nvPr/>
        </p:nvSpPr>
        <p:spPr>
          <a:xfrm>
            <a:off x="915876" y="4176425"/>
            <a:ext cx="9088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5000" b="1" i="0" u="none" strike="noStrike" cap="none">
                <a:solidFill>
                  <a:srgbClr val="FFFFFF"/>
                </a:solidFill>
                <a:latin typeface="Arial"/>
                <a:ea typeface="Arial"/>
                <a:cs typeface="Arial"/>
                <a:sym typeface="Arial"/>
              </a:rPr>
              <a:t>Leitura literária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pic>
        <p:nvPicPr>
          <p:cNvPr id="798" name="Google Shape;798;g3e8c4945c4f_0_742"/>
          <p:cNvPicPr preferRelativeResize="0"/>
          <p:nvPr/>
        </p:nvPicPr>
        <p:blipFill rotWithShape="1">
          <a:blip r:embed="rId3">
            <a:alphaModFix/>
          </a:blip>
          <a:srcRect/>
          <a:stretch/>
        </p:blipFill>
        <p:spPr>
          <a:xfrm>
            <a:off x="1628875" y="152400"/>
            <a:ext cx="10224748" cy="6553201"/>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g2ccf738033f_0_624"/>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4" name="Google Shape;804;g2ccf738033f_0_624"/>
          <p:cNvSpPr txBox="1"/>
          <p:nvPr/>
        </p:nvSpPr>
        <p:spPr>
          <a:xfrm>
            <a:off x="915876" y="4176425"/>
            <a:ext cx="9712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US" sz="3600" b="1" i="0" u="none" strike="noStrike" cap="none">
                <a:solidFill>
                  <a:schemeClr val="lt1"/>
                </a:solidFill>
                <a:latin typeface="Arial"/>
                <a:ea typeface="Arial"/>
                <a:cs typeface="Arial"/>
                <a:sym typeface="Arial"/>
              </a:rPr>
              <a:t>Atividade Prática – 1º e 2º  Anos</a:t>
            </a:r>
            <a:endParaRPr sz="3600" b="0" i="0" u="none" strike="noStrike" cap="none">
              <a:solidFill>
                <a:schemeClr val="lt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g33f43b67975_0_1133"/>
          <p:cNvSpPr txBox="1">
            <a:spLocks noGrp="1"/>
          </p:cNvSpPr>
          <p:nvPr>
            <p:ph type="ctrTitle"/>
          </p:nvPr>
        </p:nvSpPr>
        <p:spPr>
          <a:xfrm>
            <a:off x="164555" y="-9"/>
            <a:ext cx="10578000" cy="1145100"/>
          </a:xfrm>
          <a:prstGeom prst="rect">
            <a:avLst/>
          </a:prstGeom>
          <a:noFill/>
          <a:ln>
            <a:noFill/>
          </a:ln>
        </p:spPr>
        <p:txBody>
          <a:bodyPr spcFirstLastPara="1" wrap="square" lIns="91425" tIns="45700" rIns="91425" bIns="45700" anchor="ctr" anchorCtr="0">
            <a:normAutofit/>
          </a:bodyPr>
          <a:lstStyle/>
          <a:p>
            <a:pPr marL="0" marR="0" lvl="0" indent="0" algn="just" rtl="0">
              <a:lnSpc>
                <a:spcPct val="115000"/>
              </a:lnSpc>
              <a:spcBef>
                <a:spcPts val="0"/>
              </a:spcBef>
              <a:spcAft>
                <a:spcPts val="0"/>
              </a:spcAft>
              <a:buSzPts val="3000"/>
              <a:buNone/>
            </a:pPr>
            <a:r>
              <a:rPr lang="en-US" b="1">
                <a:solidFill>
                  <a:srgbClr val="007E79"/>
                </a:solidFill>
                <a:latin typeface="Arial"/>
                <a:ea typeface="Arial"/>
                <a:cs typeface="Arial"/>
                <a:sym typeface="Arial"/>
              </a:rPr>
              <a:t>Planejamento da prática e proposta de registro</a:t>
            </a:r>
            <a:endParaRPr b="1">
              <a:solidFill>
                <a:srgbClr val="007E79"/>
              </a:solidFill>
              <a:latin typeface="Arial"/>
              <a:ea typeface="Arial"/>
              <a:cs typeface="Arial"/>
              <a:sym typeface="Arial"/>
            </a:endParaRPr>
          </a:p>
        </p:txBody>
      </p:sp>
      <p:sp>
        <p:nvSpPr>
          <p:cNvPr id="811" name="Google Shape;811;g33f43b67975_0_1133"/>
          <p:cNvSpPr txBox="1">
            <a:spLocks noGrp="1"/>
          </p:cNvSpPr>
          <p:nvPr>
            <p:ph type="body" idx="1"/>
          </p:nvPr>
        </p:nvSpPr>
        <p:spPr>
          <a:xfrm>
            <a:off x="0" y="1741693"/>
            <a:ext cx="11548800" cy="3712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1600"/>
              <a:buNone/>
            </a:pPr>
            <a:endParaRPr sz="2000">
              <a:solidFill>
                <a:schemeClr val="dk2"/>
              </a:solidFill>
            </a:endParaRPr>
          </a:p>
          <a:p>
            <a:pPr marL="0" marR="0" lvl="0" indent="0" algn="just" rtl="0">
              <a:lnSpc>
                <a:spcPct val="100000"/>
              </a:lnSpc>
              <a:spcBef>
                <a:spcPts val="0"/>
              </a:spcBef>
              <a:spcAft>
                <a:spcPts val="0"/>
              </a:spcAft>
              <a:buSzPts val="1600"/>
              <a:buNone/>
            </a:pPr>
            <a:r>
              <a:rPr lang="en-US" sz="2000">
                <a:solidFill>
                  <a:schemeClr val="dk2"/>
                </a:solidFill>
              </a:rPr>
              <a:t> </a:t>
            </a:r>
            <a:endParaRPr sz="2000">
              <a:solidFill>
                <a:schemeClr val="dk2"/>
              </a:solidFill>
            </a:endParaRPr>
          </a:p>
          <a:p>
            <a:pPr marL="0" marR="0" lvl="0" indent="0" algn="just" rtl="0">
              <a:lnSpc>
                <a:spcPct val="100000"/>
              </a:lnSpc>
              <a:spcBef>
                <a:spcPts val="0"/>
              </a:spcBef>
              <a:spcAft>
                <a:spcPts val="0"/>
              </a:spcAft>
              <a:buSzPts val="3200"/>
              <a:buNone/>
            </a:pPr>
            <a:endParaRPr sz="2000">
              <a:solidFill>
                <a:schemeClr val="dk2"/>
              </a:solidFill>
            </a:endParaRPr>
          </a:p>
          <a:p>
            <a:pPr marL="0" marR="0" lvl="0" indent="0" algn="just" rtl="0">
              <a:lnSpc>
                <a:spcPct val="100000"/>
              </a:lnSpc>
              <a:spcBef>
                <a:spcPts val="0"/>
              </a:spcBef>
              <a:spcAft>
                <a:spcPts val="0"/>
              </a:spcAft>
              <a:buSzPts val="3200"/>
              <a:buNone/>
            </a:pPr>
            <a:endParaRPr sz="2300">
              <a:solidFill>
                <a:schemeClr val="dk2"/>
              </a:solidFill>
            </a:endParaRPr>
          </a:p>
          <a:p>
            <a:pPr marL="0" marR="0" lvl="0" indent="0" algn="just" rtl="0">
              <a:lnSpc>
                <a:spcPct val="100000"/>
              </a:lnSpc>
              <a:spcBef>
                <a:spcPts val="0"/>
              </a:spcBef>
              <a:spcAft>
                <a:spcPts val="0"/>
              </a:spcAft>
              <a:buSzPts val="3200"/>
              <a:buNone/>
            </a:pPr>
            <a:endParaRPr sz="2300">
              <a:solidFill>
                <a:schemeClr val="dk2"/>
              </a:solidFill>
            </a:endParaRPr>
          </a:p>
          <a:p>
            <a:pPr marL="0" marR="0" lvl="0" indent="0" algn="just" rtl="0">
              <a:lnSpc>
                <a:spcPct val="100000"/>
              </a:lnSpc>
              <a:spcBef>
                <a:spcPts val="0"/>
              </a:spcBef>
              <a:spcAft>
                <a:spcPts val="0"/>
              </a:spcAft>
              <a:buSzPts val="3200"/>
              <a:buNone/>
            </a:pPr>
            <a:endParaRPr sz="2300">
              <a:solidFill>
                <a:schemeClr val="dk2"/>
              </a:solidFill>
            </a:endParaRPr>
          </a:p>
        </p:txBody>
      </p:sp>
      <p:graphicFrame>
        <p:nvGraphicFramePr>
          <p:cNvPr id="812" name="Google Shape;812;g33f43b67975_0_1133"/>
          <p:cNvGraphicFramePr/>
          <p:nvPr/>
        </p:nvGraphicFramePr>
        <p:xfrm>
          <a:off x="29125" y="929100"/>
          <a:ext cx="11490550" cy="6080760"/>
        </p:xfrm>
        <a:graphic>
          <a:graphicData uri="http://schemas.openxmlformats.org/drawingml/2006/table">
            <a:tbl>
              <a:tblPr>
                <a:noFill/>
                <a:tableStyleId>{BB673BE6-417E-4B74-ABF1-3EC6C001DB67}</a:tableStyleId>
              </a:tblPr>
              <a:tblGrid>
                <a:gridCol w="11490550">
                  <a:extLst>
                    <a:ext uri="{9D8B030D-6E8A-4147-A177-3AD203B41FA5}">
                      <a16:colId xmlns:a16="http://schemas.microsoft.com/office/drawing/2014/main" val="20000"/>
                    </a:ext>
                  </a:extLst>
                </a:gridCol>
              </a:tblGrid>
              <a:tr h="4512425">
                <a:tc>
                  <a:txBody>
                    <a:bodyPr/>
                    <a:lstStyle/>
                    <a:p>
                      <a:pPr marL="457200" lvl="0" indent="-381000" algn="just" rtl="0">
                        <a:spcBef>
                          <a:spcPts val="0"/>
                        </a:spcBef>
                        <a:spcAft>
                          <a:spcPts val="0"/>
                        </a:spcAft>
                        <a:buSzPts val="2400"/>
                        <a:buFont typeface="Calibri"/>
                        <a:buAutoNum type="arabicPeriod"/>
                      </a:pPr>
                      <a:r>
                        <a:rPr lang="en-US" sz="2400">
                          <a:latin typeface="Calibri"/>
                          <a:ea typeface="Calibri"/>
                          <a:cs typeface="Calibri"/>
                          <a:sym typeface="Calibri"/>
                        </a:rPr>
                        <a:t>Planejamento:</a:t>
                      </a:r>
                      <a:endParaRPr sz="2400">
                        <a:latin typeface="Calibri"/>
                        <a:ea typeface="Calibri"/>
                        <a:cs typeface="Calibri"/>
                        <a:sym typeface="Calibri"/>
                      </a:endParaRPr>
                    </a:p>
                    <a:p>
                      <a:pPr marL="0" lvl="0" indent="0" algn="just" rtl="0">
                        <a:spcBef>
                          <a:spcPts val="0"/>
                        </a:spcBef>
                        <a:spcAft>
                          <a:spcPts val="0"/>
                        </a:spcAft>
                        <a:buNone/>
                      </a:pPr>
                      <a:r>
                        <a:rPr lang="en-US" sz="2400">
                          <a:latin typeface="Calibri"/>
                          <a:ea typeface="Calibri"/>
                          <a:cs typeface="Calibri"/>
                          <a:sym typeface="Calibri"/>
                        </a:rPr>
                        <a:t>Realize o planejamento da leitura pela professora do livro Uma chapeuzinho Vermelho ou de outro livro do acervo (Formação na Escola / Programa Trilhos), prevendo perguntas/intervenções para o encaminhamento, incluindo a conversa.</a:t>
                      </a:r>
                      <a:endParaRPr sz="2400">
                        <a:latin typeface="Calibri"/>
                        <a:ea typeface="Calibri"/>
                        <a:cs typeface="Calibri"/>
                        <a:sym typeface="Calibri"/>
                      </a:endParaRPr>
                    </a:p>
                    <a:p>
                      <a:pPr marL="457200" lvl="0" indent="-381000" algn="just" rtl="0">
                        <a:spcBef>
                          <a:spcPts val="0"/>
                        </a:spcBef>
                        <a:spcAft>
                          <a:spcPts val="0"/>
                        </a:spcAft>
                        <a:buSzPts val="2400"/>
                        <a:buFont typeface="Calibri"/>
                        <a:buAutoNum type="arabicPeriod"/>
                      </a:pPr>
                      <a:r>
                        <a:rPr lang="en-US" sz="2400">
                          <a:latin typeface="Calibri"/>
                          <a:ea typeface="Calibri"/>
                          <a:cs typeface="Calibri"/>
                          <a:sym typeface="Calibri"/>
                        </a:rPr>
                        <a:t>Realização: Desenvolva a leitura com sua turma, favorecendo a conversa entre os estudantes.</a:t>
                      </a:r>
                      <a:endParaRPr sz="2400">
                        <a:latin typeface="Calibri"/>
                        <a:ea typeface="Calibri"/>
                        <a:cs typeface="Calibri"/>
                        <a:sym typeface="Calibri"/>
                      </a:endParaRPr>
                    </a:p>
                    <a:p>
                      <a:pPr marL="457200" lvl="0" indent="-381000" algn="just" rtl="0">
                        <a:spcBef>
                          <a:spcPts val="0"/>
                        </a:spcBef>
                        <a:spcAft>
                          <a:spcPts val="0"/>
                        </a:spcAft>
                        <a:buSzPts val="2400"/>
                        <a:buFont typeface="Calibri"/>
                        <a:buAutoNum type="arabicPeriod"/>
                      </a:pPr>
                      <a:r>
                        <a:rPr lang="en-US" sz="2400">
                          <a:latin typeface="Calibri"/>
                          <a:ea typeface="Calibri"/>
                          <a:cs typeface="Calibri"/>
                          <a:sym typeface="Calibri"/>
                        </a:rPr>
                        <a:t>Registro: Elabore um breve relato contendo:</a:t>
                      </a:r>
                      <a:endParaRPr sz="2400">
                        <a:latin typeface="Calibri"/>
                        <a:ea typeface="Calibri"/>
                        <a:cs typeface="Calibri"/>
                        <a:sym typeface="Calibri"/>
                      </a:endParaRPr>
                    </a:p>
                    <a:p>
                      <a:pPr marL="457200" lvl="0" indent="0" algn="just" rtl="0">
                        <a:spcBef>
                          <a:spcPts val="0"/>
                        </a:spcBef>
                        <a:spcAft>
                          <a:spcPts val="0"/>
                        </a:spcAft>
                        <a:buNone/>
                      </a:pPr>
                      <a:r>
                        <a:rPr lang="en-US" sz="2400">
                          <a:latin typeface="Calibri"/>
                          <a:ea typeface="Calibri"/>
                          <a:cs typeface="Calibri"/>
                          <a:sym typeface="Calibri"/>
                        </a:rPr>
                        <a:t>-Como a atividade aconteceu</a:t>
                      </a:r>
                      <a:endParaRPr sz="2400">
                        <a:latin typeface="Calibri"/>
                        <a:ea typeface="Calibri"/>
                        <a:cs typeface="Calibri"/>
                        <a:sym typeface="Calibri"/>
                      </a:endParaRPr>
                    </a:p>
                    <a:p>
                      <a:pPr marL="457200" lvl="0" indent="0" algn="just" rtl="0">
                        <a:spcBef>
                          <a:spcPts val="0"/>
                        </a:spcBef>
                        <a:spcAft>
                          <a:spcPts val="0"/>
                        </a:spcAft>
                        <a:buNone/>
                      </a:pPr>
                      <a:r>
                        <a:rPr lang="en-US" sz="2400">
                          <a:latin typeface="Calibri"/>
                          <a:ea typeface="Calibri"/>
                          <a:cs typeface="Calibri"/>
                          <a:sym typeface="Calibri"/>
                        </a:rPr>
                        <a:t>-Duas intervenções suas que ampliaram a conversa</a:t>
                      </a:r>
                      <a:endParaRPr sz="2400">
                        <a:latin typeface="Calibri"/>
                        <a:ea typeface="Calibri"/>
                        <a:cs typeface="Calibri"/>
                        <a:sym typeface="Calibri"/>
                      </a:endParaRPr>
                    </a:p>
                    <a:p>
                      <a:pPr marL="457200" lvl="0" indent="0" algn="just" rtl="0">
                        <a:spcBef>
                          <a:spcPts val="0"/>
                        </a:spcBef>
                        <a:spcAft>
                          <a:spcPts val="0"/>
                        </a:spcAft>
                        <a:buNone/>
                      </a:pPr>
                      <a:r>
                        <a:rPr lang="en-US" sz="2400">
                          <a:latin typeface="Calibri"/>
                          <a:ea typeface="Calibri"/>
                          <a:cs typeface="Calibri"/>
                          <a:sym typeface="Calibri"/>
                        </a:rPr>
                        <a:t>-Falas dos estudantes que revelem reflexões em torno da leitura</a:t>
                      </a:r>
                      <a:endParaRPr sz="2400">
                        <a:latin typeface="Calibri"/>
                        <a:ea typeface="Calibri"/>
                        <a:cs typeface="Calibri"/>
                        <a:sym typeface="Calibri"/>
                      </a:endParaRPr>
                    </a:p>
                    <a:p>
                      <a:pPr marL="457200" lvl="0" indent="-381000" algn="just" rtl="0">
                        <a:spcBef>
                          <a:spcPts val="0"/>
                        </a:spcBef>
                        <a:spcAft>
                          <a:spcPts val="0"/>
                        </a:spcAft>
                        <a:buSzPts val="2400"/>
                        <a:buFont typeface="Calibri"/>
                        <a:buAutoNum type="arabicPeriod"/>
                      </a:pPr>
                      <a:r>
                        <a:rPr lang="en-US" sz="2400">
                          <a:latin typeface="Calibri"/>
                          <a:ea typeface="Calibri"/>
                          <a:cs typeface="Calibri"/>
                          <a:sym typeface="Calibri"/>
                        </a:rPr>
                        <a:t>Reflexão: Qual a importância de planejar as situações de leitura e as conversas literárias?</a:t>
                      </a:r>
                      <a:endParaRPr sz="2400">
                        <a:latin typeface="Calibri"/>
                        <a:ea typeface="Calibri"/>
                        <a:cs typeface="Calibri"/>
                        <a:sym typeface="Calibri"/>
                      </a:endParaRPr>
                    </a:p>
                    <a:p>
                      <a:pPr marL="0" lvl="0" indent="0" algn="just" rtl="0">
                        <a:spcBef>
                          <a:spcPts val="0"/>
                        </a:spcBef>
                        <a:spcAft>
                          <a:spcPts val="0"/>
                        </a:spcAft>
                        <a:buNone/>
                      </a:pPr>
                      <a:endParaRPr sz="2400">
                        <a:latin typeface="Calibri"/>
                        <a:ea typeface="Calibri"/>
                        <a:cs typeface="Calibri"/>
                        <a:sym typeface="Calibri"/>
                      </a:endParaRPr>
                    </a:p>
                    <a:p>
                      <a:pPr marL="0" lvl="0" indent="0" algn="just" rtl="0">
                        <a:spcBef>
                          <a:spcPts val="0"/>
                        </a:spcBef>
                        <a:spcAft>
                          <a:spcPts val="0"/>
                        </a:spcAft>
                        <a:buClr>
                          <a:schemeClr val="dk1"/>
                        </a:buClr>
                        <a:buSzPts val="1100"/>
                        <a:buFont typeface="Arial"/>
                        <a:buNone/>
                      </a:pPr>
                      <a:r>
                        <a:rPr lang="en-US" sz="2400" b="1">
                          <a:solidFill>
                            <a:schemeClr val="dk1"/>
                          </a:solidFill>
                          <a:latin typeface="Vale Sans"/>
                          <a:ea typeface="Vale Sans"/>
                          <a:cs typeface="Vale Sans"/>
                          <a:sym typeface="Vale Sans"/>
                        </a:rPr>
                        <a:t>Salve tudo num único arquivo (word ou PDF) e faça upload no Espaço Digital no Ciclo 2/Atividade Prática</a:t>
                      </a:r>
                      <a:r>
                        <a:rPr lang="en-US" sz="2400">
                          <a:solidFill>
                            <a:schemeClr val="dk1"/>
                          </a:solidFill>
                          <a:latin typeface="Vale Sans"/>
                          <a:ea typeface="Vale Sans"/>
                          <a:cs typeface="Vale Sans"/>
                          <a:sym typeface="Vale Sans"/>
                        </a:rPr>
                        <a:t> </a:t>
                      </a:r>
                      <a:endParaRPr sz="2400">
                        <a:solidFill>
                          <a:schemeClr val="dk1"/>
                        </a:solidFill>
                        <a:latin typeface="Vale Sans"/>
                        <a:ea typeface="Vale Sans"/>
                        <a:cs typeface="Vale Sans"/>
                        <a:sym typeface="Vale Sans"/>
                      </a:endParaRPr>
                    </a:p>
                    <a:p>
                      <a:pPr marL="0" lvl="0" indent="0" algn="just" rtl="0">
                        <a:spcBef>
                          <a:spcPts val="0"/>
                        </a:spcBef>
                        <a:spcAft>
                          <a:spcPts val="0"/>
                        </a:spcAft>
                        <a:buNone/>
                      </a:pPr>
                      <a:endParaRPr sz="2400">
                        <a:latin typeface="Calibri"/>
                        <a:ea typeface="Calibri"/>
                        <a:cs typeface="Calibri"/>
                        <a:sym typeface="Calibri"/>
                      </a:endParaRPr>
                    </a:p>
                  </a:txBody>
                  <a:tcPr marL="114300" marR="114300" marT="114300" marB="114300">
                    <a:lnL cap="flat" cmpd="sng">
                      <a:solidFill>
                        <a:srgbClr val="000000"/>
                      </a:solidFill>
                      <a:prstDash val="solid"/>
                      <a:round/>
                      <a:headEnd type="none" w="sm" len="sm"/>
                      <a:tailEnd type="none" w="sm" len="sm"/>
                    </a:lnL>
                    <a:lnR cap="flat" cmpd="sng">
                      <a:solidFill>
                        <a:srgbClr val="000000"/>
                      </a:solidFill>
                      <a:prstDash val="solid"/>
                      <a:round/>
                      <a:headEnd type="none" w="sm" len="sm"/>
                      <a:tailEnd type="none" w="sm" len="sm"/>
                    </a:lnR>
                    <a:lnT cap="flat" cmpd="sng">
                      <a:solidFill>
                        <a:srgbClr val="000000"/>
                      </a:solidFill>
                      <a:prstDash val="solid"/>
                      <a:round/>
                      <a:headEnd type="none" w="sm" len="sm"/>
                      <a:tailEnd type="none" w="sm" len="sm"/>
                    </a:lnT>
                    <a:lnB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g33f43b67975_0_1152"/>
          <p:cNvSpPr txBox="1"/>
          <p:nvPr/>
        </p:nvSpPr>
        <p:spPr>
          <a:xfrm>
            <a:off x="487375" y="3492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Acesso ao Espaço Digital de Formação </a:t>
            </a:r>
            <a:endParaRPr sz="3000" b="1" i="0" u="none" strike="noStrike" cap="none">
              <a:solidFill>
                <a:srgbClr val="107F7B"/>
              </a:solidFill>
              <a:latin typeface="Arial"/>
              <a:ea typeface="Arial"/>
              <a:cs typeface="Arial"/>
              <a:sym typeface="Arial"/>
            </a:endParaRPr>
          </a:p>
        </p:txBody>
      </p:sp>
      <p:pic>
        <p:nvPicPr>
          <p:cNvPr id="818" name="Google Shape;818;g33f43b67975_0_1152"/>
          <p:cNvPicPr preferRelativeResize="0"/>
          <p:nvPr/>
        </p:nvPicPr>
        <p:blipFill rotWithShape="1">
          <a:blip r:embed="rId3">
            <a:alphaModFix/>
          </a:blip>
          <a:srcRect/>
          <a:stretch/>
        </p:blipFill>
        <p:spPr>
          <a:xfrm>
            <a:off x="3815425" y="1053575"/>
            <a:ext cx="4115738" cy="559097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g33f43b67975_0_1246"/>
          <p:cNvSpPr txBox="1"/>
          <p:nvPr/>
        </p:nvSpPr>
        <p:spPr>
          <a:xfrm>
            <a:off x="487375" y="3492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Acesso ao Espaço Digital de Formação </a:t>
            </a:r>
            <a:endParaRPr sz="3000" b="1" i="0" u="none" strike="noStrike" cap="none">
              <a:solidFill>
                <a:srgbClr val="107F7B"/>
              </a:solidFill>
              <a:latin typeface="Arial"/>
              <a:ea typeface="Arial"/>
              <a:cs typeface="Arial"/>
              <a:sym typeface="Arial"/>
            </a:endParaRPr>
          </a:p>
        </p:txBody>
      </p:sp>
      <p:pic>
        <p:nvPicPr>
          <p:cNvPr id="824" name="Google Shape;824;g33f43b67975_0_1246"/>
          <p:cNvPicPr preferRelativeResize="0"/>
          <p:nvPr/>
        </p:nvPicPr>
        <p:blipFill rotWithShape="1">
          <a:blip r:embed="rId3">
            <a:alphaModFix/>
          </a:blip>
          <a:srcRect/>
          <a:stretch/>
        </p:blipFill>
        <p:spPr>
          <a:xfrm>
            <a:off x="1018175" y="733625"/>
            <a:ext cx="9474624" cy="532947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g33f43b67975_0_1340"/>
          <p:cNvSpPr txBox="1"/>
          <p:nvPr/>
        </p:nvSpPr>
        <p:spPr>
          <a:xfrm>
            <a:off x="944575" y="-4127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Acesso ao Espaço Digital de Formação </a:t>
            </a:r>
            <a:endParaRPr sz="3000" b="1" i="0" u="none" strike="noStrike" cap="none">
              <a:solidFill>
                <a:srgbClr val="107F7B"/>
              </a:solidFill>
              <a:latin typeface="Arial"/>
              <a:ea typeface="Arial"/>
              <a:cs typeface="Arial"/>
              <a:sym typeface="Arial"/>
            </a:endParaRPr>
          </a:p>
        </p:txBody>
      </p:sp>
      <p:pic>
        <p:nvPicPr>
          <p:cNvPr id="830" name="Google Shape;830;g33f43b67975_0_1340"/>
          <p:cNvPicPr preferRelativeResize="0"/>
          <p:nvPr/>
        </p:nvPicPr>
        <p:blipFill rotWithShape="1">
          <a:blip r:embed="rId3">
            <a:alphaModFix/>
          </a:blip>
          <a:srcRect/>
          <a:stretch/>
        </p:blipFill>
        <p:spPr>
          <a:xfrm>
            <a:off x="1258938" y="605875"/>
            <a:ext cx="9674126" cy="544169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g2d0b4f4e08c_0_311"/>
          <p:cNvSpPr txBox="1"/>
          <p:nvPr/>
        </p:nvSpPr>
        <p:spPr>
          <a:xfrm>
            <a:off x="873475" y="1269500"/>
            <a:ext cx="10432500" cy="1831200"/>
          </a:xfrm>
          <a:prstGeom prst="rect">
            <a:avLst/>
          </a:prstGeom>
          <a:noFill/>
          <a:ln>
            <a:noFill/>
          </a:ln>
        </p:spPr>
        <p:txBody>
          <a:bodyPr spcFirstLastPara="1" wrap="square" lIns="91425" tIns="91425" rIns="91425" bIns="91425" anchor="t" anchorCtr="0">
            <a:spAutoFit/>
          </a:bodyPr>
          <a:lstStyle/>
          <a:p>
            <a:pPr marL="457188" marR="0" lvl="0" indent="0" algn="just" rtl="0">
              <a:lnSpc>
                <a:spcPct val="115000"/>
              </a:lnSpc>
              <a:spcBef>
                <a:spcPts val="0"/>
              </a:spcBef>
              <a:spcAft>
                <a:spcPts val="0"/>
              </a:spcAft>
              <a:buClr>
                <a:srgbClr val="000000"/>
              </a:buClr>
              <a:buSzPts val="3600"/>
              <a:buFont typeface="Arial"/>
              <a:buNone/>
            </a:pPr>
            <a:r>
              <a:rPr lang="en-US" sz="3600" b="0" i="0" u="none" strike="noStrike" cap="none">
                <a:solidFill>
                  <a:srgbClr val="387C65"/>
                </a:solidFill>
                <a:latin typeface="Arial"/>
                <a:ea typeface="Arial"/>
                <a:cs typeface="Arial"/>
                <a:sym typeface="Arial"/>
              </a:rPr>
              <a:t>erica.faria@roda.org.br</a:t>
            </a:r>
            <a:endParaRPr sz="3600" b="0" i="0" u="none" strike="noStrike" cap="none">
              <a:solidFill>
                <a:srgbClr val="387C65"/>
              </a:solidFill>
              <a:latin typeface="Arial"/>
              <a:ea typeface="Arial"/>
              <a:cs typeface="Arial"/>
              <a:sym typeface="Arial"/>
            </a:endParaRPr>
          </a:p>
          <a:p>
            <a:pPr marL="0" marR="0" lvl="0" indent="0" algn="just" rtl="0">
              <a:lnSpc>
                <a:spcPct val="115000"/>
              </a:lnSpc>
              <a:spcBef>
                <a:spcPts val="667"/>
              </a:spcBef>
              <a:spcAft>
                <a:spcPts val="0"/>
              </a:spcAft>
              <a:buClr>
                <a:srgbClr val="000000"/>
              </a:buClr>
              <a:buSzPts val="2533"/>
              <a:buFont typeface="Arial"/>
              <a:buNone/>
            </a:pPr>
            <a:endParaRPr sz="2533" b="0" i="0" u="none" strike="noStrike" cap="none">
              <a:solidFill>
                <a:srgbClr val="387C65"/>
              </a:solidFill>
              <a:latin typeface="Arial"/>
              <a:ea typeface="Arial"/>
              <a:cs typeface="Arial"/>
              <a:sym typeface="Arial"/>
            </a:endParaRPr>
          </a:p>
          <a:p>
            <a:pPr marL="0" marR="0" lvl="0" indent="0" algn="just" rtl="0">
              <a:lnSpc>
                <a:spcPct val="115000"/>
              </a:lnSpc>
              <a:spcBef>
                <a:spcPts val="667"/>
              </a:spcBef>
              <a:spcAft>
                <a:spcPts val="0"/>
              </a:spcAft>
              <a:buClr>
                <a:srgbClr val="000000"/>
              </a:buClr>
              <a:buSzPts val="2533"/>
              <a:buFont typeface="Arial"/>
              <a:buNone/>
            </a:pPr>
            <a:endParaRPr sz="2533" b="0" i="0" u="none" strike="noStrike" cap="none">
              <a:solidFill>
                <a:srgbClr val="747678"/>
              </a:solidFill>
              <a:latin typeface="Arial"/>
              <a:ea typeface="Arial"/>
              <a:cs typeface="Arial"/>
              <a:sym typeface="Arial"/>
            </a:endParaRPr>
          </a:p>
        </p:txBody>
      </p:sp>
      <p:sp>
        <p:nvSpPr>
          <p:cNvPr id="836" name="Google Shape;836;g2d0b4f4e08c_0_311"/>
          <p:cNvSpPr txBox="1"/>
          <p:nvPr/>
        </p:nvSpPr>
        <p:spPr>
          <a:xfrm>
            <a:off x="563575" y="18732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67"/>
              <a:buFont typeface="Arial"/>
              <a:buNone/>
            </a:pPr>
            <a:r>
              <a:rPr lang="en-US" sz="3067" b="1" i="0" u="none" strike="noStrike" cap="none">
                <a:solidFill>
                  <a:srgbClr val="107F7B"/>
                </a:solidFill>
                <a:latin typeface="Arial"/>
                <a:ea typeface="Arial"/>
                <a:cs typeface="Arial"/>
                <a:sym typeface="Arial"/>
              </a:rPr>
              <a:t>Contato formadora</a:t>
            </a:r>
            <a:endParaRPr sz="3067" b="1" i="0" u="none" strike="noStrike" cap="none">
              <a:solidFill>
                <a:srgbClr val="107F7B"/>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g217a5d2081f_0_65"/>
          <p:cNvSpPr txBox="1"/>
          <p:nvPr/>
        </p:nvSpPr>
        <p:spPr>
          <a:xfrm>
            <a:off x="806400" y="2021511"/>
            <a:ext cx="11056800" cy="4365300"/>
          </a:xfrm>
          <a:prstGeom prst="rect">
            <a:avLst/>
          </a:prstGeom>
          <a:noFill/>
          <a:ln>
            <a:noFill/>
          </a:ln>
        </p:spPr>
        <p:txBody>
          <a:bodyPr spcFirstLastPara="1" wrap="square" lIns="91425" tIns="45700" rIns="91425" bIns="45700" anchor="t" anchorCtr="0">
            <a:normAutofit/>
          </a:bodyPr>
          <a:lstStyle/>
          <a:p>
            <a:pPr marL="457200" marR="0" lvl="0" indent="0" algn="just" rtl="0">
              <a:lnSpc>
                <a:spcPct val="150000"/>
              </a:lnSpc>
              <a:spcBef>
                <a:spcPts val="0"/>
              </a:spcBef>
              <a:spcAft>
                <a:spcPts val="0"/>
              </a:spcAft>
              <a:buClr>
                <a:srgbClr val="000000"/>
              </a:buClr>
              <a:buSzPts val="1600"/>
              <a:buFont typeface="Arial"/>
              <a:buNone/>
            </a:pPr>
            <a:endParaRPr sz="1600" b="0" i="0" u="none" strike="noStrike" cap="none">
              <a:solidFill>
                <a:srgbClr val="888888"/>
              </a:solidFill>
              <a:highlight>
                <a:srgbClr val="FFFFFF"/>
              </a:highlight>
              <a:latin typeface="Arial"/>
              <a:ea typeface="Arial"/>
              <a:cs typeface="Arial"/>
              <a:sym typeface="Arial"/>
            </a:endParaRPr>
          </a:p>
          <a:p>
            <a:pPr marL="457200" marR="0" lvl="0" indent="0" algn="l" rtl="0">
              <a:lnSpc>
                <a:spcPct val="100000"/>
              </a:lnSpc>
              <a:spcBef>
                <a:spcPts val="1825"/>
              </a:spcBef>
              <a:spcAft>
                <a:spcPts val="0"/>
              </a:spcAft>
              <a:buClr>
                <a:srgbClr val="000000"/>
              </a:buClr>
              <a:buSzPts val="1600"/>
              <a:buFont typeface="Arial"/>
              <a:buNone/>
            </a:pPr>
            <a:endParaRPr sz="1600" b="0" i="0" u="none" strike="noStrike" cap="none">
              <a:solidFill>
                <a:srgbClr val="747678"/>
              </a:solidFill>
              <a:latin typeface="Arial"/>
              <a:ea typeface="Arial"/>
              <a:cs typeface="Arial"/>
              <a:sym typeface="Arial"/>
            </a:endParaRPr>
          </a:p>
        </p:txBody>
      </p:sp>
      <p:sp>
        <p:nvSpPr>
          <p:cNvPr id="842" name="Google Shape;842;g217a5d2081f_0_65"/>
          <p:cNvSpPr txBox="1"/>
          <p:nvPr/>
        </p:nvSpPr>
        <p:spPr>
          <a:xfrm>
            <a:off x="558750" y="566738"/>
            <a:ext cx="11074500" cy="1144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107F7B"/>
              </a:buClr>
              <a:buSzPts val="3000"/>
              <a:buFont typeface="Arial"/>
              <a:buNone/>
            </a:pPr>
            <a:r>
              <a:rPr lang="en-US" sz="3000" b="1" i="0" u="none" strike="noStrike" cap="none">
                <a:solidFill>
                  <a:srgbClr val="107F7B"/>
                </a:solidFill>
                <a:latin typeface="Arial"/>
                <a:ea typeface="Arial"/>
                <a:cs typeface="Arial"/>
                <a:sym typeface="Arial"/>
              </a:rPr>
              <a:t>Avaliação de Satisfação</a:t>
            </a:r>
            <a:endParaRPr sz="1400" b="0" i="0" u="none" strike="noStrike" cap="none">
              <a:solidFill>
                <a:srgbClr val="000000"/>
              </a:solidFill>
              <a:latin typeface="Arial"/>
              <a:ea typeface="Arial"/>
              <a:cs typeface="Arial"/>
              <a:sym typeface="Arial"/>
            </a:endParaRPr>
          </a:p>
        </p:txBody>
      </p:sp>
      <p:pic>
        <p:nvPicPr>
          <p:cNvPr id="843" name="Google Shape;843;g217a5d2081f_0_65"/>
          <p:cNvPicPr preferRelativeResize="0"/>
          <p:nvPr/>
        </p:nvPicPr>
        <p:blipFill rotWithShape="1">
          <a:blip r:embed="rId3">
            <a:alphaModFix/>
          </a:blip>
          <a:srcRect/>
          <a:stretch/>
        </p:blipFill>
        <p:spPr>
          <a:xfrm>
            <a:off x="3775625" y="1356675"/>
            <a:ext cx="4429050" cy="4782275"/>
          </a:xfrm>
          <a:prstGeom prst="rect">
            <a:avLst/>
          </a:prstGeom>
          <a:noFill/>
          <a:ln>
            <a:noFill/>
          </a:ln>
        </p:spPr>
      </p:pic>
      <p:sp>
        <p:nvSpPr>
          <p:cNvPr id="844" name="Google Shape;844;g217a5d2081f_0_65"/>
          <p:cNvSpPr txBox="1"/>
          <p:nvPr/>
        </p:nvSpPr>
        <p:spPr>
          <a:xfrm>
            <a:off x="439600" y="3055350"/>
            <a:ext cx="3000000" cy="431100"/>
          </a:xfrm>
          <a:prstGeom prst="rect">
            <a:avLst/>
          </a:prstGeom>
          <a:noFill/>
          <a:ln>
            <a:noFill/>
          </a:ln>
        </p:spPr>
        <p:txBody>
          <a:bodyPr spcFirstLastPara="1" wrap="square" lIns="91425" tIns="91425" rIns="91425" bIns="91425" anchor="t" anchorCtr="0">
            <a:spAutoFit/>
          </a:bodyPr>
          <a:lstStyle/>
          <a:p>
            <a:pPr marL="457200" lvl="0" indent="0" algn="l" rtl="0">
              <a:spcBef>
                <a:spcPts val="1825"/>
              </a:spcBef>
              <a:spcAft>
                <a:spcPts val="0"/>
              </a:spcAft>
              <a:buNone/>
            </a:pPr>
            <a:r>
              <a:rPr lang="en-US" sz="1600">
                <a:solidFill>
                  <a:srgbClr val="747678"/>
                </a:solidFill>
              </a:rPr>
              <a:t>LP - Prof 1o e 2o anos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g217a5d2081f_0_72"/>
          <p:cNvSpPr txBox="1"/>
          <p:nvPr/>
        </p:nvSpPr>
        <p:spPr>
          <a:xfrm>
            <a:off x="558750" y="1504664"/>
            <a:ext cx="11056800" cy="43653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dk1"/>
              </a:buClr>
              <a:buSzPts val="1100"/>
              <a:buFont typeface="Arial"/>
              <a:buNone/>
            </a:pPr>
            <a:r>
              <a:rPr lang="en-US" sz="1000" b="0" i="0" u="sng" strike="noStrike" cap="none">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https://bit.ly/trilhoscadastro25</a:t>
            </a:r>
            <a:r>
              <a:rPr lang="en-US" sz="1000" b="0" i="0" u="none" strike="noStrike" cap="none">
                <a:solidFill>
                  <a:schemeClr val="dk1"/>
                </a:solidFill>
                <a:highlight>
                  <a:srgbClr val="FFFF00"/>
                </a:highlight>
                <a:latin typeface="Calibri"/>
                <a:ea typeface="Calibri"/>
                <a:cs typeface="Calibri"/>
                <a:sym typeface="Calibri"/>
              </a:rPr>
              <a:t> </a:t>
            </a:r>
            <a:endParaRPr sz="1000" b="0" i="0" u="none" strike="noStrike" cap="none">
              <a:solidFill>
                <a:schemeClr val="dk1"/>
              </a:solidFill>
              <a:highlight>
                <a:srgbClr val="FFFF00"/>
              </a:highlight>
              <a:latin typeface="Calibri"/>
              <a:ea typeface="Calibri"/>
              <a:cs typeface="Calibri"/>
              <a:sym typeface="Calibri"/>
            </a:endParaRPr>
          </a:p>
        </p:txBody>
      </p:sp>
      <p:sp>
        <p:nvSpPr>
          <p:cNvPr id="850" name="Google Shape;850;g217a5d2081f_0_72"/>
          <p:cNvSpPr txBox="1"/>
          <p:nvPr/>
        </p:nvSpPr>
        <p:spPr>
          <a:xfrm>
            <a:off x="558750" y="566738"/>
            <a:ext cx="11074500" cy="1144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107F7B"/>
              </a:buClr>
              <a:buSzPts val="3000"/>
              <a:buFont typeface="Arial"/>
              <a:buNone/>
            </a:pPr>
            <a:r>
              <a:rPr lang="en-US" sz="3000" b="1" i="0" u="none" strike="noStrike" cap="none">
                <a:solidFill>
                  <a:srgbClr val="107F7B"/>
                </a:solidFill>
                <a:latin typeface="Arial"/>
                <a:ea typeface="Arial"/>
                <a:cs typeface="Arial"/>
                <a:sym typeface="Arial"/>
              </a:rPr>
              <a:t>Inscrição/Cadastro</a:t>
            </a:r>
            <a:endParaRPr sz="1400" b="0" i="0" u="none" strike="noStrike" cap="none">
              <a:solidFill>
                <a:srgbClr val="000000"/>
              </a:solidFill>
              <a:latin typeface="Arial"/>
              <a:ea typeface="Arial"/>
              <a:cs typeface="Arial"/>
              <a:sym typeface="Arial"/>
            </a:endParaRPr>
          </a:p>
        </p:txBody>
      </p:sp>
      <p:pic>
        <p:nvPicPr>
          <p:cNvPr id="851" name="Google Shape;851;g217a5d2081f_0_72"/>
          <p:cNvPicPr preferRelativeResize="0"/>
          <p:nvPr/>
        </p:nvPicPr>
        <p:blipFill rotWithShape="1">
          <a:blip r:embed="rId4">
            <a:alphaModFix/>
          </a:blip>
          <a:srcRect/>
          <a:stretch/>
        </p:blipFill>
        <p:spPr>
          <a:xfrm>
            <a:off x="5158100" y="2863075"/>
            <a:ext cx="2381025" cy="23810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g2ccf738033f_0_17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857" name="Google Shape;857;g2ccf738033f_0_176" descr="Texto, Logotipo&#10;&#10;Descrição gerada automaticamente"/>
          <p:cNvPicPr preferRelativeResize="0"/>
          <p:nvPr/>
        </p:nvPicPr>
        <p:blipFill rotWithShape="1">
          <a:blip r:embed="rId3">
            <a:alphaModFix/>
          </a:blip>
          <a:srcRect/>
          <a:stretch/>
        </p:blipFill>
        <p:spPr>
          <a:xfrm>
            <a:off x="7884847" y="2907686"/>
            <a:ext cx="3227754" cy="1042629"/>
          </a:xfrm>
          <a:prstGeom prst="rect">
            <a:avLst/>
          </a:prstGeom>
          <a:noFill/>
          <a:ln>
            <a:noFill/>
          </a:ln>
        </p:spPr>
      </p:pic>
      <p:sp>
        <p:nvSpPr>
          <p:cNvPr id="858" name="Google Shape;858;g2ccf738033f_0_176"/>
          <p:cNvSpPr txBox="1"/>
          <p:nvPr/>
        </p:nvSpPr>
        <p:spPr>
          <a:xfrm>
            <a:off x="7884852" y="2263125"/>
            <a:ext cx="1403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7F7F7F"/>
                </a:solidFill>
                <a:latin typeface="Arial"/>
                <a:ea typeface="Arial"/>
                <a:cs typeface="Arial"/>
                <a:sym typeface="Arial"/>
              </a:rPr>
              <a:t>INICIATIVA</a:t>
            </a:r>
            <a:endParaRPr sz="1500" b="0" i="0" u="none" strike="noStrike" cap="none">
              <a:solidFill>
                <a:srgbClr val="000000"/>
              </a:solidFill>
              <a:latin typeface="Arial"/>
              <a:ea typeface="Arial"/>
              <a:cs typeface="Arial"/>
              <a:sym typeface="Arial"/>
            </a:endParaRPr>
          </a:p>
        </p:txBody>
      </p:sp>
      <p:sp>
        <p:nvSpPr>
          <p:cNvPr id="859" name="Google Shape;859;g2ccf738033f_0_176"/>
          <p:cNvSpPr txBox="1"/>
          <p:nvPr/>
        </p:nvSpPr>
        <p:spPr>
          <a:xfrm>
            <a:off x="1462348" y="2263125"/>
            <a:ext cx="1403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7F7F7F"/>
                </a:solidFill>
                <a:latin typeface="Arial"/>
                <a:ea typeface="Arial"/>
                <a:cs typeface="Arial"/>
                <a:sym typeface="Arial"/>
              </a:rPr>
              <a:t>PARCEIROS</a:t>
            </a:r>
            <a:endParaRPr sz="1500" b="0" i="0" u="none" strike="noStrike" cap="none">
              <a:solidFill>
                <a:srgbClr val="000000"/>
              </a:solidFill>
              <a:latin typeface="Arial"/>
              <a:ea typeface="Arial"/>
              <a:cs typeface="Arial"/>
              <a:sym typeface="Arial"/>
            </a:endParaRPr>
          </a:p>
        </p:txBody>
      </p:sp>
      <p:pic>
        <p:nvPicPr>
          <p:cNvPr id="860" name="Google Shape;860;g2ccf738033f_0_176" descr="Logotipo&#10;&#10;Descrição gerada automaticamente"/>
          <p:cNvPicPr preferRelativeResize="0"/>
          <p:nvPr/>
        </p:nvPicPr>
        <p:blipFill rotWithShape="1">
          <a:blip r:embed="rId4">
            <a:alphaModFix/>
          </a:blip>
          <a:srcRect/>
          <a:stretch/>
        </p:blipFill>
        <p:spPr>
          <a:xfrm>
            <a:off x="682776" y="2491727"/>
            <a:ext cx="3218536" cy="1824925"/>
          </a:xfrm>
          <a:prstGeom prst="rect">
            <a:avLst/>
          </a:prstGeom>
          <a:noFill/>
          <a:ln>
            <a:noFill/>
          </a:ln>
        </p:spPr>
      </p:pic>
      <p:pic>
        <p:nvPicPr>
          <p:cNvPr id="861" name="Google Shape;861;g2ccf738033f_0_176" descr="Imagem digital fictícia de personagem de desenho animado&#10;&#10;Descrição gerada automaticamente com confiança média"/>
          <p:cNvPicPr preferRelativeResize="0"/>
          <p:nvPr/>
        </p:nvPicPr>
        <p:blipFill rotWithShape="1">
          <a:blip r:embed="rId5">
            <a:alphaModFix/>
          </a:blip>
          <a:srcRect/>
          <a:stretch/>
        </p:blipFill>
        <p:spPr>
          <a:xfrm>
            <a:off x="5034451" y="2712895"/>
            <a:ext cx="1237425" cy="1237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3e742373580_0_184"/>
          <p:cNvSpPr txBox="1"/>
          <p:nvPr/>
        </p:nvSpPr>
        <p:spPr>
          <a:xfrm>
            <a:off x="4830170" y="472125"/>
            <a:ext cx="61815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a:t>
            </a:r>
            <a:endParaRPr sz="3000" b="1" i="0" u="none" strike="noStrike" cap="none">
              <a:solidFill>
                <a:srgbClr val="107F7B"/>
              </a:solidFill>
              <a:latin typeface="Arial"/>
              <a:ea typeface="Arial"/>
              <a:cs typeface="Arial"/>
              <a:sym typeface="Arial"/>
            </a:endParaRPr>
          </a:p>
        </p:txBody>
      </p:sp>
      <p:sp>
        <p:nvSpPr>
          <p:cNvPr id="491" name="Google Shape;491;g3e742373580_0_184"/>
          <p:cNvSpPr txBox="1"/>
          <p:nvPr/>
        </p:nvSpPr>
        <p:spPr>
          <a:xfrm>
            <a:off x="6599325" y="1216400"/>
            <a:ext cx="5186700" cy="50817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747678"/>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6323"/>
              <a:buFont typeface="Arial"/>
              <a:buNone/>
            </a:pPr>
            <a:r>
              <a:rPr lang="en-US" sz="2300" b="1" i="0" u="none" strike="noStrike" cap="none">
                <a:solidFill>
                  <a:srgbClr val="007E79"/>
                </a:solidFill>
                <a:latin typeface="Arial"/>
                <a:ea typeface="Arial"/>
                <a:cs typeface="Arial"/>
                <a:sym typeface="Arial"/>
              </a:rPr>
              <a:t>Conteúdo transversal de formação literária:</a:t>
            </a:r>
            <a:endParaRPr sz="2300" b="1" i="0" u="none" strike="noStrike" cap="none">
              <a:solidFill>
                <a:srgbClr val="007E79"/>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6323"/>
              <a:buFont typeface="Arial"/>
              <a:buNone/>
            </a:pPr>
            <a:endParaRPr sz="2300" b="1" i="0" u="none" strike="noStrike" cap="none">
              <a:solidFill>
                <a:srgbClr val="007E79"/>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n-US" sz="2300" b="0" i="0" u="none" strike="noStrike" cap="none">
                <a:solidFill>
                  <a:schemeClr val="dk2"/>
                </a:solidFill>
                <a:latin typeface="Arial"/>
                <a:ea typeface="Arial"/>
                <a:cs typeface="Arial"/>
                <a:sym typeface="Arial"/>
              </a:rPr>
              <a:t>Sequência de histórias previamente pensada e organizada para provocar distintas experiências estéticas.</a:t>
            </a:r>
            <a:endParaRPr sz="2300" b="0" i="0" u="none" strike="noStrike" cap="none">
              <a:solidFill>
                <a:schemeClr val="dk2"/>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n-US" sz="2300" b="0" i="0" u="none" strike="noStrike" cap="none">
                <a:solidFill>
                  <a:schemeClr val="dk2"/>
                </a:solidFill>
                <a:latin typeface="Arial"/>
                <a:ea typeface="Arial"/>
                <a:cs typeface="Arial"/>
                <a:sym typeface="Arial"/>
              </a:rPr>
              <a:t> </a:t>
            </a:r>
            <a:endParaRPr sz="2300" b="0" i="0" u="none" strike="noStrike" cap="none">
              <a:solidFill>
                <a:schemeClr val="dk2"/>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n-US" sz="2300" b="0" i="0" u="none" strike="noStrike" cap="none">
                <a:solidFill>
                  <a:schemeClr val="dk2"/>
                </a:solidFill>
                <a:latin typeface="Arial"/>
                <a:ea typeface="Arial"/>
                <a:cs typeface="Arial"/>
                <a:sym typeface="Arial"/>
              </a:rPr>
              <a:t>Para 2026: Autores e Autoras Mineiras. </a:t>
            </a:r>
            <a:endParaRPr sz="2300" b="0" i="0" u="none" strike="noStrike" cap="none">
              <a:solidFill>
                <a:schemeClr val="dk2"/>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6323"/>
              <a:buFont typeface="Arial"/>
              <a:buNone/>
            </a:pPr>
            <a:endParaRPr sz="23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2300" b="0" i="0" u="none" strike="noStrike" cap="none">
              <a:solidFill>
                <a:srgbClr val="74767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747678"/>
              </a:solidFill>
              <a:latin typeface="Arial"/>
              <a:ea typeface="Arial"/>
              <a:cs typeface="Arial"/>
              <a:sym typeface="Arial"/>
            </a:endParaRPr>
          </a:p>
        </p:txBody>
      </p:sp>
      <p:pic>
        <p:nvPicPr>
          <p:cNvPr id="492" name="Google Shape;492;g3e742373580_0_184">
            <a:hlinkClick r:id="rId3"/>
          </p:cNvPr>
          <p:cNvPicPr preferRelativeResize="0"/>
          <p:nvPr/>
        </p:nvPicPr>
        <p:blipFill rotWithShape="1">
          <a:blip r:embed="rId4">
            <a:alphaModFix/>
          </a:blip>
          <a:srcRect/>
          <a:stretch/>
        </p:blipFill>
        <p:spPr>
          <a:xfrm>
            <a:off x="362125" y="1328250"/>
            <a:ext cx="5920001" cy="4476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3e742373580_0_190"/>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 Ana Maria Gonçalves</a:t>
            </a:r>
            <a:endParaRPr sz="3000" b="1" i="0" u="none" strike="noStrike" cap="none">
              <a:solidFill>
                <a:srgbClr val="107F7B"/>
              </a:solidFill>
              <a:latin typeface="Arial"/>
              <a:ea typeface="Arial"/>
              <a:cs typeface="Arial"/>
              <a:sym typeface="Arial"/>
            </a:endParaRPr>
          </a:p>
        </p:txBody>
      </p:sp>
      <p:pic>
        <p:nvPicPr>
          <p:cNvPr id="498" name="Google Shape;498;g3e742373580_0_190"/>
          <p:cNvPicPr preferRelativeResize="0"/>
          <p:nvPr/>
        </p:nvPicPr>
        <p:blipFill rotWithShape="1">
          <a:blip r:embed="rId3">
            <a:alphaModFix/>
          </a:blip>
          <a:srcRect/>
          <a:stretch/>
        </p:blipFill>
        <p:spPr>
          <a:xfrm>
            <a:off x="1515875" y="1043175"/>
            <a:ext cx="8706677" cy="48633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g3e742373580_0_195"/>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 Ana Maria Gonçalves - Um defeito de cor</a:t>
            </a:r>
            <a:endParaRPr sz="3000" b="1" i="0" u="none" strike="noStrike" cap="none">
              <a:solidFill>
                <a:srgbClr val="107F7B"/>
              </a:solidFill>
              <a:latin typeface="Arial"/>
              <a:ea typeface="Arial"/>
              <a:cs typeface="Arial"/>
              <a:sym typeface="Arial"/>
            </a:endParaRPr>
          </a:p>
        </p:txBody>
      </p:sp>
      <p:pic>
        <p:nvPicPr>
          <p:cNvPr id="504" name="Google Shape;504;g3e742373580_0_195"/>
          <p:cNvPicPr preferRelativeResize="0"/>
          <p:nvPr/>
        </p:nvPicPr>
        <p:blipFill rotWithShape="1">
          <a:blip r:embed="rId3">
            <a:alphaModFix/>
          </a:blip>
          <a:srcRect/>
          <a:stretch/>
        </p:blipFill>
        <p:spPr>
          <a:xfrm>
            <a:off x="966400" y="941450"/>
            <a:ext cx="9256150" cy="5206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3e742373580_0_200"/>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a:t>
            </a:r>
            <a:endParaRPr sz="3000" b="1" i="0" u="none" strike="noStrike" cap="none">
              <a:solidFill>
                <a:srgbClr val="107F7B"/>
              </a:solidFill>
              <a:latin typeface="Arial"/>
              <a:ea typeface="Arial"/>
              <a:cs typeface="Arial"/>
              <a:sym typeface="Arial"/>
            </a:endParaRPr>
          </a:p>
        </p:txBody>
      </p:sp>
      <p:pic>
        <p:nvPicPr>
          <p:cNvPr id="510" name="Google Shape;510;g3e742373580_0_200"/>
          <p:cNvPicPr preferRelativeResize="0"/>
          <p:nvPr/>
        </p:nvPicPr>
        <p:blipFill rotWithShape="1">
          <a:blip r:embed="rId3">
            <a:alphaModFix/>
          </a:blip>
          <a:srcRect/>
          <a:stretch/>
        </p:blipFill>
        <p:spPr>
          <a:xfrm>
            <a:off x="1494063" y="840413"/>
            <a:ext cx="9203875" cy="5177175"/>
          </a:xfrm>
          <a:prstGeom prst="rect">
            <a:avLst/>
          </a:prstGeom>
          <a:noFill/>
          <a:ln>
            <a:noFill/>
          </a:ln>
        </p:spPr>
      </p:pic>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1800</Words>
  <Application>Microsoft Macintosh PowerPoint</Application>
  <PresentationFormat>Widescreen</PresentationFormat>
  <Paragraphs>194</Paragraphs>
  <Slides>59</Slides>
  <Notes>56</Notes>
  <HiddenSlides>0</HiddenSlides>
  <MMClips>0</MMClips>
  <ScaleCrop>false</ScaleCrop>
  <HeadingPairs>
    <vt:vector size="6" baseType="variant">
      <vt:variant>
        <vt:lpstr>Fontes usadas</vt:lpstr>
      </vt:variant>
      <vt:variant>
        <vt:i4>5</vt:i4>
      </vt:variant>
      <vt:variant>
        <vt:lpstr>Tema</vt:lpstr>
      </vt:variant>
      <vt:variant>
        <vt:i4>5</vt:i4>
      </vt:variant>
      <vt:variant>
        <vt:lpstr>Títulos de slides</vt:lpstr>
      </vt:variant>
      <vt:variant>
        <vt:i4>59</vt:i4>
      </vt:variant>
    </vt:vector>
  </HeadingPairs>
  <TitlesOfParts>
    <vt:vector size="69" baseType="lpstr">
      <vt:lpstr>Arial</vt:lpstr>
      <vt:lpstr>Calibri</vt:lpstr>
      <vt:lpstr>Material Icons</vt:lpstr>
      <vt:lpstr>Trebuchet MS</vt:lpstr>
      <vt:lpstr>Vale Sans</vt:lpstr>
      <vt:lpstr>Tema do Office</vt:lpstr>
      <vt:lpstr>Tema do Office</vt:lpstr>
      <vt:lpstr>Tema do Office</vt:lpstr>
      <vt:lpstr>Tema do Office</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Características literárias da obra</vt:lpstr>
      <vt:lpstr>Registros</vt:lpstr>
      <vt:lpstr>Apresentação do PowerPoint</vt:lpstr>
      <vt:lpstr>Apresentação do PowerPoint</vt:lpstr>
      <vt:lpstr>Registros</vt:lpstr>
      <vt:lpstr>Apresentação do PowerPoint</vt:lpstr>
      <vt:lpstr>Apresentação do PowerPoint</vt:lpstr>
      <vt:lpstr>Apresentação do PowerPoint</vt:lpstr>
      <vt:lpstr>Apresentação do PowerPoint</vt:lpstr>
      <vt:lpstr>Leitura compartilhada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Saberes das crianças</vt:lpstr>
      <vt:lpstr>Saberes das crianças</vt:lpstr>
      <vt:lpstr>Saberes das crianças</vt:lpstr>
      <vt:lpstr>Apresentação do PowerPoint</vt:lpstr>
      <vt:lpstr>Apresentação do PowerPoint</vt:lpstr>
      <vt:lpstr>Apresentação do PowerPoint</vt:lpstr>
      <vt:lpstr>Apresentação do PowerPoint</vt:lpstr>
      <vt:lpstr>Análise de escritas: um exercício</vt:lpstr>
      <vt:lpstr>Apresentação do PowerPoint</vt:lpstr>
      <vt:lpstr>Apresentação do PowerPoint</vt:lpstr>
      <vt:lpstr>Apresentação do PowerPoint</vt:lpstr>
      <vt:lpstr>Planejamento da prática e proposta de registro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bruno.coelho.queiroz@vale.com</dc:creator>
  <cp:lastModifiedBy>ERICA DUTRA</cp:lastModifiedBy>
  <cp:revision>1</cp:revision>
  <dcterms:created xsi:type="dcterms:W3CDTF">2021-02-10T12:29:23Z</dcterms:created>
  <dcterms:modified xsi:type="dcterms:W3CDTF">2026-06-10T01:30:56Z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0x01010075467E5792BD2C46A4DEE73301ABD4C7</vt:lpwstr>
  </property>
</Properties>
</file>