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6" r:id="rId2"/>
    <p:sldMasterId id="2147483684" r:id="rId3"/>
  </p:sldMasterIdLst>
  <p:notesMasterIdLst>
    <p:notesMasterId r:id="rId76"/>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327"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Lst>
  <p:sldSz cx="12192000" cy="6858000"/>
  <p:notesSz cx="6888163" cy="100203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9" roundtripDataSignature="AMtx7mjv84SH/GD7lStc80ztssavHnAky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FFAECFB-4698-4931-8994-D8CD28924644}">
  <a:tblStyle styleId="{0FFAECFB-4698-4931-8994-D8CD28924644}" styleName="Table_0">
    <a:wholeTbl>
      <a:tcTxStyle b="off" i="off">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514BA1F3-D8DE-43F6-AB4A-9AD540982151}" styleName="Table_1">
    <a:wholeTbl>
      <a:tcTxStyle b="off" i="off">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982"/>
    <p:restoredTop sz="94761"/>
  </p:normalViewPr>
  <p:slideViewPr>
    <p:cSldViewPr snapToGrid="0">
      <p:cViewPr varScale="1">
        <p:scale>
          <a:sx n="78" d="100"/>
          <a:sy n="78" d="100"/>
        </p:scale>
        <p:origin x="1856" y="7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customschemas.google.com/relationships/presentationmetadata" Target="metadata"/><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8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84871" cy="502755"/>
          </a:xfrm>
          <a:prstGeom prst="rect">
            <a:avLst/>
          </a:prstGeom>
          <a:noFill/>
          <a:ln>
            <a:noFill/>
          </a:ln>
        </p:spPr>
        <p:txBody>
          <a:bodyPr spcFirstLastPara="1" wrap="square" lIns="96600" tIns="48300" rIns="96600" bIns="48300" anchor="t"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01698" y="0"/>
            <a:ext cx="2984871" cy="502755"/>
          </a:xfrm>
          <a:prstGeom prst="rect">
            <a:avLst/>
          </a:prstGeom>
          <a:noFill/>
          <a:ln>
            <a:noFill/>
          </a:ln>
        </p:spPr>
        <p:txBody>
          <a:bodyPr spcFirstLastPara="1" wrap="square" lIns="96600" tIns="48300" rIns="96600" bIns="48300" anchor="t"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8817" y="4822269"/>
            <a:ext cx="5510530" cy="3945493"/>
          </a:xfrm>
          <a:prstGeom prst="rect">
            <a:avLst/>
          </a:prstGeom>
          <a:noFill/>
          <a:ln>
            <a:noFill/>
          </a:ln>
        </p:spPr>
        <p:txBody>
          <a:bodyPr spcFirstLastPara="1" wrap="square" lIns="96600" tIns="48300" rIns="96600" bIns="483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517547"/>
            <a:ext cx="2984871" cy="502754"/>
          </a:xfrm>
          <a:prstGeom prst="rect">
            <a:avLst/>
          </a:prstGeom>
          <a:noFill/>
          <a:ln>
            <a:noFill/>
          </a:ln>
        </p:spPr>
        <p:txBody>
          <a:bodyPr spcFirstLastPara="1" wrap="square" lIns="96600" tIns="48300" rIns="96600" bIns="48300" anchor="b"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01698" y="9517547"/>
            <a:ext cx="2984871" cy="502754"/>
          </a:xfrm>
          <a:prstGeom prst="rect">
            <a:avLst/>
          </a:prstGeom>
          <a:noFill/>
          <a:ln>
            <a:noFill/>
          </a:ln>
        </p:spPr>
        <p:txBody>
          <a:bodyPr spcFirstLastPara="1" wrap="square" lIns="96600" tIns="48300" rIns="96600"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chemeClr val="dk1"/>
                </a:solidFill>
                <a:latin typeface="Calibri"/>
                <a:ea typeface="Calibri"/>
                <a:cs typeface="Calibri"/>
                <a:sym typeface="Calibri"/>
              </a:rPr>
              <a:t>‹nº›</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3cda7d82260_0_0: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271" name="Google Shape;271;g3cda7d82260_0_0: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3cda7d82260_0_232: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g3cda7d82260_0_232: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337" name="Google Shape;337;g3cda7d82260_0_232: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a8731c4022_0_19: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g3a8731c4022_0_19: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344" name="Google Shape;344;g3a8731c4022_0_19: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a8731c4022_0_26: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g3a8731c4022_0_26: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351" name="Google Shape;351;g3a8731c4022_0_26: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a8731c4022_0_33: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g3a8731c4022_0_33: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358" name="Google Shape;358;g3a8731c4022_0_33: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3a8731c4022_0_40: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g3a8731c4022_0_40: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365" name="Google Shape;365;g3a8731c4022_0_40: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a8731c4022_0_47: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g3a8731c4022_0_47: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g3a8731c4022_0_47: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3a8731c4022_0_54: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g3a8731c4022_0_54: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g3a8731c4022_0_54: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3a8731c4022_0_61: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g3a8731c4022_0_61: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386" name="Google Shape;386;g3a8731c4022_0_61: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33f43b67975_0_184: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392" name="Google Shape;392;g33f43b67975_0_184: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3ce26e99c49_0_1: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398" name="Google Shape;398;g3ce26e99c49_0_1: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2: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2:notes"/>
          <p:cNvSpPr txBox="1">
            <a:spLocks noGrp="1"/>
          </p:cNvSpPr>
          <p:nvPr>
            <p:ph type="body" idx="1"/>
          </p:nvPr>
        </p:nvSpPr>
        <p:spPr>
          <a:xfrm>
            <a:off x="688817" y="4822269"/>
            <a:ext cx="5510530" cy="3945493"/>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p2:notes"/>
          <p:cNvSpPr txBox="1">
            <a:spLocks noGrp="1"/>
          </p:cNvSpPr>
          <p:nvPr>
            <p:ph type="sldNum" idx="12"/>
          </p:nvPr>
        </p:nvSpPr>
        <p:spPr>
          <a:xfrm>
            <a:off x="3901698" y="9517547"/>
            <a:ext cx="2984871" cy="502754"/>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3e8c3c16610_0_12: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404" name="Google Shape;404;g3e8c3c16610_0_12: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e8c3c16610_0_19: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410" name="Google Shape;410;g3e8c3c16610_0_19: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3e8c3c16610_0_25: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416" name="Google Shape;416;g3e8c3c16610_0_25: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e8c3c16610_0_31: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422" name="Google Shape;422;g3e8c3c16610_0_31: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3e8c3c16610_0_3: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429" name="Google Shape;429;g3e8c3c16610_0_3: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e8c3c16610_0_8: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436" name="Google Shape;436;g3e8c3c16610_0_8: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3e8c3c16610_0_47: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443" name="Google Shape;443;g3e8c3c16610_0_47: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2ccf738033f_0_991: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450" name="Google Shape;450;g2ccf738033f_0_991: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ce26e99c49_0_101: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56" name="Google Shape;456;g3ce26e99c49_0_101: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a8731c4022_0_69: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61" name="Google Shape;461;g3a8731c4022_0_69: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4:notes"/>
          <p:cNvSpPr txBox="1">
            <a:spLocks noGrp="1"/>
          </p:cNvSpPr>
          <p:nvPr>
            <p:ph type="body" idx="1"/>
          </p:nvPr>
        </p:nvSpPr>
        <p:spPr>
          <a:xfrm>
            <a:off x="688817" y="4822269"/>
            <a:ext cx="5510530" cy="3945493"/>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p4: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3a8731c4022_0_74: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66" name="Google Shape;466;g3a8731c4022_0_74: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3a8731c4022_0_89: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71" name="Google Shape;471;g3a8731c4022_0_89: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3a8731c4022_0_79: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76" name="Google Shape;476;g3a8731c4022_0_79: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3a8731c4022_0_84: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81" name="Google Shape;481;g3a8731c4022_0_84: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a8731c4022_0_94: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486" name="Google Shape;486;g3a8731c4022_0_94: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3cda7d82260_0_669: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g3cda7d82260_0_669: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92" name="Google Shape;492;g3cda7d82260_0_669:notes"/>
          <p:cNvSpPr txBox="1">
            <a:spLocks noGrp="1"/>
          </p:cNvSpPr>
          <p:nvPr>
            <p:ph type="sldNum" idx="12"/>
          </p:nvPr>
        </p:nvSpPr>
        <p:spPr>
          <a:xfrm>
            <a:off x="3918851" y="10429645"/>
            <a:ext cx="2998200" cy="551100"/>
          </a:xfrm>
          <a:prstGeom prst="rect">
            <a:avLst/>
          </a:prstGeom>
          <a:noFill/>
          <a:ln>
            <a:noFill/>
          </a:ln>
        </p:spPr>
        <p:txBody>
          <a:bodyPr spcFirstLastPara="1" wrap="square" lIns="99975" tIns="49975" rIns="99975" bIns="499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a8731c4022_0_102: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498" name="Google Shape;498;g3a8731c4022_0_102: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3a8731c4022_0_106: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03" name="Google Shape;503;g3a8731c4022_0_106: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3a8731c4022_0_110: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08" name="Google Shape;508;g3a8731c4022_0_110: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3a8731c4022_0_114: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13" name="Google Shape;513;g3a8731c4022_0_114: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215ae8dd162_0_1078: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8" name="Google Shape;298;g215ae8dd162_0_1078: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g215ae8dd162_0_1078: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3a8731c4022_0_118: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18" name="Google Shape;518;g3a8731c4022_0_118: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3a8731c4022_0_98: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23" name="Google Shape;523;g3a8731c4022_0_98: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3a8731c4022_0_126: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28" name="Google Shape;528;g3a8731c4022_0_126: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3a8731c4022_0_130: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33" name="Google Shape;533;g3a8731c4022_0_130: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3a8731c4022_0_136: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39" name="Google Shape;539;g3a8731c4022_0_136: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3a8731c4022_0_145: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44" name="Google Shape;544;g3a8731c4022_0_145: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3a8731c4022_0_141: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49" name="Google Shape;549;g3a8731c4022_0_141: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3a8731c4022_0_149: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54" name="Google Shape;554;g3a8731c4022_0_149: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3a8731c4022_0_153: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59" name="Google Shape;559;g3a8731c4022_0_153: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3a8731c4022_0_161: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64" name="Google Shape;564;g3a8731c4022_0_161: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3f43b67975_0_58: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305" name="Google Shape;305;g33f43b67975_0_58: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3a8731c4022_0_157: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69" name="Google Shape;569;g3a8731c4022_0_157: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3a8731c4022_0_165: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74" name="Google Shape;574;g3a8731c4022_0_165: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3a8731c4022_0_169: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79" name="Google Shape;579;g3a8731c4022_0_169: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3a8731c4022_0_173:notes"/>
          <p:cNvSpPr txBox="1">
            <a:spLocks noGrp="1"/>
          </p:cNvSpPr>
          <p:nvPr>
            <p:ph type="body" idx="1"/>
          </p:nvPr>
        </p:nvSpPr>
        <p:spPr>
          <a:xfrm>
            <a:off x="688817" y="4822269"/>
            <a:ext cx="5510400" cy="3945600"/>
          </a:xfrm>
          <a:prstGeom prst="rect">
            <a:avLst/>
          </a:prstGeom>
          <a:noFill/>
          <a:ln>
            <a:noFill/>
          </a:ln>
        </p:spPr>
        <p:txBody>
          <a:bodyPr spcFirstLastPara="1" wrap="square" lIns="96750" tIns="48375" rIns="96750" bIns="48375" anchor="t" anchorCtr="0">
            <a:noAutofit/>
          </a:bodyPr>
          <a:lstStyle/>
          <a:p>
            <a:pPr marL="0" lvl="0" indent="0" algn="l" rtl="0">
              <a:lnSpc>
                <a:spcPct val="100000"/>
              </a:lnSpc>
              <a:spcBef>
                <a:spcPts val="0"/>
              </a:spcBef>
              <a:spcAft>
                <a:spcPts val="0"/>
              </a:spcAft>
              <a:buSzPts val="1400"/>
              <a:buNone/>
            </a:pPr>
            <a:endParaRPr/>
          </a:p>
        </p:txBody>
      </p:sp>
      <p:sp>
        <p:nvSpPr>
          <p:cNvPr id="584" name="Google Shape;584;g3a8731c4022_0_173: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3ce26e99c49_0_809: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1" name="Google Shape;591;g3ce26e99c49_0_809: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92" name="Google Shape;592;g3ce26e99c49_0_809:notes"/>
          <p:cNvSpPr txBox="1">
            <a:spLocks noGrp="1"/>
          </p:cNvSpPr>
          <p:nvPr>
            <p:ph type="sldNum" idx="12"/>
          </p:nvPr>
        </p:nvSpPr>
        <p:spPr>
          <a:xfrm>
            <a:off x="3918851" y="10429645"/>
            <a:ext cx="2998200" cy="551100"/>
          </a:xfrm>
          <a:prstGeom prst="rect">
            <a:avLst/>
          </a:prstGeom>
          <a:noFill/>
          <a:ln>
            <a:noFill/>
          </a:ln>
        </p:spPr>
        <p:txBody>
          <a:bodyPr spcFirstLastPara="1" wrap="square" lIns="99975" tIns="49975" rIns="99975" bIns="49975"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55</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3ce26e99c49_0_815: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98" name="Google Shape;598;g3ce26e99c49_0_815: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3ce26e99c49_0_822: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04" name="Google Shape;604;g3ce26e99c49_0_822: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315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3e8c3c16610_0_88: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0" name="Google Shape;610;g3e8c3c16610_0_88: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611" name="Google Shape;611;g3e8c3c16610_0_88: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58</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3e8c3c16610_0_60: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0" name="Google Shape;620;g3e8c3c16610_0_60: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621" name="Google Shape;621;g3e8c3c16610_0_60: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59</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e8c3c16610_0_97: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3e8c3c16610_0_97: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628" name="Google Shape;628;g3e8c3c16610_0_97: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60</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6:notes"/>
          <p:cNvSpPr txBox="1">
            <a:spLocks noGrp="1"/>
          </p:cNvSpPr>
          <p:nvPr>
            <p:ph type="body" idx="1"/>
          </p:nvPr>
        </p:nvSpPr>
        <p:spPr>
          <a:xfrm>
            <a:off x="688817" y="4822269"/>
            <a:ext cx="5510530" cy="3945493"/>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312" name="Google Shape;312;p6:notes"/>
          <p:cNvSpPr>
            <a:spLocks noGrp="1" noRot="1" noChangeAspect="1"/>
          </p:cNvSpPr>
          <p:nvPr>
            <p:ph type="sldImg" idx="2"/>
          </p:nvPr>
        </p:nvSpPr>
        <p:spPr>
          <a:xfrm>
            <a:off x="439738" y="1252538"/>
            <a:ext cx="6008687" cy="33813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3e8c3c16610_0_102: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3" name="Google Shape;633;g3e8c3c16610_0_102: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634" name="Google Shape;634;g3e8c3c16610_0_102: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61</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3e8c3c16610_0_107: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 name="Google Shape;639;g3e8c3c16610_0_107: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640" name="Google Shape;640;g3e8c3c16610_0_107: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62</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3e8c3c16610_0_113: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6" name="Google Shape;646;g3e8c3c16610_0_113:notes"/>
          <p:cNvSpPr txBox="1">
            <a:spLocks noGrp="1"/>
          </p:cNvSpPr>
          <p:nvPr>
            <p:ph type="body" idx="1"/>
          </p:nvPr>
        </p:nvSpPr>
        <p:spPr>
          <a:xfrm>
            <a:off x="688817" y="4822269"/>
            <a:ext cx="5510400" cy="3945600"/>
          </a:xfrm>
          <a:prstGeom prst="rect">
            <a:avLst/>
          </a:prstGeom>
        </p:spPr>
        <p:txBody>
          <a:bodyPr spcFirstLastPara="1" wrap="square" lIns="96600" tIns="48300" rIns="96600" bIns="48300" anchor="t" anchorCtr="0">
            <a:noAutofit/>
          </a:bodyPr>
          <a:lstStyle/>
          <a:p>
            <a:pPr marL="0" lvl="0" indent="0" algn="l" rtl="0">
              <a:spcBef>
                <a:spcPts val="0"/>
              </a:spcBef>
              <a:spcAft>
                <a:spcPts val="0"/>
              </a:spcAft>
              <a:buNone/>
            </a:pPr>
            <a:endParaRPr/>
          </a:p>
        </p:txBody>
      </p:sp>
      <p:sp>
        <p:nvSpPr>
          <p:cNvPr id="647" name="Google Shape;647;g3e8c3c16610_0_113:notes"/>
          <p:cNvSpPr txBox="1">
            <a:spLocks noGrp="1"/>
          </p:cNvSpPr>
          <p:nvPr>
            <p:ph type="sldNum" idx="12"/>
          </p:nvPr>
        </p:nvSpPr>
        <p:spPr>
          <a:xfrm>
            <a:off x="3901698" y="9517547"/>
            <a:ext cx="2985000" cy="502800"/>
          </a:xfrm>
          <a:prstGeom prst="rect">
            <a:avLst/>
          </a:prstGeom>
        </p:spPr>
        <p:txBody>
          <a:bodyPr spcFirstLastPara="1" wrap="square" lIns="96600" tIns="48300" rIns="96600" bIns="48300" anchor="b"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US"/>
              <a:t>63</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2ccf738033f_0_624: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652" name="Google Shape;652;g2ccf738033f_0_624: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33f43b67975_0_1133: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8" name="Google Shape;658;g33f43b67975_0_1133: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659" name="Google Shape;659;g33f43b67975_0_1133:notes"/>
          <p:cNvSpPr txBox="1">
            <a:spLocks noGrp="1"/>
          </p:cNvSpPr>
          <p:nvPr>
            <p:ph type="sldNum" idx="12"/>
          </p:nvPr>
        </p:nvSpPr>
        <p:spPr>
          <a:xfrm>
            <a:off x="3901698" y="9517547"/>
            <a:ext cx="2985000" cy="502800"/>
          </a:xfrm>
          <a:prstGeom prst="rect">
            <a:avLst/>
          </a:prstGeom>
          <a:noFill/>
          <a:ln>
            <a:noFill/>
          </a:ln>
        </p:spPr>
        <p:txBody>
          <a:bodyPr spcFirstLastPara="1" wrap="square" lIns="96600" tIns="48300" rIns="96600"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65</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33f43b67975_0_1152: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65" name="Google Shape;665;g33f43b67975_0_1152: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33f43b67975_0_1246: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71" name="Google Shape;671;g33f43b67975_0_1246: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33f43b67975_0_1340:notes"/>
          <p:cNvSpPr txBox="1">
            <a:spLocks noGrp="1"/>
          </p:cNvSpPr>
          <p:nvPr>
            <p:ph type="body" idx="1"/>
          </p:nvPr>
        </p:nvSpPr>
        <p:spPr>
          <a:xfrm>
            <a:off x="691845" y="5284403"/>
            <a:ext cx="5534700" cy="4323600"/>
          </a:xfrm>
          <a:prstGeom prst="rect">
            <a:avLst/>
          </a:prstGeom>
          <a:noFill/>
          <a:ln>
            <a:noFill/>
          </a:ln>
        </p:spPr>
        <p:txBody>
          <a:bodyPr spcFirstLastPara="1" wrap="square" lIns="99975" tIns="49975" rIns="99975" bIns="4997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77" name="Google Shape;677;g33f43b67975_0_1340:notes"/>
          <p:cNvSpPr>
            <a:spLocks noGrp="1" noRot="1" noChangeAspect="1"/>
          </p:cNvSpPr>
          <p:nvPr>
            <p:ph type="sldImg" idx="2"/>
          </p:nvPr>
        </p:nvSpPr>
        <p:spPr>
          <a:xfrm>
            <a:off x="441671" y="1372573"/>
            <a:ext cx="6035100" cy="3705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2d0b4f4e08c_0_311:notes"/>
          <p:cNvSpPr txBox="1">
            <a:spLocks noGrp="1"/>
          </p:cNvSpPr>
          <p:nvPr>
            <p:ph type="body" idx="1"/>
          </p:nvPr>
        </p:nvSpPr>
        <p:spPr>
          <a:xfrm>
            <a:off x="685802" y="4400550"/>
            <a:ext cx="5486400" cy="3600600"/>
          </a:xfrm>
          <a:prstGeom prst="rect">
            <a:avLst/>
          </a:prstGeom>
          <a:noFill/>
          <a:ln>
            <a:noFill/>
          </a:ln>
        </p:spPr>
        <p:txBody>
          <a:bodyPr spcFirstLastPara="1" wrap="square" lIns="93500" tIns="46750" rIns="93500" bIns="46750" anchor="t" anchorCtr="0">
            <a:noAutofit/>
          </a:bodyPr>
          <a:lstStyle/>
          <a:p>
            <a:pPr marL="0" lvl="0" indent="0" algn="l" rtl="0">
              <a:lnSpc>
                <a:spcPct val="100000"/>
              </a:lnSpc>
              <a:spcBef>
                <a:spcPts val="0"/>
              </a:spcBef>
              <a:spcAft>
                <a:spcPts val="0"/>
              </a:spcAft>
              <a:buSzPts val="1400"/>
              <a:buNone/>
            </a:pPr>
            <a:endParaRPr/>
          </a:p>
        </p:txBody>
      </p:sp>
      <p:sp>
        <p:nvSpPr>
          <p:cNvPr id="683" name="Google Shape;683;g2d0b4f4e08c_0_3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217a5d2081f_0_65: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689" name="Google Shape;689;g217a5d2081f_0_65: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a8731c4022_0_1: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g3a8731c4022_0_1: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217a5d2081f_0_72: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697" name="Google Shape;697;g217a5d2081f_0_72: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2ccf738033f_0_176: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704" name="Google Shape;704;g2ccf738033f_0_176: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a8731c4022_0_7: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g3a8731c4022_0_7: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3a8731c4022_0_13:notes"/>
          <p:cNvSpPr txBox="1">
            <a:spLocks noGrp="1"/>
          </p:cNvSpPr>
          <p:nvPr>
            <p:ph type="body" idx="1"/>
          </p:nvPr>
        </p:nvSpPr>
        <p:spPr>
          <a:xfrm>
            <a:off x="688817" y="4822269"/>
            <a:ext cx="5510400" cy="3945600"/>
          </a:xfrm>
          <a:prstGeom prst="rect">
            <a:avLst/>
          </a:prstGeom>
          <a:noFill/>
          <a:ln>
            <a:noFill/>
          </a:ln>
        </p:spPr>
        <p:txBody>
          <a:bodyPr spcFirstLastPara="1" wrap="square" lIns="96600" tIns="48300" rIns="96600" bIns="483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g3a8731c4022_0_13:notes"/>
          <p:cNvSpPr>
            <a:spLocks noGrp="1" noRot="1" noChangeAspect="1"/>
          </p:cNvSpPr>
          <p:nvPr>
            <p:ph type="sldImg" idx="2"/>
          </p:nvPr>
        </p:nvSpPr>
        <p:spPr>
          <a:xfrm>
            <a:off x="439738" y="1252538"/>
            <a:ext cx="6008700" cy="3381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15"/>
        <p:cNvGrpSpPr/>
        <p:nvPr/>
      </p:nvGrpSpPr>
      <p:grpSpPr>
        <a:xfrm>
          <a:off x="0" y="0"/>
          <a:ext cx="0" cy="0"/>
          <a:chOff x="0" y="0"/>
          <a:chExt cx="0" cy="0"/>
        </a:xfrm>
      </p:grpSpPr>
      <p:sp>
        <p:nvSpPr>
          <p:cNvPr id="16" name="Google Shape;16;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47"/>
        <p:cNvGrpSpPr/>
        <p:nvPr/>
      </p:nvGrpSpPr>
      <p:grpSpPr>
        <a:xfrm>
          <a:off x="0" y="0"/>
          <a:ext cx="0" cy="0"/>
          <a:chOff x="0" y="0"/>
          <a:chExt cx="0" cy="0"/>
        </a:xfrm>
      </p:grpSpPr>
      <p:sp>
        <p:nvSpPr>
          <p:cNvPr id="48" name="Google Shape;48;p7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7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53"/>
        <p:cNvGrpSpPr/>
        <p:nvPr/>
      </p:nvGrpSpPr>
      <p:grpSpPr>
        <a:xfrm>
          <a:off x="0" y="0"/>
          <a:ext cx="0" cy="0"/>
          <a:chOff x="0" y="0"/>
          <a:chExt cx="0" cy="0"/>
        </a:xfrm>
      </p:grpSpPr>
      <p:sp>
        <p:nvSpPr>
          <p:cNvPr id="54" name="Google Shape;54;p7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7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7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60"/>
        <p:cNvGrpSpPr/>
        <p:nvPr/>
      </p:nvGrpSpPr>
      <p:grpSpPr>
        <a:xfrm>
          <a:off x="0" y="0"/>
          <a:ext cx="0" cy="0"/>
          <a:chOff x="0" y="0"/>
          <a:chExt cx="0" cy="0"/>
        </a:xfrm>
      </p:grpSpPr>
      <p:sp>
        <p:nvSpPr>
          <p:cNvPr id="61" name="Google Shape;61;p7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7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3" name="Google Shape;63;p7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7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7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69"/>
        <p:cNvGrpSpPr/>
        <p:nvPr/>
      </p:nvGrpSpPr>
      <p:grpSpPr>
        <a:xfrm>
          <a:off x="0" y="0"/>
          <a:ext cx="0" cy="0"/>
          <a:chOff x="0" y="0"/>
          <a:chExt cx="0" cy="0"/>
        </a:xfrm>
      </p:grpSpPr>
      <p:sp>
        <p:nvSpPr>
          <p:cNvPr id="70" name="Google Shape;70;p7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74"/>
        <p:cNvGrpSpPr/>
        <p:nvPr/>
      </p:nvGrpSpPr>
      <p:grpSpPr>
        <a:xfrm>
          <a:off x="0" y="0"/>
          <a:ext cx="0" cy="0"/>
          <a:chOff x="0" y="0"/>
          <a:chExt cx="0" cy="0"/>
        </a:xfrm>
      </p:grpSpPr>
      <p:sp>
        <p:nvSpPr>
          <p:cNvPr id="75" name="Google Shape;75;p7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7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7" name="Google Shape;77;p7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8" name="Google Shape;78;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81"/>
        <p:cNvGrpSpPr/>
        <p:nvPr/>
      </p:nvGrpSpPr>
      <p:grpSpPr>
        <a:xfrm>
          <a:off x="0" y="0"/>
          <a:ext cx="0" cy="0"/>
          <a:chOff x="0" y="0"/>
          <a:chExt cx="0" cy="0"/>
        </a:xfrm>
      </p:grpSpPr>
      <p:sp>
        <p:nvSpPr>
          <p:cNvPr id="82" name="Google Shape;82;p7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78"/>
          <p:cNvSpPr>
            <a:spLocks noGrp="1"/>
          </p:cNvSpPr>
          <p:nvPr>
            <p:ph type="pic" idx="2"/>
          </p:nvPr>
        </p:nvSpPr>
        <p:spPr>
          <a:xfrm>
            <a:off x="5183188" y="987425"/>
            <a:ext cx="6172200" cy="4873625"/>
          </a:xfrm>
          <a:prstGeom prst="rect">
            <a:avLst/>
          </a:prstGeom>
          <a:noFill/>
          <a:ln>
            <a:noFill/>
          </a:ln>
        </p:spPr>
      </p:sp>
      <p:sp>
        <p:nvSpPr>
          <p:cNvPr id="84" name="Google Shape;84;p7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5" name="Google Shape;85;p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88"/>
        <p:cNvGrpSpPr/>
        <p:nvPr/>
      </p:nvGrpSpPr>
      <p:grpSpPr>
        <a:xfrm>
          <a:off x="0" y="0"/>
          <a:ext cx="0" cy="0"/>
          <a:chOff x="0" y="0"/>
          <a:chExt cx="0" cy="0"/>
        </a:xfrm>
      </p:grpSpPr>
      <p:sp>
        <p:nvSpPr>
          <p:cNvPr id="89" name="Google Shape;89;p7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7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94"/>
        <p:cNvGrpSpPr/>
        <p:nvPr/>
      </p:nvGrpSpPr>
      <p:grpSpPr>
        <a:xfrm>
          <a:off x="0" y="0"/>
          <a:ext cx="0" cy="0"/>
          <a:chOff x="0" y="0"/>
          <a:chExt cx="0" cy="0"/>
        </a:xfrm>
      </p:grpSpPr>
      <p:sp>
        <p:nvSpPr>
          <p:cNvPr id="95" name="Google Shape;95;p8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8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ítulo + Texto">
  <p:cSld name="Título + Texto">
    <p:spTree>
      <p:nvGrpSpPr>
        <p:cNvPr id="1" name="Shape 106"/>
        <p:cNvGrpSpPr/>
        <p:nvPr/>
      </p:nvGrpSpPr>
      <p:grpSpPr>
        <a:xfrm>
          <a:off x="0" y="0"/>
          <a:ext cx="0" cy="0"/>
          <a:chOff x="0" y="0"/>
          <a:chExt cx="0" cy="0"/>
        </a:xfrm>
      </p:grpSpPr>
      <p:sp>
        <p:nvSpPr>
          <p:cNvPr id="107" name="Google Shape;107;g2ccf738033f_0_1234"/>
          <p:cNvSpPr txBox="1">
            <a:spLocks noGrp="1"/>
          </p:cNvSpPr>
          <p:nvPr>
            <p:ph type="ctrTitle"/>
          </p:nvPr>
        </p:nvSpPr>
        <p:spPr>
          <a:xfrm>
            <a:off x="745055" y="566316"/>
            <a:ext cx="10578000" cy="114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100"/>
              <a:buFont typeface="Calibri"/>
              <a:buNone/>
              <a:defRPr sz="31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08" name="Google Shape;108;g2ccf738033f_0_1234"/>
          <p:cNvSpPr txBox="1">
            <a:spLocks noGrp="1"/>
          </p:cNvSpPr>
          <p:nvPr>
            <p:ph type="body" idx="1"/>
          </p:nvPr>
        </p:nvSpPr>
        <p:spPr>
          <a:xfrm>
            <a:off x="759472" y="2107838"/>
            <a:ext cx="10562100" cy="3712800"/>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100"/>
              </a:spcBef>
              <a:spcAft>
                <a:spcPts val="0"/>
              </a:spcAft>
              <a:buClr>
                <a:srgbClr val="747678"/>
              </a:buClr>
              <a:buSzPts val="1600"/>
              <a:buChar char="•"/>
              <a:defRPr sz="1600">
                <a:solidFill>
                  <a:srgbClr val="747678"/>
                </a:solidFill>
                <a:latin typeface="Arial"/>
                <a:ea typeface="Arial"/>
                <a:cs typeface="Arial"/>
                <a:sym typeface="Arial"/>
              </a:defRPr>
            </a:lvl1pPr>
            <a:lvl2pPr marL="914400" lvl="1" indent="-349250" algn="l">
              <a:lnSpc>
                <a:spcPct val="90000"/>
              </a:lnSpc>
              <a:spcBef>
                <a:spcPts val="500"/>
              </a:spcBef>
              <a:spcAft>
                <a:spcPts val="0"/>
              </a:spcAft>
              <a:buClr>
                <a:srgbClr val="747678"/>
              </a:buClr>
              <a:buSzPts val="1900"/>
              <a:buChar char="•"/>
              <a:defRPr sz="1900">
                <a:solidFill>
                  <a:srgbClr val="747678"/>
                </a:solidFill>
                <a:latin typeface="Arial"/>
                <a:ea typeface="Arial"/>
                <a:cs typeface="Arial"/>
                <a:sym typeface="Arial"/>
              </a:defRPr>
            </a:lvl2pPr>
            <a:lvl3pPr marL="1371600" lvl="2" indent="-349250" algn="l">
              <a:lnSpc>
                <a:spcPct val="90000"/>
              </a:lnSpc>
              <a:spcBef>
                <a:spcPts val="500"/>
              </a:spcBef>
              <a:spcAft>
                <a:spcPts val="0"/>
              </a:spcAft>
              <a:buClr>
                <a:srgbClr val="747678"/>
              </a:buClr>
              <a:buSzPts val="1900"/>
              <a:buChar char="•"/>
              <a:defRPr sz="1900">
                <a:solidFill>
                  <a:srgbClr val="747678"/>
                </a:solidFill>
                <a:latin typeface="Arial"/>
                <a:ea typeface="Arial"/>
                <a:cs typeface="Arial"/>
                <a:sym typeface="Arial"/>
              </a:defRPr>
            </a:lvl3pPr>
            <a:lvl4pPr marL="1828800" lvl="3" indent="-349250" algn="l">
              <a:lnSpc>
                <a:spcPct val="90000"/>
              </a:lnSpc>
              <a:spcBef>
                <a:spcPts val="500"/>
              </a:spcBef>
              <a:spcAft>
                <a:spcPts val="0"/>
              </a:spcAft>
              <a:buClr>
                <a:srgbClr val="747678"/>
              </a:buClr>
              <a:buSzPts val="1900"/>
              <a:buChar char="•"/>
              <a:defRPr sz="1900">
                <a:solidFill>
                  <a:srgbClr val="747678"/>
                </a:solidFill>
                <a:latin typeface="Arial"/>
                <a:ea typeface="Arial"/>
                <a:cs typeface="Arial"/>
                <a:sym typeface="Arial"/>
              </a:defRPr>
            </a:lvl4pPr>
            <a:lvl5pPr marL="2286000" lvl="4" indent="-349250" algn="l">
              <a:lnSpc>
                <a:spcPct val="90000"/>
              </a:lnSpc>
              <a:spcBef>
                <a:spcPts val="500"/>
              </a:spcBef>
              <a:spcAft>
                <a:spcPts val="0"/>
              </a:spcAft>
              <a:buClr>
                <a:srgbClr val="747678"/>
              </a:buClr>
              <a:buSzPts val="1900"/>
              <a:buChar char="•"/>
              <a:defRPr sz="1900">
                <a:solidFill>
                  <a:srgbClr val="747678"/>
                </a:solidFill>
                <a:latin typeface="Arial"/>
                <a:ea typeface="Arial"/>
                <a:cs typeface="Arial"/>
                <a:sym typeface="Arial"/>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 Texto">
  <p:cSld name="Título + Texto">
    <p:spTree>
      <p:nvGrpSpPr>
        <p:cNvPr id="1" name="Shape 19"/>
        <p:cNvGrpSpPr/>
        <p:nvPr/>
      </p:nvGrpSpPr>
      <p:grpSpPr>
        <a:xfrm>
          <a:off x="0" y="0"/>
          <a:ext cx="0" cy="0"/>
          <a:chOff x="0" y="0"/>
          <a:chExt cx="0" cy="0"/>
        </a:xfrm>
      </p:grpSpPr>
      <p:sp>
        <p:nvSpPr>
          <p:cNvPr id="20" name="Google Shape;20;p69"/>
          <p:cNvSpPr txBox="1">
            <a:spLocks noGrp="1"/>
          </p:cNvSpPr>
          <p:nvPr>
            <p:ph type="ctrTitle"/>
          </p:nvPr>
        </p:nvSpPr>
        <p:spPr>
          <a:xfrm>
            <a:off x="745055" y="566316"/>
            <a:ext cx="10578127" cy="114510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000"/>
              <a:buFont typeface="Calibri"/>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69"/>
          <p:cNvSpPr txBox="1">
            <a:spLocks noGrp="1"/>
          </p:cNvSpPr>
          <p:nvPr>
            <p:ph type="body" idx="1"/>
          </p:nvPr>
        </p:nvSpPr>
        <p:spPr>
          <a:xfrm>
            <a:off x="759472" y="2107838"/>
            <a:ext cx="10561925" cy="3712783"/>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rgbClr val="747678"/>
              </a:buClr>
              <a:buSzPts val="1600"/>
              <a:buChar char="•"/>
              <a:defRPr sz="1600">
                <a:solidFill>
                  <a:srgbClr val="747678"/>
                </a:solidFill>
                <a:latin typeface="Arial"/>
                <a:ea typeface="Arial"/>
                <a:cs typeface="Arial"/>
                <a:sym typeface="Arial"/>
              </a:defRPr>
            </a:lvl1pPr>
            <a:lvl2pPr marL="914400" lvl="1"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2pPr>
            <a:lvl3pPr marL="1371600" lvl="2"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3pPr>
            <a:lvl4pPr marL="1828800" lvl="3"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4pPr>
            <a:lvl5pPr marL="2286000" lvl="4"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lide de Título 1">
  <p:cSld name="Slide de Título">
    <p:spTree>
      <p:nvGrpSpPr>
        <p:cNvPr id="1" name="Shape 110"/>
        <p:cNvGrpSpPr/>
        <p:nvPr/>
      </p:nvGrpSpPr>
      <p:grpSpPr>
        <a:xfrm>
          <a:off x="0" y="0"/>
          <a:ext cx="0" cy="0"/>
          <a:chOff x="0" y="0"/>
          <a:chExt cx="0" cy="0"/>
        </a:xfrm>
      </p:grpSpPr>
      <p:grpSp>
        <p:nvGrpSpPr>
          <p:cNvPr id="111" name="Google Shape;111;g3cda7d82260_0_459"/>
          <p:cNvGrpSpPr/>
          <p:nvPr/>
        </p:nvGrpSpPr>
        <p:grpSpPr>
          <a:xfrm>
            <a:off x="0" y="6061602"/>
            <a:ext cx="12192000" cy="796528"/>
            <a:chOff x="0" y="6061602"/>
            <a:chExt cx="12192000" cy="796528"/>
          </a:xfrm>
        </p:grpSpPr>
        <p:sp>
          <p:nvSpPr>
            <p:cNvPr id="112" name="Google Shape;112;g3cda7d82260_0_459"/>
            <p:cNvSpPr/>
            <p:nvPr/>
          </p:nvSpPr>
          <p:spPr>
            <a:xfrm>
              <a:off x="0" y="6298330"/>
              <a:ext cx="12192000" cy="559800"/>
            </a:xfrm>
            <a:prstGeom prst="rect">
              <a:avLst/>
            </a:prstGeom>
            <a:solidFill>
              <a:srgbClr val="00918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13" name="Google Shape;113;g3cda7d82260_0_459" descr="A green circle with a black background&#10;&#10;Description automatically generated"/>
            <p:cNvPicPr preferRelativeResize="0"/>
            <p:nvPr/>
          </p:nvPicPr>
          <p:blipFill rotWithShape="1">
            <a:blip r:embed="rId2">
              <a:alphaModFix/>
            </a:blip>
            <a:srcRect/>
            <a:stretch/>
          </p:blipFill>
          <p:spPr>
            <a:xfrm>
              <a:off x="11417318" y="6061602"/>
              <a:ext cx="671538" cy="719665"/>
            </a:xfrm>
            <a:prstGeom prst="rect">
              <a:avLst/>
            </a:prstGeom>
            <a:noFill/>
            <a:ln>
              <a:noFill/>
            </a:ln>
          </p:spPr>
        </p:pic>
        <p:sp>
          <p:nvSpPr>
            <p:cNvPr id="114" name="Google Shape;114;g3cda7d82260_0_459"/>
            <p:cNvSpPr txBox="1"/>
            <p:nvPr/>
          </p:nvSpPr>
          <p:spPr>
            <a:xfrm>
              <a:off x="348342" y="6353470"/>
              <a:ext cx="60960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Arial"/>
                <a:ea typeface="Arial"/>
                <a:cs typeface="Arial"/>
                <a:sym typeface="Arial"/>
              </a:endParaRPr>
            </a:p>
          </p:txBody>
        </p:sp>
      </p:gr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115"/>
        <p:cNvGrpSpPr/>
        <p:nvPr/>
      </p:nvGrpSpPr>
      <p:grpSpPr>
        <a:xfrm>
          <a:off x="0" y="0"/>
          <a:ext cx="0" cy="0"/>
          <a:chOff x="0" y="0"/>
          <a:chExt cx="0" cy="0"/>
        </a:xfrm>
      </p:grpSpPr>
      <p:sp>
        <p:nvSpPr>
          <p:cNvPr id="116" name="Google Shape;116;g2ccf738033f_0_123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17" name="Google Shape;117;g2ccf738033f_0_123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18" name="Google Shape;118;g2ccf738033f_0_123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ustom">
  <p:cSld name="Custom">
    <p:spTree>
      <p:nvGrpSpPr>
        <p:cNvPr id="1" name="Shape 119"/>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ítulo + Texto 1">
  <p:cSld name="1_Título + Texto">
    <p:spTree>
      <p:nvGrpSpPr>
        <p:cNvPr id="1" name="Shape 120"/>
        <p:cNvGrpSpPr/>
        <p:nvPr/>
      </p:nvGrpSpPr>
      <p:grpSpPr>
        <a:xfrm>
          <a:off x="0" y="0"/>
          <a:ext cx="0" cy="0"/>
          <a:chOff x="0" y="0"/>
          <a:chExt cx="0" cy="0"/>
        </a:xfrm>
      </p:grpSpPr>
      <p:sp>
        <p:nvSpPr>
          <p:cNvPr id="121" name="Google Shape;121;g2d0b4f4e08c_0_107"/>
          <p:cNvSpPr txBox="1">
            <a:spLocks noGrp="1"/>
          </p:cNvSpPr>
          <p:nvPr>
            <p:ph type="ctrTitle"/>
          </p:nvPr>
        </p:nvSpPr>
        <p:spPr>
          <a:xfrm>
            <a:off x="745055" y="566316"/>
            <a:ext cx="10578000" cy="114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000"/>
              <a:buFont typeface="Calibri"/>
              <a:buNone/>
              <a:defRPr sz="3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g2d0b4f4e08c_0_107"/>
          <p:cNvSpPr txBox="1">
            <a:spLocks noGrp="1"/>
          </p:cNvSpPr>
          <p:nvPr>
            <p:ph type="body" idx="1"/>
          </p:nvPr>
        </p:nvSpPr>
        <p:spPr>
          <a:xfrm>
            <a:off x="759472" y="2107838"/>
            <a:ext cx="10561800" cy="3712800"/>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rgbClr val="747678"/>
              </a:buClr>
              <a:buSzPts val="1600"/>
              <a:buChar char="•"/>
              <a:defRPr sz="1600">
                <a:solidFill>
                  <a:srgbClr val="747678"/>
                </a:solidFill>
                <a:latin typeface="Arial"/>
                <a:ea typeface="Arial"/>
                <a:cs typeface="Arial"/>
                <a:sym typeface="Arial"/>
              </a:defRPr>
            </a:lvl1pPr>
            <a:lvl2pPr marL="914400" lvl="1"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2pPr>
            <a:lvl3pPr marL="1371600" lvl="2"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3pPr>
            <a:lvl4pPr marL="1828800" lvl="3"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4pPr>
            <a:lvl5pPr marL="2286000" lvl="4" indent="-342900" algn="l">
              <a:lnSpc>
                <a:spcPct val="90000"/>
              </a:lnSpc>
              <a:spcBef>
                <a:spcPts val="500"/>
              </a:spcBef>
              <a:spcAft>
                <a:spcPts val="0"/>
              </a:spcAft>
              <a:buClr>
                <a:srgbClr val="747678"/>
              </a:buClr>
              <a:buSzPts val="1800"/>
              <a:buChar char="•"/>
              <a:defRPr sz="1800">
                <a:solidFill>
                  <a:srgbClr val="747678"/>
                </a:solidFill>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123"/>
        <p:cNvGrpSpPr/>
        <p:nvPr/>
      </p:nvGrpSpPr>
      <p:grpSpPr>
        <a:xfrm>
          <a:off x="0" y="0"/>
          <a:ext cx="0" cy="0"/>
          <a:chOff x="0" y="0"/>
          <a:chExt cx="0" cy="0"/>
        </a:xfrm>
      </p:grpSpPr>
      <p:sp>
        <p:nvSpPr>
          <p:cNvPr id="124" name="Google Shape;124;g2ccf738033f_0_124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25" name="Google Shape;125;g2ccf738033f_0_124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26" name="Google Shape;126;g2ccf738033f_0_124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27" name="Google Shape;127;g2ccf738033f_0_124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28" name="Google Shape;128;g2ccf738033f_0_12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Layout personalizado">
  <p:cSld name="AUTOLAYOUT">
    <p:bg>
      <p:bgPr>
        <a:solidFill>
          <a:srgbClr val="FFFFFF"/>
        </a:solidFill>
        <a:effectLst/>
      </p:bgPr>
    </p:bg>
    <p:spTree>
      <p:nvGrpSpPr>
        <p:cNvPr id="1" name="Shape 129"/>
        <p:cNvGrpSpPr/>
        <p:nvPr/>
      </p:nvGrpSpPr>
      <p:grpSpPr>
        <a:xfrm>
          <a:off x="0" y="0"/>
          <a:ext cx="0" cy="0"/>
          <a:chOff x="0" y="0"/>
          <a:chExt cx="0" cy="0"/>
        </a:xfrm>
      </p:grpSpPr>
      <p:sp>
        <p:nvSpPr>
          <p:cNvPr id="130" name="Google Shape;130;g2ccf738033f_0_1237"/>
          <p:cNvSpPr/>
          <p:nvPr/>
        </p:nvSpPr>
        <p:spPr>
          <a:xfrm>
            <a:off x="0" y="0"/>
            <a:ext cx="12192000" cy="6858000"/>
          </a:xfrm>
          <a:prstGeom prst="rect">
            <a:avLst/>
          </a:prstGeom>
          <a:solidFill>
            <a:srgbClr val="107F7B"/>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sp>
        <p:nvSpPr>
          <p:cNvPr id="131" name="Google Shape;131;g2ccf738033f_0_1237"/>
          <p:cNvSpPr/>
          <p:nvPr/>
        </p:nvSpPr>
        <p:spPr>
          <a:xfrm>
            <a:off x="4063533" y="0"/>
            <a:ext cx="8128500" cy="6858000"/>
          </a:xfrm>
          <a:prstGeom prst="rect">
            <a:avLst/>
          </a:prstGeom>
          <a:solidFill>
            <a:srgbClr val="FFFFF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Arial"/>
              <a:ea typeface="Arial"/>
              <a:cs typeface="Arial"/>
              <a:sym typeface="Arial"/>
            </a:endParaRPr>
          </a:p>
        </p:txBody>
      </p:sp>
      <p:sp>
        <p:nvSpPr>
          <p:cNvPr id="132" name="Google Shape;132;g2ccf738033f_0_1237"/>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‹nº›</a:t>
            </a:fld>
            <a:endParaRPr/>
          </a:p>
        </p:txBody>
      </p:sp>
      <p:sp>
        <p:nvSpPr>
          <p:cNvPr id="133" name="Google Shape;133;g2ccf738033f_0_1237"/>
          <p:cNvSpPr txBox="1">
            <a:spLocks noGrp="1"/>
          </p:cNvSpPr>
          <p:nvPr>
            <p:ph type="body" idx="1"/>
          </p:nvPr>
        </p:nvSpPr>
        <p:spPr>
          <a:xfrm>
            <a:off x="247133" y="842700"/>
            <a:ext cx="3577500" cy="4941900"/>
          </a:xfrm>
          <a:prstGeom prst="rect">
            <a:avLst/>
          </a:prstGeom>
          <a:noFill/>
          <a:ln>
            <a:noFill/>
          </a:ln>
        </p:spPr>
        <p:txBody>
          <a:bodyPr spcFirstLastPara="1" wrap="square" lIns="91425" tIns="45700" rIns="91425" bIns="45700" anchor="t" anchorCtr="0">
            <a:normAutofit/>
          </a:bodyPr>
          <a:lstStyle>
            <a:lvl1pPr marL="457200" lvl="0" indent="-361950" algn="l">
              <a:lnSpc>
                <a:spcPct val="115000"/>
              </a:lnSpc>
              <a:spcBef>
                <a:spcPts val="1100"/>
              </a:spcBef>
              <a:spcAft>
                <a:spcPts val="0"/>
              </a:spcAft>
              <a:buClr>
                <a:srgbClr val="FFFFFF"/>
              </a:buClr>
              <a:buSzPts val="2100"/>
              <a:buChar char="•"/>
              <a:defRPr sz="2100">
                <a:solidFill>
                  <a:srgbClr val="FFFFFF"/>
                </a:solidFill>
              </a:defRPr>
            </a:lvl1pPr>
            <a:lvl2pPr marL="914400" lvl="1" indent="-381000" algn="l">
              <a:lnSpc>
                <a:spcPct val="115000"/>
              </a:lnSpc>
              <a:spcBef>
                <a:spcPts val="2100"/>
              </a:spcBef>
              <a:spcAft>
                <a:spcPts val="0"/>
              </a:spcAft>
              <a:buClr>
                <a:srgbClr val="FFFFFF"/>
              </a:buClr>
              <a:buSzPts val="2400"/>
              <a:buChar char="•"/>
              <a:defRPr sz="1900">
                <a:solidFill>
                  <a:srgbClr val="FFFFFF"/>
                </a:solidFill>
              </a:defRPr>
            </a:lvl2pPr>
            <a:lvl3pPr marL="1371600" lvl="2" indent="-355600" algn="l">
              <a:lnSpc>
                <a:spcPct val="115000"/>
              </a:lnSpc>
              <a:spcBef>
                <a:spcPts val="2100"/>
              </a:spcBef>
              <a:spcAft>
                <a:spcPts val="0"/>
              </a:spcAft>
              <a:buClr>
                <a:srgbClr val="FFFFFF"/>
              </a:buClr>
              <a:buSzPts val="2000"/>
              <a:buChar char="•"/>
              <a:defRPr sz="1900">
                <a:solidFill>
                  <a:srgbClr val="FFFFFF"/>
                </a:solidFill>
              </a:defRPr>
            </a:lvl3pPr>
            <a:lvl4pPr marL="1828800" lvl="3" indent="-349250" algn="l">
              <a:lnSpc>
                <a:spcPct val="115000"/>
              </a:lnSpc>
              <a:spcBef>
                <a:spcPts val="2100"/>
              </a:spcBef>
              <a:spcAft>
                <a:spcPts val="0"/>
              </a:spcAft>
              <a:buClr>
                <a:srgbClr val="FFFFFF"/>
              </a:buClr>
              <a:buSzPts val="1900"/>
              <a:buChar char="•"/>
              <a:defRPr sz="1900">
                <a:solidFill>
                  <a:srgbClr val="FFFFFF"/>
                </a:solidFill>
              </a:defRPr>
            </a:lvl4pPr>
            <a:lvl5pPr marL="2286000" lvl="4" indent="-349250" algn="l">
              <a:lnSpc>
                <a:spcPct val="115000"/>
              </a:lnSpc>
              <a:spcBef>
                <a:spcPts val="2100"/>
              </a:spcBef>
              <a:spcAft>
                <a:spcPts val="0"/>
              </a:spcAft>
              <a:buClr>
                <a:srgbClr val="FFFFFF"/>
              </a:buClr>
              <a:buSzPts val="1900"/>
              <a:buChar char="•"/>
              <a:defRPr sz="1900">
                <a:solidFill>
                  <a:srgbClr val="FFFFFF"/>
                </a:solidFill>
              </a:defRPr>
            </a:lvl5pPr>
            <a:lvl6pPr marL="2743200" lvl="5" indent="-349250" algn="l">
              <a:lnSpc>
                <a:spcPct val="115000"/>
              </a:lnSpc>
              <a:spcBef>
                <a:spcPts val="2100"/>
              </a:spcBef>
              <a:spcAft>
                <a:spcPts val="0"/>
              </a:spcAft>
              <a:buClr>
                <a:srgbClr val="FFFFFF"/>
              </a:buClr>
              <a:buSzPts val="1900"/>
              <a:buChar char="•"/>
              <a:defRPr sz="1900">
                <a:solidFill>
                  <a:srgbClr val="FFFFFF"/>
                </a:solidFill>
              </a:defRPr>
            </a:lvl6pPr>
            <a:lvl7pPr marL="3200400" lvl="6" indent="-349250" algn="l">
              <a:lnSpc>
                <a:spcPct val="115000"/>
              </a:lnSpc>
              <a:spcBef>
                <a:spcPts val="2100"/>
              </a:spcBef>
              <a:spcAft>
                <a:spcPts val="0"/>
              </a:spcAft>
              <a:buClr>
                <a:srgbClr val="FFFFFF"/>
              </a:buClr>
              <a:buSzPts val="1900"/>
              <a:buChar char="•"/>
              <a:defRPr sz="1900">
                <a:solidFill>
                  <a:srgbClr val="FFFFFF"/>
                </a:solidFill>
              </a:defRPr>
            </a:lvl7pPr>
            <a:lvl8pPr marL="3657600" lvl="7" indent="-349250" algn="l">
              <a:lnSpc>
                <a:spcPct val="115000"/>
              </a:lnSpc>
              <a:spcBef>
                <a:spcPts val="2100"/>
              </a:spcBef>
              <a:spcAft>
                <a:spcPts val="0"/>
              </a:spcAft>
              <a:buClr>
                <a:srgbClr val="FFFFFF"/>
              </a:buClr>
              <a:buSzPts val="1900"/>
              <a:buChar char="•"/>
              <a:defRPr sz="1900">
                <a:solidFill>
                  <a:srgbClr val="FFFFFF"/>
                </a:solidFill>
              </a:defRPr>
            </a:lvl8pPr>
            <a:lvl9pPr marL="4114800" lvl="8" indent="-349250" algn="l">
              <a:lnSpc>
                <a:spcPct val="115000"/>
              </a:lnSpc>
              <a:spcBef>
                <a:spcPts val="2100"/>
              </a:spcBef>
              <a:spcAft>
                <a:spcPts val="2100"/>
              </a:spcAft>
              <a:buClr>
                <a:srgbClr val="FFFFFF"/>
              </a:buClr>
              <a:buSzPts val="1900"/>
              <a:buChar char="•"/>
              <a:defRPr sz="1900">
                <a:solidFill>
                  <a:srgbClr val="FFFFFF"/>
                </a:solidFil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134"/>
        <p:cNvGrpSpPr/>
        <p:nvPr/>
      </p:nvGrpSpPr>
      <p:grpSpPr>
        <a:xfrm>
          <a:off x="0" y="0"/>
          <a:ext cx="0" cy="0"/>
          <a:chOff x="0" y="0"/>
          <a:chExt cx="0" cy="0"/>
        </a:xfrm>
      </p:grpSpPr>
      <p:sp>
        <p:nvSpPr>
          <p:cNvPr id="135" name="Google Shape;135;g2ccf738033f_0_124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36" name="Google Shape;136;g2ccf738033f_0_124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7" name="Google Shape;137;g2ccf738033f_0_124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38" name="Google Shape;138;g2ccf738033f_0_124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39" name="Google Shape;139;g2ccf738033f_0_124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140"/>
        <p:cNvGrpSpPr/>
        <p:nvPr/>
      </p:nvGrpSpPr>
      <p:grpSpPr>
        <a:xfrm>
          <a:off x="0" y="0"/>
          <a:ext cx="0" cy="0"/>
          <a:chOff x="0" y="0"/>
          <a:chExt cx="0" cy="0"/>
        </a:xfrm>
      </p:grpSpPr>
      <p:sp>
        <p:nvSpPr>
          <p:cNvPr id="141" name="Google Shape;141;g2ccf738033f_0_1255"/>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42" name="Google Shape;142;g2ccf738033f_0_1255"/>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43" name="Google Shape;143;g2ccf738033f_0_125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44" name="Google Shape;144;g2ccf738033f_0_125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45" name="Google Shape;145;g2ccf738033f_0_125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146"/>
        <p:cNvGrpSpPr/>
        <p:nvPr/>
      </p:nvGrpSpPr>
      <p:grpSpPr>
        <a:xfrm>
          <a:off x="0" y="0"/>
          <a:ext cx="0" cy="0"/>
          <a:chOff x="0" y="0"/>
          <a:chExt cx="0" cy="0"/>
        </a:xfrm>
      </p:grpSpPr>
      <p:sp>
        <p:nvSpPr>
          <p:cNvPr id="147" name="Google Shape;147;g2ccf738033f_0_126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48" name="Google Shape;148;g2ccf738033f_0_1261"/>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49" name="Google Shape;149;g2ccf738033f_0_1261"/>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50" name="Google Shape;150;g2ccf738033f_0_126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51" name="Google Shape;151;g2ccf738033f_0_126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52" name="Google Shape;152;g2ccf738033f_0_126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153"/>
        <p:cNvGrpSpPr/>
        <p:nvPr/>
      </p:nvGrpSpPr>
      <p:grpSpPr>
        <a:xfrm>
          <a:off x="0" y="0"/>
          <a:ext cx="0" cy="0"/>
          <a:chOff x="0" y="0"/>
          <a:chExt cx="0" cy="0"/>
        </a:xfrm>
      </p:grpSpPr>
      <p:sp>
        <p:nvSpPr>
          <p:cNvPr id="154" name="Google Shape;154;g2ccf738033f_0_1268"/>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55" name="Google Shape;155;g2ccf738033f_0_1268"/>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6" name="Google Shape;156;g2ccf738033f_0_1268"/>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57" name="Google Shape;157;g2ccf738033f_0_1268"/>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8" name="Google Shape;158;g2ccf738033f_0_1268"/>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59" name="Google Shape;159;g2ccf738033f_0_126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60" name="Google Shape;160;g2ccf738033f_0_126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61" name="Google Shape;161;g2ccf738033f_0_126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1">
  <p:cSld name="Custom_1">
    <p:spTree>
      <p:nvGrpSpPr>
        <p:cNvPr id="1" name="Shape 22"/>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162"/>
        <p:cNvGrpSpPr/>
        <p:nvPr/>
      </p:nvGrpSpPr>
      <p:grpSpPr>
        <a:xfrm>
          <a:off x="0" y="0"/>
          <a:ext cx="0" cy="0"/>
          <a:chOff x="0" y="0"/>
          <a:chExt cx="0" cy="0"/>
        </a:xfrm>
      </p:grpSpPr>
      <p:sp>
        <p:nvSpPr>
          <p:cNvPr id="163" name="Google Shape;163;g2ccf738033f_0_127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64" name="Google Shape;164;g2ccf738033f_0_127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65" name="Google Shape;165;g2ccf738033f_0_127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66" name="Google Shape;166;g2ccf738033f_0_127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167"/>
        <p:cNvGrpSpPr/>
        <p:nvPr/>
      </p:nvGrpSpPr>
      <p:grpSpPr>
        <a:xfrm>
          <a:off x="0" y="0"/>
          <a:ext cx="0" cy="0"/>
          <a:chOff x="0" y="0"/>
          <a:chExt cx="0" cy="0"/>
        </a:xfrm>
      </p:grpSpPr>
      <p:sp>
        <p:nvSpPr>
          <p:cNvPr id="168" name="Google Shape;168;g2ccf738033f_0_1282"/>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69" name="Google Shape;169;g2ccf738033f_0_1282"/>
          <p:cNvSpPr txBox="1">
            <a:spLocks noGrp="1"/>
          </p:cNvSpPr>
          <p:nvPr>
            <p:ph type="body" idx="1"/>
          </p:nvPr>
        </p:nvSpPr>
        <p:spPr>
          <a:xfrm>
            <a:off x="5183188" y="987425"/>
            <a:ext cx="61725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70" name="Google Shape;170;g2ccf738033f_0_1282"/>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171" name="Google Shape;171;g2ccf738033f_0_128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2" name="Google Shape;172;g2ccf738033f_0_128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3" name="Google Shape;173;g2ccf738033f_0_128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174"/>
        <p:cNvGrpSpPr/>
        <p:nvPr/>
      </p:nvGrpSpPr>
      <p:grpSpPr>
        <a:xfrm>
          <a:off x="0" y="0"/>
          <a:ext cx="0" cy="0"/>
          <a:chOff x="0" y="0"/>
          <a:chExt cx="0" cy="0"/>
        </a:xfrm>
      </p:grpSpPr>
      <p:sp>
        <p:nvSpPr>
          <p:cNvPr id="175" name="Google Shape;175;g2ccf738033f_0_1289"/>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6" name="Google Shape;176;g2ccf738033f_0_1289"/>
          <p:cNvSpPr>
            <a:spLocks noGrp="1"/>
          </p:cNvSpPr>
          <p:nvPr>
            <p:ph type="pic" idx="2"/>
          </p:nvPr>
        </p:nvSpPr>
        <p:spPr>
          <a:xfrm>
            <a:off x="5183188" y="987425"/>
            <a:ext cx="6172500" cy="4873500"/>
          </a:xfrm>
          <a:prstGeom prst="rect">
            <a:avLst/>
          </a:prstGeom>
          <a:noFill/>
          <a:ln>
            <a:noFill/>
          </a:ln>
        </p:spPr>
      </p:sp>
      <p:sp>
        <p:nvSpPr>
          <p:cNvPr id="177" name="Google Shape;177;g2ccf738033f_0_1289"/>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178" name="Google Shape;178;g2ccf738033f_0_128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9" name="Google Shape;179;g2ccf738033f_0_128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80" name="Google Shape;180;g2ccf738033f_0_128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181"/>
        <p:cNvGrpSpPr/>
        <p:nvPr/>
      </p:nvGrpSpPr>
      <p:grpSpPr>
        <a:xfrm>
          <a:off x="0" y="0"/>
          <a:ext cx="0" cy="0"/>
          <a:chOff x="0" y="0"/>
          <a:chExt cx="0" cy="0"/>
        </a:xfrm>
      </p:grpSpPr>
      <p:sp>
        <p:nvSpPr>
          <p:cNvPr id="182" name="Google Shape;182;g2ccf738033f_0_129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83" name="Google Shape;183;g2ccf738033f_0_1296"/>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84" name="Google Shape;184;g2ccf738033f_0_129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85" name="Google Shape;185;g2ccf738033f_0_129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86" name="Google Shape;186;g2ccf738033f_0_129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187"/>
        <p:cNvGrpSpPr/>
        <p:nvPr/>
      </p:nvGrpSpPr>
      <p:grpSpPr>
        <a:xfrm>
          <a:off x="0" y="0"/>
          <a:ext cx="0" cy="0"/>
          <a:chOff x="0" y="0"/>
          <a:chExt cx="0" cy="0"/>
        </a:xfrm>
      </p:grpSpPr>
      <p:sp>
        <p:nvSpPr>
          <p:cNvPr id="188" name="Google Shape;188;g2ccf738033f_0_1302"/>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89" name="Google Shape;189;g2ccf738033f_0_1302"/>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190" name="Google Shape;190;g2ccf738033f_0_130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91" name="Google Shape;191;g2ccf738033f_0_130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92" name="Google Shape;192;g2ccf738033f_0_130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9"/>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200"/>
        <p:cNvGrpSpPr/>
        <p:nvPr/>
      </p:nvGrpSpPr>
      <p:grpSpPr>
        <a:xfrm>
          <a:off x="0" y="0"/>
          <a:ext cx="0" cy="0"/>
          <a:chOff x="0" y="0"/>
          <a:chExt cx="0" cy="0"/>
        </a:xfrm>
      </p:grpSpPr>
      <p:sp>
        <p:nvSpPr>
          <p:cNvPr id="201" name="Google Shape;201;g2ccf738033f_0_19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02" name="Google Shape;202;g2ccf738033f_0_19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03" name="Google Shape;203;g2ccf738033f_0_19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204"/>
        <p:cNvGrpSpPr/>
        <p:nvPr/>
      </p:nvGrpSpPr>
      <p:grpSpPr>
        <a:xfrm>
          <a:off x="0" y="0"/>
          <a:ext cx="0" cy="0"/>
          <a:chOff x="0" y="0"/>
          <a:chExt cx="0" cy="0"/>
        </a:xfrm>
      </p:grpSpPr>
      <p:sp>
        <p:nvSpPr>
          <p:cNvPr id="205" name="Google Shape;205;g2ccf738033f_0_196"/>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06" name="Google Shape;206;g2ccf738033f_0_196"/>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900"/>
              <a:buNone/>
              <a:defRPr sz="19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7" name="Google Shape;207;g2ccf738033f_0_19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08" name="Google Shape;208;g2ccf738033f_0_19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09" name="Google Shape;209;g2ccf738033f_0_19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210"/>
        <p:cNvGrpSpPr/>
        <p:nvPr/>
      </p:nvGrpSpPr>
      <p:grpSpPr>
        <a:xfrm>
          <a:off x="0" y="0"/>
          <a:ext cx="0" cy="0"/>
          <a:chOff x="0" y="0"/>
          <a:chExt cx="0" cy="0"/>
        </a:xfrm>
      </p:grpSpPr>
      <p:sp>
        <p:nvSpPr>
          <p:cNvPr id="211" name="Google Shape;211;g2ccf738033f_0_20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12" name="Google Shape;212;g2ccf738033f_0_20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13" name="Google Shape;213;g2ccf738033f_0_20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14" name="Google Shape;214;g2ccf738033f_0_20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15" name="Google Shape;215;g2ccf738033f_0_20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216"/>
        <p:cNvGrpSpPr/>
        <p:nvPr/>
      </p:nvGrpSpPr>
      <p:grpSpPr>
        <a:xfrm>
          <a:off x="0" y="0"/>
          <a:ext cx="0" cy="0"/>
          <a:chOff x="0" y="0"/>
          <a:chExt cx="0" cy="0"/>
        </a:xfrm>
      </p:grpSpPr>
      <p:sp>
        <p:nvSpPr>
          <p:cNvPr id="217" name="Google Shape;217;g2ccf738033f_0_208"/>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18" name="Google Shape;218;g2ccf738033f_0_208"/>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19" name="Google Shape;219;g2ccf738033f_0_20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20" name="Google Shape;220;g2ccf738033f_0_20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21" name="Google Shape;221;g2ccf738033f_0_20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p:cSld name="Custom">
    <p:spTree>
      <p:nvGrpSpPr>
        <p:cNvPr id="1" name="Shape 23"/>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222"/>
        <p:cNvGrpSpPr/>
        <p:nvPr/>
      </p:nvGrpSpPr>
      <p:grpSpPr>
        <a:xfrm>
          <a:off x="0" y="0"/>
          <a:ext cx="0" cy="0"/>
          <a:chOff x="0" y="0"/>
          <a:chExt cx="0" cy="0"/>
        </a:xfrm>
      </p:grpSpPr>
      <p:sp>
        <p:nvSpPr>
          <p:cNvPr id="223" name="Google Shape;223;g2ccf738033f_0_21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24" name="Google Shape;224;g2ccf738033f_0_214"/>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25" name="Google Shape;225;g2ccf738033f_0_214"/>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26" name="Google Shape;226;g2ccf738033f_0_2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27" name="Google Shape;227;g2ccf738033f_0_21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28" name="Google Shape;228;g2ccf738033f_0_2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229"/>
        <p:cNvGrpSpPr/>
        <p:nvPr/>
      </p:nvGrpSpPr>
      <p:grpSpPr>
        <a:xfrm>
          <a:off x="0" y="0"/>
          <a:ext cx="0" cy="0"/>
          <a:chOff x="0" y="0"/>
          <a:chExt cx="0" cy="0"/>
        </a:xfrm>
      </p:grpSpPr>
      <p:sp>
        <p:nvSpPr>
          <p:cNvPr id="230" name="Google Shape;230;g2ccf738033f_0_221"/>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31" name="Google Shape;231;g2ccf738033f_0_221"/>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2" name="Google Shape;232;g2ccf738033f_0_221"/>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33" name="Google Shape;233;g2ccf738033f_0_221"/>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900"/>
              <a:buNone/>
              <a:defRPr sz="19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4" name="Google Shape;234;g2ccf738033f_0_221"/>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35" name="Google Shape;235;g2ccf738033f_0_22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36" name="Google Shape;236;g2ccf738033f_0_22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37" name="Google Shape;237;g2ccf738033f_0_22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238"/>
        <p:cNvGrpSpPr/>
        <p:nvPr/>
      </p:nvGrpSpPr>
      <p:grpSpPr>
        <a:xfrm>
          <a:off x="0" y="0"/>
          <a:ext cx="0" cy="0"/>
          <a:chOff x="0" y="0"/>
          <a:chExt cx="0" cy="0"/>
        </a:xfrm>
      </p:grpSpPr>
      <p:sp>
        <p:nvSpPr>
          <p:cNvPr id="239" name="Google Shape;239;g2ccf738033f_0_23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0" name="Google Shape;240;g2ccf738033f_0_23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1" name="Google Shape;241;g2ccf738033f_0_23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2" name="Google Shape;242;g2ccf738033f_0_23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243"/>
        <p:cNvGrpSpPr/>
        <p:nvPr/>
      </p:nvGrpSpPr>
      <p:grpSpPr>
        <a:xfrm>
          <a:off x="0" y="0"/>
          <a:ext cx="0" cy="0"/>
          <a:chOff x="0" y="0"/>
          <a:chExt cx="0" cy="0"/>
        </a:xfrm>
      </p:grpSpPr>
      <p:sp>
        <p:nvSpPr>
          <p:cNvPr id="244" name="Google Shape;244;g2ccf738033f_0_235"/>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5" name="Google Shape;245;g2ccf738033f_0_235"/>
          <p:cNvSpPr txBox="1">
            <a:spLocks noGrp="1"/>
          </p:cNvSpPr>
          <p:nvPr>
            <p:ph type="body" idx="1"/>
          </p:nvPr>
        </p:nvSpPr>
        <p:spPr>
          <a:xfrm>
            <a:off x="5183188" y="987425"/>
            <a:ext cx="61725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46" name="Google Shape;246;g2ccf738033f_0_235"/>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247" name="Google Shape;247;g2ccf738033f_0_23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8" name="Google Shape;248;g2ccf738033f_0_23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49" name="Google Shape;249;g2ccf738033f_0_23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250"/>
        <p:cNvGrpSpPr/>
        <p:nvPr/>
      </p:nvGrpSpPr>
      <p:grpSpPr>
        <a:xfrm>
          <a:off x="0" y="0"/>
          <a:ext cx="0" cy="0"/>
          <a:chOff x="0" y="0"/>
          <a:chExt cx="0" cy="0"/>
        </a:xfrm>
      </p:grpSpPr>
      <p:sp>
        <p:nvSpPr>
          <p:cNvPr id="251" name="Google Shape;251;g2ccf738033f_0_242"/>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52" name="Google Shape;252;g2ccf738033f_0_242"/>
          <p:cNvSpPr>
            <a:spLocks noGrp="1"/>
          </p:cNvSpPr>
          <p:nvPr>
            <p:ph type="pic" idx="2"/>
          </p:nvPr>
        </p:nvSpPr>
        <p:spPr>
          <a:xfrm>
            <a:off x="5183188" y="987425"/>
            <a:ext cx="6172500" cy="4873500"/>
          </a:xfrm>
          <a:prstGeom prst="rect">
            <a:avLst/>
          </a:prstGeom>
          <a:noFill/>
          <a:ln>
            <a:noFill/>
          </a:ln>
        </p:spPr>
      </p:sp>
      <p:sp>
        <p:nvSpPr>
          <p:cNvPr id="253" name="Google Shape;253;g2ccf738033f_0_242"/>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500"/>
              <a:buNone/>
              <a:defRPr sz="15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100"/>
              <a:buNone/>
              <a:defRPr sz="1100"/>
            </a:lvl4pPr>
            <a:lvl5pPr marL="2286000" lvl="4" indent="-228600" algn="l">
              <a:lnSpc>
                <a:spcPct val="90000"/>
              </a:lnSpc>
              <a:spcBef>
                <a:spcPts val="500"/>
              </a:spcBef>
              <a:spcAft>
                <a:spcPts val="0"/>
              </a:spcAft>
              <a:buClr>
                <a:schemeClr val="dk1"/>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254" name="Google Shape;254;g2ccf738033f_0_24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55" name="Google Shape;255;g2ccf738033f_0_24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56" name="Google Shape;256;g2ccf738033f_0_24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257"/>
        <p:cNvGrpSpPr/>
        <p:nvPr/>
      </p:nvGrpSpPr>
      <p:grpSpPr>
        <a:xfrm>
          <a:off x="0" y="0"/>
          <a:ext cx="0" cy="0"/>
          <a:chOff x="0" y="0"/>
          <a:chExt cx="0" cy="0"/>
        </a:xfrm>
      </p:grpSpPr>
      <p:sp>
        <p:nvSpPr>
          <p:cNvPr id="258" name="Google Shape;258;g2ccf738033f_0_24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59" name="Google Shape;259;g2ccf738033f_0_249"/>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60" name="Google Shape;260;g2ccf738033f_0_24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1" name="Google Shape;261;g2ccf738033f_0_24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2" name="Google Shape;262;g2ccf738033f_0_2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263"/>
        <p:cNvGrpSpPr/>
        <p:nvPr/>
      </p:nvGrpSpPr>
      <p:grpSpPr>
        <a:xfrm>
          <a:off x="0" y="0"/>
          <a:ext cx="0" cy="0"/>
          <a:chOff x="0" y="0"/>
          <a:chExt cx="0" cy="0"/>
        </a:xfrm>
      </p:grpSpPr>
      <p:sp>
        <p:nvSpPr>
          <p:cNvPr id="264" name="Google Shape;264;g2ccf738033f_0_255"/>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5" name="Google Shape;265;g2ccf738033f_0_255"/>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66" name="Google Shape;266;g2ccf738033f_0_25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7" name="Google Shape;267;g2ccf738033f_0_25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68" name="Google Shape;268;g2ccf738033f_0_25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900"/>
              <a:buFont typeface="Arial"/>
              <a:buNone/>
              <a:defRPr sz="19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yout personalizado">
  <p:cSld name="AUTOLAYOUT">
    <p:bg>
      <p:bgPr>
        <a:solidFill>
          <a:srgbClr val="FFFFFF"/>
        </a:solidFill>
        <a:effectLst/>
      </p:bgPr>
    </p:bg>
    <p:spTree>
      <p:nvGrpSpPr>
        <p:cNvPr id="1" name="Shape 24"/>
        <p:cNvGrpSpPr/>
        <p:nvPr/>
      </p:nvGrpSpPr>
      <p:grpSpPr>
        <a:xfrm>
          <a:off x="0" y="0"/>
          <a:ext cx="0" cy="0"/>
          <a:chOff x="0" y="0"/>
          <a:chExt cx="0" cy="0"/>
        </a:xfrm>
      </p:grpSpPr>
      <p:sp>
        <p:nvSpPr>
          <p:cNvPr id="25" name="Google Shape;25;g215ae8dd162_0_1433"/>
          <p:cNvSpPr/>
          <p:nvPr/>
        </p:nvSpPr>
        <p:spPr>
          <a:xfrm>
            <a:off x="0" y="0"/>
            <a:ext cx="12192000" cy="6858000"/>
          </a:xfrm>
          <a:prstGeom prst="rect">
            <a:avLst/>
          </a:prstGeom>
          <a:solidFill>
            <a:srgbClr val="107F7B"/>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g215ae8dd162_0_1433"/>
          <p:cNvSpPr/>
          <p:nvPr/>
        </p:nvSpPr>
        <p:spPr>
          <a:xfrm>
            <a:off x="4063533" y="0"/>
            <a:ext cx="8128500" cy="6858000"/>
          </a:xfrm>
          <a:prstGeom prst="rect">
            <a:avLst/>
          </a:prstGeom>
          <a:solidFill>
            <a:srgbClr val="FFFFF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g215ae8dd162_0_1433"/>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61616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‹nº›</a:t>
            </a:fld>
            <a:endParaRPr/>
          </a:p>
        </p:txBody>
      </p:sp>
      <p:sp>
        <p:nvSpPr>
          <p:cNvPr id="28" name="Google Shape;28;g215ae8dd162_0_1433"/>
          <p:cNvSpPr txBox="1">
            <a:spLocks noGrp="1"/>
          </p:cNvSpPr>
          <p:nvPr>
            <p:ph type="body" idx="1"/>
          </p:nvPr>
        </p:nvSpPr>
        <p:spPr>
          <a:xfrm>
            <a:off x="247133" y="842700"/>
            <a:ext cx="3577500" cy="4941900"/>
          </a:xfrm>
          <a:prstGeom prst="rect">
            <a:avLst/>
          </a:prstGeom>
          <a:noFill/>
          <a:ln>
            <a:noFill/>
          </a:ln>
        </p:spPr>
        <p:txBody>
          <a:bodyPr spcFirstLastPara="1" wrap="square" lIns="91425" tIns="45700" rIns="91425" bIns="45700" anchor="t" anchorCtr="0">
            <a:normAutofit/>
          </a:bodyPr>
          <a:lstStyle>
            <a:lvl1pPr marL="457200" lvl="0" indent="-361950" algn="l">
              <a:lnSpc>
                <a:spcPct val="115000"/>
              </a:lnSpc>
              <a:spcBef>
                <a:spcPts val="1000"/>
              </a:spcBef>
              <a:spcAft>
                <a:spcPts val="0"/>
              </a:spcAft>
              <a:buClr>
                <a:srgbClr val="FFFFFF"/>
              </a:buClr>
              <a:buSzPts val="2100"/>
              <a:buChar char="•"/>
              <a:defRPr sz="2100">
                <a:solidFill>
                  <a:srgbClr val="FFFFFF"/>
                </a:solidFill>
              </a:defRPr>
            </a:lvl1pPr>
            <a:lvl2pPr marL="914400" lvl="1" indent="-381000" algn="l">
              <a:lnSpc>
                <a:spcPct val="115000"/>
              </a:lnSpc>
              <a:spcBef>
                <a:spcPts val="2100"/>
              </a:spcBef>
              <a:spcAft>
                <a:spcPts val="0"/>
              </a:spcAft>
              <a:buClr>
                <a:srgbClr val="FFFFFF"/>
              </a:buClr>
              <a:buSzPts val="2400"/>
              <a:buChar char="•"/>
              <a:defRPr sz="1900">
                <a:solidFill>
                  <a:srgbClr val="FFFFFF"/>
                </a:solidFill>
              </a:defRPr>
            </a:lvl2pPr>
            <a:lvl3pPr marL="1371600" lvl="2" indent="-355600" algn="l">
              <a:lnSpc>
                <a:spcPct val="115000"/>
              </a:lnSpc>
              <a:spcBef>
                <a:spcPts val="2100"/>
              </a:spcBef>
              <a:spcAft>
                <a:spcPts val="0"/>
              </a:spcAft>
              <a:buClr>
                <a:srgbClr val="FFFFFF"/>
              </a:buClr>
              <a:buSzPts val="2000"/>
              <a:buChar char="•"/>
              <a:defRPr sz="1900">
                <a:solidFill>
                  <a:srgbClr val="FFFFFF"/>
                </a:solidFill>
              </a:defRPr>
            </a:lvl3pPr>
            <a:lvl4pPr marL="1828800" lvl="3" indent="-342900" algn="l">
              <a:lnSpc>
                <a:spcPct val="115000"/>
              </a:lnSpc>
              <a:spcBef>
                <a:spcPts val="2100"/>
              </a:spcBef>
              <a:spcAft>
                <a:spcPts val="0"/>
              </a:spcAft>
              <a:buClr>
                <a:srgbClr val="FFFFFF"/>
              </a:buClr>
              <a:buSzPts val="1800"/>
              <a:buChar char="•"/>
              <a:defRPr sz="1900">
                <a:solidFill>
                  <a:srgbClr val="FFFFFF"/>
                </a:solidFill>
              </a:defRPr>
            </a:lvl4pPr>
            <a:lvl5pPr marL="2286000" lvl="4" indent="-342900" algn="l">
              <a:lnSpc>
                <a:spcPct val="115000"/>
              </a:lnSpc>
              <a:spcBef>
                <a:spcPts val="2100"/>
              </a:spcBef>
              <a:spcAft>
                <a:spcPts val="0"/>
              </a:spcAft>
              <a:buClr>
                <a:srgbClr val="FFFFFF"/>
              </a:buClr>
              <a:buSzPts val="1800"/>
              <a:buChar char="•"/>
              <a:defRPr sz="1900">
                <a:solidFill>
                  <a:srgbClr val="FFFFFF"/>
                </a:solidFill>
              </a:defRPr>
            </a:lvl5pPr>
            <a:lvl6pPr marL="2743200" lvl="5" indent="-342900" algn="l">
              <a:lnSpc>
                <a:spcPct val="115000"/>
              </a:lnSpc>
              <a:spcBef>
                <a:spcPts val="2100"/>
              </a:spcBef>
              <a:spcAft>
                <a:spcPts val="0"/>
              </a:spcAft>
              <a:buClr>
                <a:srgbClr val="FFFFFF"/>
              </a:buClr>
              <a:buSzPts val="1800"/>
              <a:buChar char="•"/>
              <a:defRPr sz="1900">
                <a:solidFill>
                  <a:srgbClr val="FFFFFF"/>
                </a:solidFill>
              </a:defRPr>
            </a:lvl6pPr>
            <a:lvl7pPr marL="3200400" lvl="6" indent="-342900" algn="l">
              <a:lnSpc>
                <a:spcPct val="115000"/>
              </a:lnSpc>
              <a:spcBef>
                <a:spcPts val="2100"/>
              </a:spcBef>
              <a:spcAft>
                <a:spcPts val="0"/>
              </a:spcAft>
              <a:buClr>
                <a:srgbClr val="FFFFFF"/>
              </a:buClr>
              <a:buSzPts val="1800"/>
              <a:buChar char="•"/>
              <a:defRPr sz="1900">
                <a:solidFill>
                  <a:srgbClr val="FFFFFF"/>
                </a:solidFill>
              </a:defRPr>
            </a:lvl7pPr>
            <a:lvl8pPr marL="3657600" lvl="7" indent="-342900" algn="l">
              <a:lnSpc>
                <a:spcPct val="115000"/>
              </a:lnSpc>
              <a:spcBef>
                <a:spcPts val="2100"/>
              </a:spcBef>
              <a:spcAft>
                <a:spcPts val="0"/>
              </a:spcAft>
              <a:buClr>
                <a:srgbClr val="FFFFFF"/>
              </a:buClr>
              <a:buSzPts val="1800"/>
              <a:buChar char="•"/>
              <a:defRPr sz="1900">
                <a:solidFill>
                  <a:srgbClr val="FFFFFF"/>
                </a:solidFill>
              </a:defRPr>
            </a:lvl8pPr>
            <a:lvl9pPr marL="4114800" lvl="8" indent="-342900" algn="l">
              <a:lnSpc>
                <a:spcPct val="115000"/>
              </a:lnSpc>
              <a:spcBef>
                <a:spcPts val="2100"/>
              </a:spcBef>
              <a:spcAft>
                <a:spcPts val="2100"/>
              </a:spcAft>
              <a:buClr>
                <a:srgbClr val="FFFFFF"/>
              </a:buClr>
              <a:buSzPts val="1800"/>
              <a:buChar char="•"/>
              <a:defRPr sz="1900">
                <a:solidFill>
                  <a:srgbClr val="FFFFFF"/>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yout personalizado 1">
  <p:cSld name="AUTOLAYOUT_1">
    <p:bg>
      <p:bgPr>
        <a:solidFill>
          <a:srgbClr val="FFFFFF"/>
        </a:solidFill>
        <a:effectLst/>
      </p:bgPr>
    </p:bg>
    <p:spTree>
      <p:nvGrpSpPr>
        <p:cNvPr id="1" name="Shape 29"/>
        <p:cNvGrpSpPr/>
        <p:nvPr/>
      </p:nvGrpSpPr>
      <p:grpSpPr>
        <a:xfrm>
          <a:off x="0" y="0"/>
          <a:ext cx="0" cy="0"/>
          <a:chOff x="0" y="0"/>
          <a:chExt cx="0" cy="0"/>
        </a:xfrm>
      </p:grpSpPr>
      <p:sp>
        <p:nvSpPr>
          <p:cNvPr id="30" name="Google Shape;30;g215ae8dd162_0_1614"/>
          <p:cNvSpPr/>
          <p:nvPr/>
        </p:nvSpPr>
        <p:spPr>
          <a:xfrm>
            <a:off x="0" y="0"/>
            <a:ext cx="12192000" cy="6858000"/>
          </a:xfrm>
          <a:prstGeom prst="rect">
            <a:avLst/>
          </a:prstGeom>
          <a:solidFill>
            <a:srgbClr val="FFFFF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g215ae8dd162_0_161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‹nº›</a:t>
            </a:fld>
            <a:endParaRPr/>
          </a:p>
        </p:txBody>
      </p:sp>
      <p:sp>
        <p:nvSpPr>
          <p:cNvPr id="32" name="Google Shape;32;g215ae8dd162_0_1614"/>
          <p:cNvSpPr txBox="1">
            <a:spLocks noGrp="1"/>
          </p:cNvSpPr>
          <p:nvPr>
            <p:ph type="title"/>
          </p:nvPr>
        </p:nvSpPr>
        <p:spPr>
          <a:xfrm>
            <a:off x="439133" y="1477833"/>
            <a:ext cx="5330100" cy="13656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SzPts val="4400"/>
              <a:buNone/>
              <a:defRPr sz="3700" b="1">
                <a:solidFill>
                  <a:srgbClr val="212121"/>
                </a:solidFill>
              </a:defRPr>
            </a:lvl1pPr>
            <a:lvl2pPr lvl="1" algn="l">
              <a:lnSpc>
                <a:spcPct val="100000"/>
              </a:lnSpc>
              <a:spcBef>
                <a:spcPts val="0"/>
              </a:spcBef>
              <a:spcAft>
                <a:spcPts val="0"/>
              </a:spcAft>
              <a:buSzPts val="1400"/>
              <a:buNone/>
              <a:defRPr sz="3700" b="1">
                <a:solidFill>
                  <a:srgbClr val="212121"/>
                </a:solidFill>
              </a:defRPr>
            </a:lvl2pPr>
            <a:lvl3pPr lvl="2" algn="l">
              <a:lnSpc>
                <a:spcPct val="100000"/>
              </a:lnSpc>
              <a:spcBef>
                <a:spcPts val="0"/>
              </a:spcBef>
              <a:spcAft>
                <a:spcPts val="0"/>
              </a:spcAft>
              <a:buSzPts val="1400"/>
              <a:buNone/>
              <a:defRPr sz="3700" b="1">
                <a:solidFill>
                  <a:srgbClr val="212121"/>
                </a:solidFill>
              </a:defRPr>
            </a:lvl3pPr>
            <a:lvl4pPr lvl="3" algn="l">
              <a:lnSpc>
                <a:spcPct val="100000"/>
              </a:lnSpc>
              <a:spcBef>
                <a:spcPts val="0"/>
              </a:spcBef>
              <a:spcAft>
                <a:spcPts val="0"/>
              </a:spcAft>
              <a:buSzPts val="1400"/>
              <a:buNone/>
              <a:defRPr sz="3700" b="1">
                <a:solidFill>
                  <a:srgbClr val="212121"/>
                </a:solidFill>
              </a:defRPr>
            </a:lvl4pPr>
            <a:lvl5pPr lvl="4" algn="l">
              <a:lnSpc>
                <a:spcPct val="100000"/>
              </a:lnSpc>
              <a:spcBef>
                <a:spcPts val="0"/>
              </a:spcBef>
              <a:spcAft>
                <a:spcPts val="0"/>
              </a:spcAft>
              <a:buSzPts val="1400"/>
              <a:buNone/>
              <a:defRPr sz="3700" b="1">
                <a:solidFill>
                  <a:srgbClr val="212121"/>
                </a:solidFill>
              </a:defRPr>
            </a:lvl5pPr>
            <a:lvl6pPr lvl="5" algn="l">
              <a:lnSpc>
                <a:spcPct val="100000"/>
              </a:lnSpc>
              <a:spcBef>
                <a:spcPts val="0"/>
              </a:spcBef>
              <a:spcAft>
                <a:spcPts val="0"/>
              </a:spcAft>
              <a:buSzPts val="1400"/>
              <a:buNone/>
              <a:defRPr sz="3700" b="1">
                <a:solidFill>
                  <a:srgbClr val="212121"/>
                </a:solidFill>
              </a:defRPr>
            </a:lvl6pPr>
            <a:lvl7pPr lvl="6" algn="l">
              <a:lnSpc>
                <a:spcPct val="100000"/>
              </a:lnSpc>
              <a:spcBef>
                <a:spcPts val="0"/>
              </a:spcBef>
              <a:spcAft>
                <a:spcPts val="0"/>
              </a:spcAft>
              <a:buSzPts val="1400"/>
              <a:buNone/>
              <a:defRPr sz="3700" b="1">
                <a:solidFill>
                  <a:srgbClr val="212121"/>
                </a:solidFill>
              </a:defRPr>
            </a:lvl7pPr>
            <a:lvl8pPr lvl="7" algn="l">
              <a:lnSpc>
                <a:spcPct val="100000"/>
              </a:lnSpc>
              <a:spcBef>
                <a:spcPts val="0"/>
              </a:spcBef>
              <a:spcAft>
                <a:spcPts val="0"/>
              </a:spcAft>
              <a:buSzPts val="1400"/>
              <a:buNone/>
              <a:defRPr sz="3700" b="1">
                <a:solidFill>
                  <a:srgbClr val="212121"/>
                </a:solidFill>
              </a:defRPr>
            </a:lvl8pPr>
            <a:lvl9pPr lvl="8" algn="l">
              <a:lnSpc>
                <a:spcPct val="100000"/>
              </a:lnSpc>
              <a:spcBef>
                <a:spcPts val="0"/>
              </a:spcBef>
              <a:spcAft>
                <a:spcPts val="0"/>
              </a:spcAft>
              <a:buSzPts val="1400"/>
              <a:buNone/>
              <a:defRPr sz="3700" b="1">
                <a:solidFill>
                  <a:srgbClr val="212121"/>
                </a:solidFill>
              </a:defRPr>
            </a:lvl9pPr>
          </a:lstStyle>
          <a:p>
            <a:endParaRPr/>
          </a:p>
        </p:txBody>
      </p:sp>
      <p:sp>
        <p:nvSpPr>
          <p:cNvPr id="33" name="Google Shape;33;g215ae8dd162_0_1614"/>
          <p:cNvSpPr txBox="1">
            <a:spLocks noGrp="1"/>
          </p:cNvSpPr>
          <p:nvPr>
            <p:ph type="body" idx="1"/>
          </p:nvPr>
        </p:nvSpPr>
        <p:spPr>
          <a:xfrm>
            <a:off x="439133" y="2926800"/>
            <a:ext cx="5330100" cy="2446800"/>
          </a:xfrm>
          <a:prstGeom prst="rect">
            <a:avLst/>
          </a:prstGeom>
          <a:noFill/>
          <a:ln>
            <a:noFill/>
          </a:ln>
        </p:spPr>
        <p:txBody>
          <a:bodyPr spcFirstLastPara="1" wrap="square" lIns="91425" tIns="45700" rIns="91425" bIns="45700" anchor="t" anchorCtr="0">
            <a:normAutofit/>
          </a:bodyPr>
          <a:lstStyle>
            <a:lvl1pPr marL="457200" lvl="0" indent="-361950" algn="l">
              <a:lnSpc>
                <a:spcPct val="115000"/>
              </a:lnSpc>
              <a:spcBef>
                <a:spcPts val="1000"/>
              </a:spcBef>
              <a:spcAft>
                <a:spcPts val="0"/>
              </a:spcAft>
              <a:buClr>
                <a:srgbClr val="616161"/>
              </a:buClr>
              <a:buSzPts val="2100"/>
              <a:buChar char="•"/>
              <a:defRPr sz="2100">
                <a:solidFill>
                  <a:srgbClr val="616161"/>
                </a:solidFill>
                <a:latin typeface="Arial"/>
                <a:ea typeface="Arial"/>
                <a:cs typeface="Arial"/>
                <a:sym typeface="Arial"/>
              </a:defRPr>
            </a:lvl1pPr>
            <a:lvl2pPr marL="914400" lvl="1" indent="-381000" algn="l">
              <a:lnSpc>
                <a:spcPct val="115000"/>
              </a:lnSpc>
              <a:spcBef>
                <a:spcPts val="2100"/>
              </a:spcBef>
              <a:spcAft>
                <a:spcPts val="0"/>
              </a:spcAft>
              <a:buClr>
                <a:srgbClr val="616161"/>
              </a:buClr>
              <a:buSzPts val="2400"/>
              <a:buChar char="•"/>
              <a:defRPr sz="1900">
                <a:solidFill>
                  <a:srgbClr val="616161"/>
                </a:solidFill>
                <a:latin typeface="Arial"/>
                <a:ea typeface="Arial"/>
                <a:cs typeface="Arial"/>
                <a:sym typeface="Arial"/>
              </a:defRPr>
            </a:lvl2pPr>
            <a:lvl3pPr marL="1371600" lvl="2" indent="-355600" algn="l">
              <a:lnSpc>
                <a:spcPct val="115000"/>
              </a:lnSpc>
              <a:spcBef>
                <a:spcPts val="2100"/>
              </a:spcBef>
              <a:spcAft>
                <a:spcPts val="0"/>
              </a:spcAft>
              <a:buClr>
                <a:srgbClr val="616161"/>
              </a:buClr>
              <a:buSzPts val="2000"/>
              <a:buChar char="•"/>
              <a:defRPr sz="1900">
                <a:solidFill>
                  <a:srgbClr val="616161"/>
                </a:solidFill>
                <a:latin typeface="Arial"/>
                <a:ea typeface="Arial"/>
                <a:cs typeface="Arial"/>
                <a:sym typeface="Arial"/>
              </a:defRPr>
            </a:lvl3pPr>
            <a:lvl4pPr marL="1828800" lvl="3" indent="-342900" algn="l">
              <a:lnSpc>
                <a:spcPct val="115000"/>
              </a:lnSpc>
              <a:spcBef>
                <a:spcPts val="2100"/>
              </a:spcBef>
              <a:spcAft>
                <a:spcPts val="0"/>
              </a:spcAft>
              <a:buClr>
                <a:srgbClr val="616161"/>
              </a:buClr>
              <a:buSzPts val="1800"/>
              <a:buChar char="•"/>
              <a:defRPr sz="1900">
                <a:solidFill>
                  <a:srgbClr val="616161"/>
                </a:solidFill>
                <a:latin typeface="Arial"/>
                <a:ea typeface="Arial"/>
                <a:cs typeface="Arial"/>
                <a:sym typeface="Arial"/>
              </a:defRPr>
            </a:lvl4pPr>
            <a:lvl5pPr marL="2286000" lvl="4" indent="-342900" algn="l">
              <a:lnSpc>
                <a:spcPct val="115000"/>
              </a:lnSpc>
              <a:spcBef>
                <a:spcPts val="2100"/>
              </a:spcBef>
              <a:spcAft>
                <a:spcPts val="0"/>
              </a:spcAft>
              <a:buClr>
                <a:srgbClr val="616161"/>
              </a:buClr>
              <a:buSzPts val="1800"/>
              <a:buChar char="•"/>
              <a:defRPr sz="1900">
                <a:solidFill>
                  <a:srgbClr val="616161"/>
                </a:solidFill>
                <a:latin typeface="Arial"/>
                <a:ea typeface="Arial"/>
                <a:cs typeface="Arial"/>
                <a:sym typeface="Arial"/>
              </a:defRPr>
            </a:lvl5pPr>
            <a:lvl6pPr marL="2743200" lvl="5" indent="-342900" algn="l">
              <a:lnSpc>
                <a:spcPct val="115000"/>
              </a:lnSpc>
              <a:spcBef>
                <a:spcPts val="2100"/>
              </a:spcBef>
              <a:spcAft>
                <a:spcPts val="0"/>
              </a:spcAft>
              <a:buClr>
                <a:srgbClr val="616161"/>
              </a:buClr>
              <a:buSzPts val="1800"/>
              <a:buChar char="•"/>
              <a:defRPr sz="1900">
                <a:solidFill>
                  <a:srgbClr val="616161"/>
                </a:solidFill>
              </a:defRPr>
            </a:lvl6pPr>
            <a:lvl7pPr marL="3200400" lvl="6" indent="-342900" algn="l">
              <a:lnSpc>
                <a:spcPct val="115000"/>
              </a:lnSpc>
              <a:spcBef>
                <a:spcPts val="2100"/>
              </a:spcBef>
              <a:spcAft>
                <a:spcPts val="0"/>
              </a:spcAft>
              <a:buClr>
                <a:srgbClr val="616161"/>
              </a:buClr>
              <a:buSzPts val="1800"/>
              <a:buChar char="•"/>
              <a:defRPr sz="1900">
                <a:solidFill>
                  <a:srgbClr val="616161"/>
                </a:solidFill>
              </a:defRPr>
            </a:lvl7pPr>
            <a:lvl8pPr marL="3657600" lvl="7" indent="-342900" algn="l">
              <a:lnSpc>
                <a:spcPct val="115000"/>
              </a:lnSpc>
              <a:spcBef>
                <a:spcPts val="2100"/>
              </a:spcBef>
              <a:spcAft>
                <a:spcPts val="0"/>
              </a:spcAft>
              <a:buClr>
                <a:srgbClr val="616161"/>
              </a:buClr>
              <a:buSzPts val="1800"/>
              <a:buChar char="•"/>
              <a:defRPr sz="1900">
                <a:solidFill>
                  <a:srgbClr val="616161"/>
                </a:solidFill>
              </a:defRPr>
            </a:lvl8pPr>
            <a:lvl9pPr marL="4114800" lvl="8" indent="-342900" algn="l">
              <a:lnSpc>
                <a:spcPct val="115000"/>
              </a:lnSpc>
              <a:spcBef>
                <a:spcPts val="2100"/>
              </a:spcBef>
              <a:spcAft>
                <a:spcPts val="2100"/>
              </a:spcAft>
              <a:buClr>
                <a:srgbClr val="616161"/>
              </a:buClr>
              <a:buSzPts val="1800"/>
              <a:buChar char="•"/>
              <a:defRPr sz="1900">
                <a:solidFill>
                  <a:srgbClr val="616161"/>
                </a:solidFil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4"/>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35"/>
        <p:cNvGrpSpPr/>
        <p:nvPr/>
      </p:nvGrpSpPr>
      <p:grpSpPr>
        <a:xfrm>
          <a:off x="0" y="0"/>
          <a:ext cx="0" cy="0"/>
          <a:chOff x="0" y="0"/>
          <a:chExt cx="0" cy="0"/>
        </a:xfrm>
      </p:grpSpPr>
      <p:sp>
        <p:nvSpPr>
          <p:cNvPr id="36" name="Google Shape;36;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7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41"/>
        <p:cNvGrpSpPr/>
        <p:nvPr/>
      </p:nvGrpSpPr>
      <p:grpSpPr>
        <a:xfrm>
          <a:off x="0" y="0"/>
          <a:ext cx="0" cy="0"/>
          <a:chOff x="0" y="0"/>
          <a:chExt cx="0" cy="0"/>
        </a:xfrm>
      </p:grpSpPr>
      <p:sp>
        <p:nvSpPr>
          <p:cNvPr id="42" name="Google Shape;42;p7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7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4" name="Google Shape;44;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pic>
        <p:nvPicPr>
          <p:cNvPr id="14" name="Google Shape;14;p67" descr="Texto, Logotipo&#10;&#10;Descrição gerada automaticamente"/>
          <p:cNvPicPr preferRelativeResize="0"/>
          <p:nvPr/>
        </p:nvPicPr>
        <p:blipFill rotWithShape="1">
          <a:blip r:embed="rId19">
            <a:alphaModFix/>
          </a:blip>
          <a:srcRect/>
          <a:stretch/>
        </p:blipFill>
        <p:spPr>
          <a:xfrm>
            <a:off x="10223877" y="6056643"/>
            <a:ext cx="1401386" cy="45243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0"/>
        <p:cNvGrpSpPr/>
        <p:nvPr/>
      </p:nvGrpSpPr>
      <p:grpSpPr>
        <a:xfrm>
          <a:off x="0" y="0"/>
          <a:ext cx="0" cy="0"/>
          <a:chOff x="0" y="0"/>
          <a:chExt cx="0" cy="0"/>
        </a:xfrm>
      </p:grpSpPr>
      <p:sp>
        <p:nvSpPr>
          <p:cNvPr id="101" name="Google Shape;101;g2ccf738033f_0_122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02" name="Google Shape;102;g2ccf738033f_0_122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103" name="Google Shape;103;g2ccf738033f_0_122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104" name="Google Shape;104;g2ccf738033f_0_122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pic>
        <p:nvPicPr>
          <p:cNvPr id="105" name="Google Shape;105;g2ccf738033f_0_1224" descr="Texto, Logotipo&#10;&#10;Descrição gerada automaticamente"/>
          <p:cNvPicPr preferRelativeResize="0"/>
          <p:nvPr/>
        </p:nvPicPr>
        <p:blipFill rotWithShape="1">
          <a:blip r:embed="rId19">
            <a:alphaModFix/>
          </a:blip>
          <a:srcRect/>
          <a:stretch/>
        </p:blipFill>
        <p:spPr>
          <a:xfrm>
            <a:off x="10223877" y="6056643"/>
            <a:ext cx="1401394" cy="45243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3"/>
        <p:cNvGrpSpPr/>
        <p:nvPr/>
      </p:nvGrpSpPr>
      <p:grpSpPr>
        <a:xfrm>
          <a:off x="0" y="0"/>
          <a:ext cx="0" cy="0"/>
          <a:chOff x="0" y="0"/>
          <a:chExt cx="0" cy="0"/>
        </a:xfrm>
      </p:grpSpPr>
      <p:sp>
        <p:nvSpPr>
          <p:cNvPr id="194" name="Google Shape;194;g2ccf738033f_0_18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95" name="Google Shape;195;g2ccf738033f_0_18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4pPr>
            <a:lvl5pPr marL="2286000" marR="0" lvl="4"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Arial"/>
                <a:ea typeface="Arial"/>
                <a:cs typeface="Arial"/>
                <a:sym typeface="Arial"/>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9pPr>
          </a:lstStyle>
          <a:p>
            <a:endParaRPr/>
          </a:p>
        </p:txBody>
      </p:sp>
      <p:sp>
        <p:nvSpPr>
          <p:cNvPr id="196" name="Google Shape;196;g2ccf738033f_0_18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197" name="Google Shape;197;g2ccf738033f_0_18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Calibri"/>
                <a:ea typeface="Calibri"/>
                <a:cs typeface="Calibri"/>
                <a:sym typeface="Calibri"/>
              </a:defRPr>
            </a:lvl9pPr>
          </a:lstStyle>
          <a:p>
            <a:endParaRPr/>
          </a:p>
        </p:txBody>
      </p:sp>
      <p:pic>
        <p:nvPicPr>
          <p:cNvPr id="198" name="Google Shape;198;g2ccf738033f_0_185" descr="Texto, Logotipo&#10;&#10;Descrição gerada automaticamente"/>
          <p:cNvPicPr preferRelativeResize="0"/>
          <p:nvPr/>
        </p:nvPicPr>
        <p:blipFill rotWithShape="1">
          <a:blip r:embed="rId14">
            <a:alphaModFix/>
          </a:blip>
          <a:srcRect/>
          <a:stretch/>
        </p:blipFill>
        <p:spPr>
          <a:xfrm>
            <a:off x="10223877" y="6056643"/>
            <a:ext cx="1401387" cy="45243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publicdomainpictures.net/pt/view-image.php?image=437369&amp;picture=teia-de-aranha-teia-natureza"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1.xml"/><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2.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35.xml"/><Relationship Id="rId5" Type="http://schemas.openxmlformats.org/officeDocument/2006/relationships/image" Target="../media/image4.png"/><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pic>
        <p:nvPicPr>
          <p:cNvPr id="273" name="Google Shape;273;g3cda7d82260_0_0" descr="Pessoas sentadas ao redor de uma mesa verde&#10;&#10;Descrição gerada automaticamente com confiança média"/>
          <p:cNvPicPr preferRelativeResize="0"/>
          <p:nvPr/>
        </p:nvPicPr>
        <p:blipFill rotWithShape="1">
          <a:blip r:embed="rId3">
            <a:alphaModFix/>
          </a:blip>
          <a:srcRect l="26885" b="6847"/>
          <a:stretch/>
        </p:blipFill>
        <p:spPr>
          <a:xfrm>
            <a:off x="0" y="-2"/>
            <a:ext cx="7177232" cy="6858000"/>
          </a:xfrm>
          <a:prstGeom prst="rect">
            <a:avLst/>
          </a:prstGeom>
          <a:noFill/>
          <a:ln>
            <a:noFill/>
          </a:ln>
        </p:spPr>
      </p:pic>
      <p:sp>
        <p:nvSpPr>
          <p:cNvPr id="274" name="Google Shape;274;g3cda7d82260_0_0"/>
          <p:cNvSpPr/>
          <p:nvPr/>
        </p:nvSpPr>
        <p:spPr>
          <a:xfrm>
            <a:off x="6496050" y="-266700"/>
            <a:ext cx="5829300" cy="7162800"/>
          </a:xfrm>
          <a:custGeom>
            <a:avLst/>
            <a:gdLst/>
            <a:ahLst/>
            <a:cxnLst/>
            <a:rect l="l" t="t" r="r" b="b"/>
            <a:pathLst>
              <a:path w="5829300" h="7162800" extrusionOk="0">
                <a:moveTo>
                  <a:pt x="5829300" y="76200"/>
                </a:moveTo>
                <a:lnTo>
                  <a:pt x="0" y="0"/>
                </a:lnTo>
                <a:lnTo>
                  <a:pt x="1104900" y="2838450"/>
                </a:lnTo>
                <a:lnTo>
                  <a:pt x="95250" y="5810250"/>
                </a:lnTo>
                <a:lnTo>
                  <a:pt x="666750" y="7162800"/>
                </a:lnTo>
                <a:lnTo>
                  <a:pt x="5791200" y="7124700"/>
                </a:lnTo>
                <a:lnTo>
                  <a:pt x="5829300" y="762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900"/>
              <a:buFont typeface="Calibri"/>
              <a:buNone/>
            </a:pPr>
            <a:endParaRPr sz="1900" b="0" i="0" u="none" strike="noStrike" cap="none">
              <a:solidFill>
                <a:srgbClr val="FFFFFF"/>
              </a:solidFill>
              <a:latin typeface="Arial"/>
              <a:ea typeface="Arial"/>
              <a:cs typeface="Arial"/>
              <a:sym typeface="Arial"/>
            </a:endParaRPr>
          </a:p>
        </p:txBody>
      </p:sp>
      <p:sp>
        <p:nvSpPr>
          <p:cNvPr id="275" name="Google Shape;275;g3cda7d82260_0_0"/>
          <p:cNvSpPr/>
          <p:nvPr/>
        </p:nvSpPr>
        <p:spPr>
          <a:xfrm>
            <a:off x="7942796" y="2055429"/>
            <a:ext cx="4249200" cy="6465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400"/>
              <a:buFont typeface="Arial"/>
              <a:buNone/>
            </a:pPr>
            <a:r>
              <a:rPr lang="en-US" sz="3600" b="1" i="0" u="none" strike="noStrike" cap="none">
                <a:solidFill>
                  <a:srgbClr val="747678"/>
                </a:solidFill>
                <a:latin typeface="Arial"/>
                <a:ea typeface="Arial"/>
                <a:cs typeface="Arial"/>
                <a:sym typeface="Arial"/>
              </a:rPr>
              <a:t>Trilhos da Alfabetização</a:t>
            </a:r>
            <a:endParaRPr sz="3600" b="1" i="0" u="none" strike="noStrike" cap="none">
              <a:solidFill>
                <a:srgbClr val="747678"/>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400"/>
              <a:buFont typeface="Arial"/>
              <a:buNone/>
            </a:pPr>
            <a:r>
              <a:rPr lang="en-US" sz="3600" b="1" i="0" u="none" strike="noStrike" cap="none">
                <a:solidFill>
                  <a:srgbClr val="747678"/>
                </a:solidFill>
                <a:latin typeface="Arial"/>
                <a:ea typeface="Arial"/>
                <a:cs typeface="Arial"/>
                <a:sym typeface="Arial"/>
              </a:rPr>
              <a:t>Professores/as de 4º e 5º Anos</a:t>
            </a:r>
            <a:endParaRPr sz="3600" b="1" i="0" u="none" strike="noStrike" cap="none">
              <a:solidFill>
                <a:srgbClr val="747678"/>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400"/>
              <a:buFont typeface="Arial"/>
              <a:buNone/>
            </a:pPr>
            <a:r>
              <a:rPr lang="en-US" sz="3600" b="1" i="0" u="none" strike="noStrike" cap="none">
                <a:solidFill>
                  <a:srgbClr val="747678"/>
                </a:solidFill>
                <a:latin typeface="Arial"/>
                <a:ea typeface="Arial"/>
                <a:cs typeface="Arial"/>
                <a:sym typeface="Arial"/>
              </a:rPr>
              <a:t>Ciclo 2- 2026</a:t>
            </a:r>
            <a:endParaRPr sz="3600" b="1" i="0" u="none" strike="noStrike" cap="none">
              <a:solidFill>
                <a:srgbClr val="747678"/>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400"/>
              <a:buFont typeface="Arial"/>
              <a:buNone/>
            </a:pPr>
            <a:endParaRPr sz="3600" b="1" i="0" u="none" strike="noStrike" cap="none">
              <a:solidFill>
                <a:srgbClr val="747678"/>
              </a:solidFill>
              <a:latin typeface="Arial"/>
              <a:ea typeface="Arial"/>
              <a:cs typeface="Arial"/>
              <a:sym typeface="Arial"/>
            </a:endParaRPr>
          </a:p>
        </p:txBody>
      </p:sp>
      <p:sp>
        <p:nvSpPr>
          <p:cNvPr id="276" name="Google Shape;276;g3cda7d82260_0_0"/>
          <p:cNvSpPr/>
          <p:nvPr/>
        </p:nvSpPr>
        <p:spPr>
          <a:xfrm>
            <a:off x="5810250" y="-457200"/>
            <a:ext cx="1443663" cy="7944455"/>
          </a:xfrm>
          <a:custGeom>
            <a:avLst/>
            <a:gdLst/>
            <a:ahLst/>
            <a:cxnLst/>
            <a:rect l="l" t="t" r="r" b="b"/>
            <a:pathLst>
              <a:path w="1443663" h="7944455" extrusionOk="0">
                <a:moveTo>
                  <a:pt x="0" y="0"/>
                </a:moveTo>
                <a:cubicBezTo>
                  <a:pt x="650875" y="1011237"/>
                  <a:pt x="1301750" y="2022475"/>
                  <a:pt x="1428750" y="3067050"/>
                </a:cubicBezTo>
                <a:cubicBezTo>
                  <a:pt x="1555750" y="4111625"/>
                  <a:pt x="831850" y="5480050"/>
                  <a:pt x="762000" y="6267450"/>
                </a:cubicBezTo>
                <a:cubicBezTo>
                  <a:pt x="692150" y="7054850"/>
                  <a:pt x="962025" y="7534275"/>
                  <a:pt x="1009650" y="7791450"/>
                </a:cubicBezTo>
                <a:cubicBezTo>
                  <a:pt x="1057275" y="8048625"/>
                  <a:pt x="1052512" y="7929562"/>
                  <a:pt x="1047750" y="7810500"/>
                </a:cubicBezTo>
              </a:path>
            </a:pathLst>
          </a:custGeom>
          <a:noFill/>
          <a:ln w="381000" cap="flat" cmpd="sng">
            <a:solidFill>
              <a:srgbClr val="007E7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900"/>
              <a:buFont typeface="Calibri"/>
              <a:buNone/>
            </a:pPr>
            <a:endParaRPr sz="1900" b="0" i="0" u="none" strike="noStrike" cap="none">
              <a:solidFill>
                <a:srgbClr val="FFFFFF"/>
              </a:solidFill>
              <a:latin typeface="Arial"/>
              <a:ea typeface="Arial"/>
              <a:cs typeface="Arial"/>
              <a:sym typeface="Arial"/>
            </a:endParaRPr>
          </a:p>
        </p:txBody>
      </p:sp>
      <p:sp>
        <p:nvSpPr>
          <p:cNvPr id="277" name="Google Shape;277;g3cda7d82260_0_0"/>
          <p:cNvSpPr/>
          <p:nvPr/>
        </p:nvSpPr>
        <p:spPr>
          <a:xfrm>
            <a:off x="5787773" y="-457200"/>
            <a:ext cx="1443663" cy="7944455"/>
          </a:xfrm>
          <a:custGeom>
            <a:avLst/>
            <a:gdLst/>
            <a:ahLst/>
            <a:cxnLst/>
            <a:rect l="l" t="t" r="r" b="b"/>
            <a:pathLst>
              <a:path w="1443663" h="7944455" extrusionOk="0">
                <a:moveTo>
                  <a:pt x="0" y="0"/>
                </a:moveTo>
                <a:cubicBezTo>
                  <a:pt x="650875" y="1011237"/>
                  <a:pt x="1301750" y="2022475"/>
                  <a:pt x="1428750" y="3067050"/>
                </a:cubicBezTo>
                <a:cubicBezTo>
                  <a:pt x="1555750" y="4111625"/>
                  <a:pt x="831850" y="5480050"/>
                  <a:pt x="762000" y="6267450"/>
                </a:cubicBezTo>
                <a:cubicBezTo>
                  <a:pt x="692150" y="7054850"/>
                  <a:pt x="962025" y="7534275"/>
                  <a:pt x="1009650" y="7791450"/>
                </a:cubicBezTo>
                <a:cubicBezTo>
                  <a:pt x="1057275" y="8048625"/>
                  <a:pt x="1052512" y="7929562"/>
                  <a:pt x="1047750" y="7810500"/>
                </a:cubicBezTo>
              </a:path>
            </a:pathLst>
          </a:custGeom>
          <a:noFill/>
          <a:ln w="190500" cap="rnd" cmpd="sng">
            <a:solidFill>
              <a:srgbClr val="E6AC22"/>
            </a:solidFill>
            <a:prstDash val="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900"/>
              <a:buFont typeface="Calibri"/>
              <a:buNone/>
            </a:pPr>
            <a:endParaRPr sz="1900" b="0" i="0" u="none" strike="noStrike" cap="none">
              <a:solidFill>
                <a:srgbClr val="FFFFFF"/>
              </a:solidFill>
              <a:latin typeface="Arial"/>
              <a:ea typeface="Arial"/>
              <a:cs typeface="Arial"/>
              <a:sym typeface="Arial"/>
            </a:endParaRPr>
          </a:p>
        </p:txBody>
      </p:sp>
      <p:sp>
        <p:nvSpPr>
          <p:cNvPr id="278" name="Google Shape;278;g3cda7d82260_0_0"/>
          <p:cNvSpPr/>
          <p:nvPr/>
        </p:nvSpPr>
        <p:spPr>
          <a:xfrm>
            <a:off x="6172026" y="-543229"/>
            <a:ext cx="1443663" cy="7944455"/>
          </a:xfrm>
          <a:custGeom>
            <a:avLst/>
            <a:gdLst/>
            <a:ahLst/>
            <a:cxnLst/>
            <a:rect l="l" t="t" r="r" b="b"/>
            <a:pathLst>
              <a:path w="1443663" h="7944455" extrusionOk="0">
                <a:moveTo>
                  <a:pt x="0" y="0"/>
                </a:moveTo>
                <a:cubicBezTo>
                  <a:pt x="650875" y="1011237"/>
                  <a:pt x="1301750" y="2022475"/>
                  <a:pt x="1428750" y="3067050"/>
                </a:cubicBezTo>
                <a:cubicBezTo>
                  <a:pt x="1555750" y="4111625"/>
                  <a:pt x="831850" y="5480050"/>
                  <a:pt x="762000" y="6267450"/>
                </a:cubicBezTo>
                <a:cubicBezTo>
                  <a:pt x="692150" y="7054850"/>
                  <a:pt x="962025" y="7534275"/>
                  <a:pt x="1009650" y="7791450"/>
                </a:cubicBezTo>
                <a:cubicBezTo>
                  <a:pt x="1057275" y="8048625"/>
                  <a:pt x="1052512" y="7929562"/>
                  <a:pt x="1047750" y="7810500"/>
                </a:cubicBezTo>
              </a:path>
            </a:pathLst>
          </a:custGeom>
          <a:noFill/>
          <a:ln w="381000" cap="flat" cmpd="sng">
            <a:solidFill>
              <a:srgbClr val="E6AC2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900"/>
              <a:buFont typeface="Calibri"/>
              <a:buNone/>
            </a:pPr>
            <a:endParaRPr sz="1900" b="0" i="0" u="none" strike="noStrike" cap="none">
              <a:solidFill>
                <a:srgbClr val="FFFFFF"/>
              </a:solidFill>
              <a:latin typeface="Arial"/>
              <a:ea typeface="Arial"/>
              <a:cs typeface="Arial"/>
              <a:sym typeface="Arial"/>
            </a:endParaRPr>
          </a:p>
        </p:txBody>
      </p:sp>
      <p:sp>
        <p:nvSpPr>
          <p:cNvPr id="279" name="Google Shape;279;g3cda7d82260_0_0"/>
          <p:cNvSpPr/>
          <p:nvPr/>
        </p:nvSpPr>
        <p:spPr>
          <a:xfrm>
            <a:off x="5446982" y="-371171"/>
            <a:ext cx="1443663" cy="7944455"/>
          </a:xfrm>
          <a:custGeom>
            <a:avLst/>
            <a:gdLst/>
            <a:ahLst/>
            <a:cxnLst/>
            <a:rect l="l" t="t" r="r" b="b"/>
            <a:pathLst>
              <a:path w="1443663" h="7944455" extrusionOk="0">
                <a:moveTo>
                  <a:pt x="0" y="0"/>
                </a:moveTo>
                <a:cubicBezTo>
                  <a:pt x="650875" y="1011237"/>
                  <a:pt x="1301750" y="2022475"/>
                  <a:pt x="1428750" y="3067050"/>
                </a:cubicBezTo>
                <a:cubicBezTo>
                  <a:pt x="1555750" y="4111625"/>
                  <a:pt x="831850" y="5480050"/>
                  <a:pt x="762000" y="6267450"/>
                </a:cubicBezTo>
                <a:cubicBezTo>
                  <a:pt x="692150" y="7054850"/>
                  <a:pt x="962025" y="7534275"/>
                  <a:pt x="1009650" y="7791450"/>
                </a:cubicBezTo>
                <a:cubicBezTo>
                  <a:pt x="1057275" y="8048625"/>
                  <a:pt x="1052512" y="7929562"/>
                  <a:pt x="1047750" y="7810500"/>
                </a:cubicBezTo>
              </a:path>
            </a:pathLst>
          </a:custGeom>
          <a:noFill/>
          <a:ln w="38100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900"/>
              <a:buFont typeface="Calibri"/>
              <a:buNone/>
            </a:pPr>
            <a:endParaRPr sz="1900" b="0" i="0" u="none" strike="noStrike" cap="none">
              <a:solidFill>
                <a:srgbClr val="FFFFFF"/>
              </a:solidFill>
              <a:latin typeface="Arial"/>
              <a:ea typeface="Arial"/>
              <a:cs typeface="Arial"/>
              <a:sym typeface="Arial"/>
            </a:endParaRPr>
          </a:p>
        </p:txBody>
      </p:sp>
      <p:pic>
        <p:nvPicPr>
          <p:cNvPr id="280" name="Google Shape;280;g3cda7d82260_0_0" descr="Texto, Logotipo&#10;&#10;Descrição gerada automaticamente"/>
          <p:cNvPicPr preferRelativeResize="0"/>
          <p:nvPr/>
        </p:nvPicPr>
        <p:blipFill rotWithShape="1">
          <a:blip r:embed="rId4">
            <a:alphaModFix/>
          </a:blip>
          <a:srcRect/>
          <a:stretch/>
        </p:blipFill>
        <p:spPr>
          <a:xfrm>
            <a:off x="9831136" y="202441"/>
            <a:ext cx="1934631" cy="624594"/>
          </a:xfrm>
          <a:prstGeom prst="rect">
            <a:avLst/>
          </a:prstGeom>
          <a:noFill/>
          <a:ln>
            <a:noFill/>
          </a:ln>
        </p:spPr>
      </p:pic>
      <p:sp>
        <p:nvSpPr>
          <p:cNvPr id="281" name="Google Shape;281;g3cda7d82260_0_0"/>
          <p:cNvSpPr/>
          <p:nvPr/>
        </p:nvSpPr>
        <p:spPr>
          <a:xfrm>
            <a:off x="8740578" y="5943152"/>
            <a:ext cx="3025200" cy="4005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000"/>
              <a:buFont typeface="Arial"/>
              <a:buNone/>
            </a:pPr>
            <a:r>
              <a:rPr lang="en-US" sz="3100" b="1">
                <a:solidFill>
                  <a:srgbClr val="747678"/>
                </a:solidFill>
              </a:rPr>
              <a:t>Rio Piracicaba</a:t>
            </a:r>
            <a:endParaRPr sz="2500" b="0" i="0" u="none" strike="noStrike" cap="none">
              <a:solidFill>
                <a:srgbClr val="000000"/>
              </a:solidFill>
              <a:latin typeface="Arial"/>
              <a:ea typeface="Arial"/>
              <a:cs typeface="Arial"/>
              <a:sym typeface="Arial"/>
            </a:endParaRPr>
          </a:p>
        </p:txBody>
      </p:sp>
      <p:pic>
        <p:nvPicPr>
          <p:cNvPr id="282" name="Google Shape;282;g3cda7d82260_0_0" descr="Imagem digital fictícia de personagem de desenho animado&#10;&#10;Descrição gerada automaticamente com confiança média"/>
          <p:cNvPicPr preferRelativeResize="0"/>
          <p:nvPr/>
        </p:nvPicPr>
        <p:blipFill rotWithShape="1">
          <a:blip r:embed="rId5">
            <a:alphaModFix/>
          </a:blip>
          <a:srcRect/>
          <a:stretch/>
        </p:blipFill>
        <p:spPr>
          <a:xfrm>
            <a:off x="8580147" y="50687"/>
            <a:ext cx="928100" cy="928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3cda7d82260_0_232"/>
          <p:cNvSpPr txBox="1"/>
          <p:nvPr/>
        </p:nvSpPr>
        <p:spPr>
          <a:xfrm>
            <a:off x="8893025" y="956452"/>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200"/>
              </a:spcBef>
              <a:spcAft>
                <a:spcPts val="2200"/>
              </a:spcAft>
              <a:buClr>
                <a:srgbClr val="000000"/>
              </a:buClr>
              <a:buSzPts val="1800"/>
              <a:buFont typeface="Arial"/>
              <a:buNone/>
            </a:pPr>
            <a:endParaRPr sz="1800" b="1" i="0" u="none" strike="noStrike" cap="none">
              <a:solidFill>
                <a:srgbClr val="003300"/>
              </a:solidFill>
              <a:latin typeface="Trebuchet MS"/>
              <a:ea typeface="Trebuchet MS"/>
              <a:cs typeface="Trebuchet MS"/>
              <a:sym typeface="Trebuchet MS"/>
            </a:endParaRPr>
          </a:p>
        </p:txBody>
      </p:sp>
      <p:pic>
        <p:nvPicPr>
          <p:cNvPr id="340" name="Google Shape;340;g3cda7d82260_0_232"/>
          <p:cNvPicPr preferRelativeResize="0"/>
          <p:nvPr/>
        </p:nvPicPr>
        <p:blipFill rotWithShape="1">
          <a:blip r:embed="rId3">
            <a:alphaModFix/>
          </a:blip>
          <a:srcRect/>
          <a:stretch/>
        </p:blipFill>
        <p:spPr>
          <a:xfrm>
            <a:off x="1678650" y="654798"/>
            <a:ext cx="9134626" cy="51382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g3a8731c4022_0_19"/>
          <p:cNvSpPr txBox="1"/>
          <p:nvPr/>
        </p:nvSpPr>
        <p:spPr>
          <a:xfrm>
            <a:off x="8893025" y="956452"/>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200"/>
              </a:spcBef>
              <a:spcAft>
                <a:spcPts val="2200"/>
              </a:spcAft>
              <a:buClr>
                <a:srgbClr val="000000"/>
              </a:buClr>
              <a:buSzPts val="1800"/>
              <a:buFont typeface="Arial"/>
              <a:buNone/>
            </a:pPr>
            <a:endParaRPr sz="1800" b="1" i="0" u="none" strike="noStrike" cap="none">
              <a:solidFill>
                <a:srgbClr val="003300"/>
              </a:solidFill>
              <a:latin typeface="Trebuchet MS"/>
              <a:ea typeface="Trebuchet MS"/>
              <a:cs typeface="Trebuchet MS"/>
              <a:sym typeface="Trebuchet MS"/>
            </a:endParaRPr>
          </a:p>
        </p:txBody>
      </p:sp>
      <p:pic>
        <p:nvPicPr>
          <p:cNvPr id="347" name="Google Shape;347;g3a8731c4022_0_19"/>
          <p:cNvPicPr preferRelativeResize="0"/>
          <p:nvPr/>
        </p:nvPicPr>
        <p:blipFill rotWithShape="1">
          <a:blip r:embed="rId3">
            <a:alphaModFix/>
          </a:blip>
          <a:srcRect/>
          <a:stretch/>
        </p:blipFill>
        <p:spPr>
          <a:xfrm>
            <a:off x="1292025" y="675148"/>
            <a:ext cx="9399911" cy="52874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g3a8731c4022_0_26"/>
          <p:cNvSpPr txBox="1"/>
          <p:nvPr/>
        </p:nvSpPr>
        <p:spPr>
          <a:xfrm>
            <a:off x="8893025" y="956452"/>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200"/>
              </a:spcBef>
              <a:spcAft>
                <a:spcPts val="2200"/>
              </a:spcAft>
              <a:buClr>
                <a:srgbClr val="000000"/>
              </a:buClr>
              <a:buSzPts val="1800"/>
              <a:buFont typeface="Arial"/>
              <a:buNone/>
            </a:pPr>
            <a:endParaRPr sz="1800" b="1" i="0" u="none" strike="noStrike" cap="none">
              <a:solidFill>
                <a:srgbClr val="003300"/>
              </a:solidFill>
              <a:latin typeface="Trebuchet MS"/>
              <a:ea typeface="Trebuchet MS"/>
              <a:cs typeface="Trebuchet MS"/>
              <a:sym typeface="Trebuchet MS"/>
            </a:endParaRPr>
          </a:p>
        </p:txBody>
      </p:sp>
      <p:pic>
        <p:nvPicPr>
          <p:cNvPr id="354" name="Google Shape;354;g3a8731c4022_0_26"/>
          <p:cNvPicPr preferRelativeResize="0"/>
          <p:nvPr/>
        </p:nvPicPr>
        <p:blipFill rotWithShape="1">
          <a:blip r:embed="rId3">
            <a:alphaModFix/>
          </a:blip>
          <a:srcRect/>
          <a:stretch/>
        </p:blipFill>
        <p:spPr>
          <a:xfrm>
            <a:off x="1312350" y="581674"/>
            <a:ext cx="9520700" cy="53553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g3a8731c4022_0_33"/>
          <p:cNvSpPr txBox="1"/>
          <p:nvPr/>
        </p:nvSpPr>
        <p:spPr>
          <a:xfrm>
            <a:off x="8893025" y="956452"/>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200"/>
              </a:spcBef>
              <a:spcAft>
                <a:spcPts val="2200"/>
              </a:spcAft>
              <a:buClr>
                <a:srgbClr val="000000"/>
              </a:buClr>
              <a:buSzPts val="1800"/>
              <a:buFont typeface="Arial"/>
              <a:buNone/>
            </a:pPr>
            <a:endParaRPr sz="1800" b="1" i="0" u="none" strike="noStrike" cap="none">
              <a:solidFill>
                <a:srgbClr val="003300"/>
              </a:solidFill>
              <a:latin typeface="Trebuchet MS"/>
              <a:ea typeface="Trebuchet MS"/>
              <a:cs typeface="Trebuchet MS"/>
              <a:sym typeface="Trebuchet MS"/>
            </a:endParaRPr>
          </a:p>
        </p:txBody>
      </p:sp>
      <p:pic>
        <p:nvPicPr>
          <p:cNvPr id="361" name="Google Shape;361;g3a8731c4022_0_33"/>
          <p:cNvPicPr preferRelativeResize="0"/>
          <p:nvPr/>
        </p:nvPicPr>
        <p:blipFill rotWithShape="1">
          <a:blip r:embed="rId3">
            <a:alphaModFix/>
          </a:blip>
          <a:srcRect/>
          <a:stretch/>
        </p:blipFill>
        <p:spPr>
          <a:xfrm>
            <a:off x="988863" y="196700"/>
            <a:ext cx="10214275" cy="57455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g3a8731c4022_0_40"/>
          <p:cNvSpPr txBox="1"/>
          <p:nvPr/>
        </p:nvSpPr>
        <p:spPr>
          <a:xfrm>
            <a:off x="8893025" y="956452"/>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200"/>
              </a:spcBef>
              <a:spcAft>
                <a:spcPts val="2200"/>
              </a:spcAft>
              <a:buClr>
                <a:srgbClr val="000000"/>
              </a:buClr>
              <a:buSzPts val="1800"/>
              <a:buFont typeface="Arial"/>
              <a:buNone/>
            </a:pPr>
            <a:endParaRPr sz="1800" b="1" i="0" u="none" strike="noStrike" cap="none">
              <a:solidFill>
                <a:srgbClr val="003300"/>
              </a:solidFill>
              <a:latin typeface="Trebuchet MS"/>
              <a:ea typeface="Trebuchet MS"/>
              <a:cs typeface="Trebuchet MS"/>
              <a:sym typeface="Trebuchet MS"/>
            </a:endParaRPr>
          </a:p>
        </p:txBody>
      </p:sp>
      <p:pic>
        <p:nvPicPr>
          <p:cNvPr id="368" name="Google Shape;368;g3a8731c4022_0_40"/>
          <p:cNvPicPr preferRelativeResize="0"/>
          <p:nvPr/>
        </p:nvPicPr>
        <p:blipFill rotWithShape="1">
          <a:blip r:embed="rId3">
            <a:alphaModFix/>
          </a:blip>
          <a:srcRect/>
          <a:stretch/>
        </p:blipFill>
        <p:spPr>
          <a:xfrm>
            <a:off x="1211963" y="379875"/>
            <a:ext cx="9768076" cy="54945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g3a8731c4022_0_47"/>
          <p:cNvSpPr txBox="1"/>
          <p:nvPr/>
        </p:nvSpPr>
        <p:spPr>
          <a:xfrm>
            <a:off x="8893025" y="956452"/>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200"/>
              </a:spcBef>
              <a:spcAft>
                <a:spcPts val="2200"/>
              </a:spcAft>
              <a:buClr>
                <a:srgbClr val="000000"/>
              </a:buClr>
              <a:buSzPts val="1800"/>
              <a:buFont typeface="Arial"/>
              <a:buNone/>
            </a:pPr>
            <a:endParaRPr sz="1800" b="1" i="0" u="none" strike="noStrike" cap="none">
              <a:solidFill>
                <a:srgbClr val="003300"/>
              </a:solidFill>
              <a:latin typeface="Trebuchet MS"/>
              <a:ea typeface="Trebuchet MS"/>
              <a:cs typeface="Trebuchet MS"/>
              <a:sym typeface="Trebuchet MS"/>
            </a:endParaRPr>
          </a:p>
        </p:txBody>
      </p:sp>
      <p:pic>
        <p:nvPicPr>
          <p:cNvPr id="375" name="Google Shape;375;g3a8731c4022_0_47"/>
          <p:cNvPicPr preferRelativeResize="0"/>
          <p:nvPr/>
        </p:nvPicPr>
        <p:blipFill rotWithShape="1">
          <a:blip r:embed="rId3">
            <a:alphaModFix/>
          </a:blip>
          <a:srcRect/>
          <a:stretch/>
        </p:blipFill>
        <p:spPr>
          <a:xfrm>
            <a:off x="1539150" y="666525"/>
            <a:ext cx="9113700" cy="51264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g3a8731c4022_0_54"/>
          <p:cNvSpPr txBox="1"/>
          <p:nvPr/>
        </p:nvSpPr>
        <p:spPr>
          <a:xfrm>
            <a:off x="8893025" y="956452"/>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200"/>
              </a:spcBef>
              <a:spcAft>
                <a:spcPts val="2200"/>
              </a:spcAft>
              <a:buClr>
                <a:srgbClr val="000000"/>
              </a:buClr>
              <a:buSzPts val="1800"/>
              <a:buFont typeface="Arial"/>
              <a:buNone/>
            </a:pPr>
            <a:endParaRPr sz="1800" b="1" i="0" u="none" strike="noStrike" cap="none">
              <a:solidFill>
                <a:srgbClr val="003300"/>
              </a:solidFill>
              <a:latin typeface="Trebuchet MS"/>
              <a:ea typeface="Trebuchet MS"/>
              <a:cs typeface="Trebuchet MS"/>
              <a:sym typeface="Trebuchet MS"/>
            </a:endParaRPr>
          </a:p>
        </p:txBody>
      </p:sp>
      <p:pic>
        <p:nvPicPr>
          <p:cNvPr id="382" name="Google Shape;382;g3a8731c4022_0_54"/>
          <p:cNvPicPr preferRelativeResize="0"/>
          <p:nvPr/>
        </p:nvPicPr>
        <p:blipFill rotWithShape="1">
          <a:blip r:embed="rId3">
            <a:alphaModFix/>
          </a:blip>
          <a:srcRect/>
          <a:stretch/>
        </p:blipFill>
        <p:spPr>
          <a:xfrm>
            <a:off x="1149550" y="508725"/>
            <a:ext cx="9719857" cy="54674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g3a8731c4022_0_61"/>
          <p:cNvSpPr txBox="1"/>
          <p:nvPr/>
        </p:nvSpPr>
        <p:spPr>
          <a:xfrm>
            <a:off x="8893025" y="956452"/>
            <a:ext cx="30000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2200"/>
              </a:spcBef>
              <a:spcAft>
                <a:spcPts val="2200"/>
              </a:spcAft>
              <a:buClr>
                <a:srgbClr val="000000"/>
              </a:buClr>
              <a:buSzPts val="1800"/>
              <a:buFont typeface="Arial"/>
              <a:buNone/>
            </a:pPr>
            <a:endParaRPr sz="1800" b="1" i="0" u="none" strike="noStrike" cap="none">
              <a:solidFill>
                <a:srgbClr val="003300"/>
              </a:solidFill>
              <a:latin typeface="Trebuchet MS"/>
              <a:ea typeface="Trebuchet MS"/>
              <a:cs typeface="Trebuchet MS"/>
              <a:sym typeface="Trebuchet MS"/>
            </a:endParaRPr>
          </a:p>
        </p:txBody>
      </p:sp>
      <p:pic>
        <p:nvPicPr>
          <p:cNvPr id="389" name="Google Shape;389;g3a8731c4022_0_61"/>
          <p:cNvPicPr preferRelativeResize="0"/>
          <p:nvPr/>
        </p:nvPicPr>
        <p:blipFill rotWithShape="1">
          <a:blip r:embed="rId3">
            <a:alphaModFix/>
          </a:blip>
          <a:srcRect/>
          <a:stretch/>
        </p:blipFill>
        <p:spPr>
          <a:xfrm>
            <a:off x="1251300" y="366275"/>
            <a:ext cx="9936934" cy="55895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g33f43b67975_0_184"/>
          <p:cNvSpPr/>
          <p:nvPr/>
        </p:nvSpPr>
        <p:spPr>
          <a:xfrm>
            <a:off x="0" y="0"/>
            <a:ext cx="12192000" cy="6858000"/>
          </a:xfrm>
          <a:prstGeom prst="rect">
            <a:avLst/>
          </a:prstGeom>
          <a:solidFill>
            <a:srgbClr val="ECB11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395" name="Google Shape;395;g33f43b67975_0_184"/>
          <p:cNvSpPr txBox="1"/>
          <p:nvPr/>
        </p:nvSpPr>
        <p:spPr>
          <a:xfrm>
            <a:off x="915876" y="4176425"/>
            <a:ext cx="10242900" cy="1144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5100"/>
              <a:buFont typeface="Arial"/>
              <a:buNone/>
            </a:pPr>
            <a:r>
              <a:rPr lang="en-US" sz="4000" b="1" i="0" u="none" strike="noStrike" cap="none">
                <a:solidFill>
                  <a:srgbClr val="FFFFFF"/>
                </a:solidFill>
                <a:latin typeface="Arial"/>
                <a:ea typeface="Arial"/>
                <a:cs typeface="Arial"/>
                <a:sym typeface="Arial"/>
              </a:rPr>
              <a:t>Devolutivas atividades práticas</a:t>
            </a:r>
            <a:endParaRPr sz="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g3ce26e99c49_0_1"/>
          <p:cNvSpPr/>
          <p:nvPr/>
        </p:nvSpPr>
        <p:spPr>
          <a:xfrm>
            <a:off x="-868875" y="175075"/>
            <a:ext cx="13391100" cy="492300"/>
          </a:xfrm>
          <a:prstGeom prst="rect">
            <a:avLst/>
          </a:prstGeom>
          <a:noFill/>
          <a:ln>
            <a:noFill/>
          </a:ln>
        </p:spPr>
        <p:txBody>
          <a:bodyPr spcFirstLastPara="1" wrap="square" lIns="0" tIns="0" rIns="0" bIns="0" anchor="t" anchorCtr="0">
            <a:noAutofit/>
          </a:bodyPr>
          <a:lstStyle/>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Devolutivas atividades práticas 4º e 5º anos</a:t>
            </a:r>
            <a:endParaRPr sz="3200" b="1" i="0" u="none" strike="noStrike" cap="none">
              <a:solidFill>
                <a:srgbClr val="007E79"/>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sp>
        <p:nvSpPr>
          <p:cNvPr id="401" name="Google Shape;401;g3ce26e99c49_0_1"/>
          <p:cNvSpPr txBox="1"/>
          <p:nvPr/>
        </p:nvSpPr>
        <p:spPr>
          <a:xfrm>
            <a:off x="1036625" y="918800"/>
            <a:ext cx="8993700" cy="5832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600"/>
              <a:t>Uma das intervenções aconteceu quando os alunos sugeriram escrever</a:t>
            </a:r>
            <a:endParaRPr sz="1600"/>
          </a:p>
          <a:p>
            <a:pPr marL="0" lvl="0" indent="0" algn="l" rtl="0">
              <a:lnSpc>
                <a:spcPct val="115000"/>
              </a:lnSpc>
              <a:spcBef>
                <a:spcPts val="800"/>
              </a:spcBef>
              <a:spcAft>
                <a:spcPts val="0"/>
              </a:spcAft>
              <a:buNone/>
            </a:pPr>
            <a:r>
              <a:rPr lang="en-US" sz="1600"/>
              <a:t>apenas que “o homem ficou feliz ao ver a árvore”. Perguntei à turma: “Será</a:t>
            </a:r>
            <a:endParaRPr sz="1600"/>
          </a:p>
          <a:p>
            <a:pPr marL="0" lvl="0" indent="0" algn="l" rtl="0">
              <a:lnSpc>
                <a:spcPct val="115000"/>
              </a:lnSpc>
              <a:spcBef>
                <a:spcPts val="800"/>
              </a:spcBef>
              <a:spcAft>
                <a:spcPts val="0"/>
              </a:spcAft>
              <a:buNone/>
            </a:pPr>
            <a:r>
              <a:rPr lang="en-US" sz="1600"/>
              <a:t>que existe uma maneira de mostrar essa felicidade sem dizer diretamente que</a:t>
            </a:r>
            <a:endParaRPr sz="1600"/>
          </a:p>
          <a:p>
            <a:pPr marL="0" lvl="0" indent="0" algn="l" rtl="0">
              <a:lnSpc>
                <a:spcPct val="115000"/>
              </a:lnSpc>
              <a:spcBef>
                <a:spcPts val="800"/>
              </a:spcBef>
              <a:spcAft>
                <a:spcPts val="0"/>
              </a:spcAft>
              <a:buNone/>
            </a:pPr>
            <a:r>
              <a:rPr lang="en-US" sz="1600"/>
              <a:t>ele ficou feliz?” A partir dessa reflexão, os alunos decidiram utilizar</a:t>
            </a:r>
            <a:endParaRPr sz="1600"/>
          </a:p>
          <a:p>
            <a:pPr marL="0" lvl="0" indent="0" algn="l" rtl="0">
              <a:lnSpc>
                <a:spcPct val="115000"/>
              </a:lnSpc>
              <a:spcBef>
                <a:spcPts val="800"/>
              </a:spcBef>
              <a:spcAft>
                <a:spcPts val="0"/>
              </a:spcAft>
              <a:buNone/>
            </a:pPr>
            <a:r>
              <a:rPr lang="en-US" sz="1600"/>
              <a:t>expressões como “os olhos dele brilharam” e “ficou admirado com tantas</a:t>
            </a:r>
            <a:endParaRPr sz="1600"/>
          </a:p>
          <a:p>
            <a:pPr marL="0" lvl="0" indent="0" algn="l" rtl="0">
              <a:lnSpc>
                <a:spcPct val="115000"/>
              </a:lnSpc>
              <a:spcBef>
                <a:spcPts val="800"/>
              </a:spcBef>
              <a:spcAft>
                <a:spcPts val="0"/>
              </a:spcAft>
              <a:buNone/>
            </a:pPr>
            <a:r>
              <a:rPr lang="en-US" sz="1600"/>
              <a:t>moedas”, enriquecendo a caracterização do personagem.</a:t>
            </a:r>
            <a:endParaRPr sz="1600"/>
          </a:p>
          <a:p>
            <a:pPr marL="0" lvl="0" indent="0" algn="l" rtl="0">
              <a:lnSpc>
                <a:spcPct val="115000"/>
              </a:lnSpc>
              <a:spcBef>
                <a:spcPts val="800"/>
              </a:spcBef>
              <a:spcAft>
                <a:spcPts val="0"/>
              </a:spcAft>
              <a:buNone/>
            </a:pPr>
            <a:r>
              <a:rPr lang="en-US" sz="1600"/>
              <a:t>Outra intervenção ocorreu quando os alunos escreveram que Malasartes</a:t>
            </a:r>
            <a:endParaRPr sz="1600"/>
          </a:p>
          <a:p>
            <a:pPr marL="0" lvl="0" indent="0" algn="l" rtl="0">
              <a:lnSpc>
                <a:spcPct val="115000"/>
              </a:lnSpc>
              <a:spcBef>
                <a:spcPts val="800"/>
              </a:spcBef>
              <a:spcAft>
                <a:spcPts val="0"/>
              </a:spcAft>
              <a:buNone/>
            </a:pPr>
            <a:r>
              <a:rPr lang="en-US" sz="1600"/>
              <a:t>respondeu ao homem. Questionei: “Como podemos mostrar que Malasartes</a:t>
            </a:r>
            <a:endParaRPr sz="1600"/>
          </a:p>
          <a:p>
            <a:pPr marL="0" lvl="0" indent="0" algn="l" rtl="0">
              <a:lnSpc>
                <a:spcPct val="115000"/>
              </a:lnSpc>
              <a:spcBef>
                <a:spcPts val="800"/>
              </a:spcBef>
              <a:spcAft>
                <a:spcPts val="0"/>
              </a:spcAft>
              <a:buNone/>
            </a:pPr>
            <a:r>
              <a:rPr lang="en-US" sz="1600"/>
              <a:t>era esperto e convincente pela forma como ele falava?” Depois da conversa,</a:t>
            </a:r>
            <a:endParaRPr sz="1600"/>
          </a:p>
          <a:p>
            <a:pPr marL="0" lvl="0" indent="0" algn="l" rtl="0">
              <a:lnSpc>
                <a:spcPct val="115000"/>
              </a:lnSpc>
              <a:spcBef>
                <a:spcPts val="800"/>
              </a:spcBef>
              <a:spcAft>
                <a:spcPts val="0"/>
              </a:spcAft>
              <a:buNone/>
            </a:pPr>
            <a:r>
              <a:rPr lang="en-US" sz="1600"/>
              <a:t>a turma optou por acrescentar falas mais detalhadas e expressões que</a:t>
            </a:r>
            <a:endParaRPr sz="1600"/>
          </a:p>
          <a:p>
            <a:pPr marL="0" lvl="0" indent="0" algn="l" rtl="0">
              <a:lnSpc>
                <a:spcPct val="115000"/>
              </a:lnSpc>
              <a:spcBef>
                <a:spcPts val="800"/>
              </a:spcBef>
              <a:spcAft>
                <a:spcPts val="0"/>
              </a:spcAft>
              <a:buNone/>
            </a:pPr>
            <a:r>
              <a:rPr lang="en-US" sz="1600"/>
              <a:t>mostrassem segurança e esperteza, como “eu tenho árvores que os frutos são</a:t>
            </a:r>
            <a:endParaRPr sz="1600"/>
          </a:p>
          <a:p>
            <a:pPr marL="0" lvl="0" indent="0" algn="l" rtl="0">
              <a:lnSpc>
                <a:spcPct val="115000"/>
              </a:lnSpc>
              <a:spcBef>
                <a:spcPts val="800"/>
              </a:spcBef>
              <a:spcAft>
                <a:spcPts val="0"/>
              </a:spcAft>
              <a:buNone/>
            </a:pPr>
            <a:r>
              <a:rPr lang="en-US" sz="1600"/>
              <a:t>moedas”, e “não gosto de demonstrar minha riqueza”.</a:t>
            </a:r>
            <a:endParaRPr sz="1600"/>
          </a:p>
          <a:p>
            <a:pPr marL="0" lvl="0" indent="0" algn="l" rtl="0">
              <a:lnSpc>
                <a:spcPct val="115000"/>
              </a:lnSpc>
              <a:spcBef>
                <a:spcPts val="800"/>
              </a:spcBef>
              <a:spcAft>
                <a:spcPts val="0"/>
              </a:spcAft>
              <a:buNone/>
            </a:pPr>
            <a:r>
              <a:rPr lang="en-US" sz="1600"/>
              <a:t>A partir dessas intervenções, os alunos compreenderam que as escolhas das</a:t>
            </a:r>
            <a:endParaRPr sz="1600"/>
          </a:p>
          <a:p>
            <a:pPr marL="0" lvl="0" indent="0" algn="l" rtl="0">
              <a:lnSpc>
                <a:spcPct val="115000"/>
              </a:lnSpc>
              <a:spcBef>
                <a:spcPts val="800"/>
              </a:spcBef>
              <a:spcAft>
                <a:spcPts val="0"/>
              </a:spcAft>
              <a:buNone/>
            </a:pPr>
            <a:r>
              <a:rPr lang="en-US" sz="1600"/>
              <a:t>palavras ajudam o leitor a imaginar melhor as personagens e entender seus</a:t>
            </a:r>
            <a:endParaRPr sz="1600"/>
          </a:p>
          <a:p>
            <a:pPr marL="0" lvl="0" indent="0" algn="l" rtl="0">
              <a:lnSpc>
                <a:spcPct val="115000"/>
              </a:lnSpc>
              <a:spcBef>
                <a:spcPts val="800"/>
              </a:spcBef>
              <a:spcAft>
                <a:spcPts val="800"/>
              </a:spcAft>
              <a:buNone/>
            </a:pPr>
            <a:r>
              <a:rPr lang="en-US" sz="1600"/>
              <a:t>sentimentos e intenções ao longo da narrativa.</a:t>
            </a:r>
            <a:endParaRPr sz="1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2"/>
          <p:cNvSpPr/>
          <p:nvPr/>
        </p:nvSpPr>
        <p:spPr>
          <a:xfrm>
            <a:off x="0" y="0"/>
            <a:ext cx="12192000" cy="6858000"/>
          </a:xfrm>
          <a:prstGeom prst="rect">
            <a:avLst/>
          </a:prstGeom>
          <a:solidFill>
            <a:srgbClr val="107F7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9" name="Google Shape;289;p2"/>
          <p:cNvSpPr txBox="1"/>
          <p:nvPr/>
        </p:nvSpPr>
        <p:spPr>
          <a:xfrm>
            <a:off x="915876" y="4176425"/>
            <a:ext cx="9088800" cy="1144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5000"/>
              <a:buFont typeface="Arial"/>
              <a:buNone/>
            </a:pPr>
            <a:r>
              <a:rPr lang="en-US" sz="5000" b="1" i="0" u="none" strike="noStrike" cap="none">
                <a:solidFill>
                  <a:srgbClr val="FFFFFF"/>
                </a:solidFill>
                <a:latin typeface="Arial"/>
                <a:ea typeface="Arial"/>
                <a:cs typeface="Arial"/>
                <a:sym typeface="Arial"/>
              </a:rPr>
              <a:t>Professores/as 4º e 5º anos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g3e8c3c16610_0_12"/>
          <p:cNvSpPr/>
          <p:nvPr/>
        </p:nvSpPr>
        <p:spPr>
          <a:xfrm>
            <a:off x="-868875" y="175075"/>
            <a:ext cx="13391100" cy="492300"/>
          </a:xfrm>
          <a:prstGeom prst="rect">
            <a:avLst/>
          </a:prstGeom>
          <a:noFill/>
          <a:ln>
            <a:noFill/>
          </a:ln>
        </p:spPr>
        <p:txBody>
          <a:bodyPr spcFirstLastPara="1" wrap="square" lIns="0" tIns="0" rIns="0" bIns="0" anchor="t" anchorCtr="0">
            <a:noAutofit/>
          </a:bodyPr>
          <a:lstStyle/>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Devolutivas atividades práticas 4º e 5º anos</a:t>
            </a:r>
            <a:endParaRPr sz="3200" b="1" i="0" u="none" strike="noStrike" cap="none">
              <a:solidFill>
                <a:srgbClr val="007E79"/>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sp>
        <p:nvSpPr>
          <p:cNvPr id="407" name="Google Shape;407;g3e8c3c16610_0_12"/>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fontScale="77500" lnSpcReduction="10000"/>
          </a:bodyPr>
          <a:lstStyle/>
          <a:p>
            <a:pPr marL="0" lvl="0" indent="0" algn="l" rtl="0">
              <a:lnSpc>
                <a:spcPct val="115000"/>
              </a:lnSpc>
              <a:spcBef>
                <a:spcPts val="0"/>
              </a:spcBef>
              <a:spcAft>
                <a:spcPts val="0"/>
              </a:spcAft>
              <a:buClr>
                <a:schemeClr val="dk1"/>
              </a:buClr>
              <a:buSzPct val="39286"/>
              <a:buFont typeface="Arial"/>
              <a:buNone/>
            </a:pPr>
            <a:r>
              <a:rPr lang="en-US">
                <a:latin typeface="Arial"/>
                <a:ea typeface="Arial"/>
                <a:cs typeface="Arial"/>
                <a:sym typeface="Arial"/>
              </a:rPr>
              <a:t>Então quando foi decidido eles começaram a ditar e no segundo parágrafo, perguntei aos alunos como Malasartes iria falar no texto que estava precisando de dinheiro, lembrando do jeito, o modo que ele tem de falar. E foram falando até ficar a frase: “ Vou dá um jeito de arranjar “uns cobre” pra minha vida ficar uma belezura.” ( Isso saiu depois de bastante intervenção, pois às vezes eles falavam palavras atuais e modernas que não combinavam com o texto).</a:t>
            </a:r>
            <a:endParaRPr>
              <a:latin typeface="Arial"/>
              <a:ea typeface="Arial"/>
              <a:cs typeface="Arial"/>
              <a:sym typeface="Arial"/>
            </a:endParaRPr>
          </a:p>
          <a:p>
            <a:pPr marL="0" lvl="0" indent="0" algn="l" rtl="0">
              <a:lnSpc>
                <a:spcPct val="115000"/>
              </a:lnSpc>
              <a:spcBef>
                <a:spcPts val="800"/>
              </a:spcBef>
              <a:spcAft>
                <a:spcPts val="0"/>
              </a:spcAft>
              <a:buClr>
                <a:schemeClr val="dk1"/>
              </a:buClr>
              <a:buSzPct val="39286"/>
              <a:buFont typeface="Arial"/>
              <a:buNone/>
            </a:pPr>
            <a:r>
              <a:rPr lang="en-US">
                <a:latin typeface="Arial"/>
                <a:ea typeface="Arial"/>
                <a:cs typeface="Arial"/>
                <a:sym typeface="Arial"/>
              </a:rPr>
              <a:t>  	Na palavra “belezura”, antes de falarem perguntei qual maneira que eles achavam que Malasartes falaria: Pra minha vida ficar uma maravilha ou Pra minha vida ficar uma belezura. Então entre as falas que eles ditaram, optaram pela frase que aparecia a palavra belezura.</a:t>
            </a:r>
            <a:endParaRPr>
              <a:latin typeface="Arial"/>
              <a:ea typeface="Arial"/>
              <a:cs typeface="Arial"/>
              <a:sym typeface="Arial"/>
            </a:endParaRPr>
          </a:p>
          <a:p>
            <a:pPr marL="0" lvl="0" indent="0" algn="l" rtl="0">
              <a:spcBef>
                <a:spcPts val="100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3e8c3c16610_0_19"/>
          <p:cNvSpPr/>
          <p:nvPr/>
        </p:nvSpPr>
        <p:spPr>
          <a:xfrm>
            <a:off x="-868875" y="175075"/>
            <a:ext cx="13391100" cy="492300"/>
          </a:xfrm>
          <a:prstGeom prst="rect">
            <a:avLst/>
          </a:prstGeom>
          <a:noFill/>
          <a:ln>
            <a:noFill/>
          </a:ln>
        </p:spPr>
        <p:txBody>
          <a:bodyPr spcFirstLastPara="1" wrap="square" lIns="0" tIns="0" rIns="0" bIns="0" anchor="t" anchorCtr="0">
            <a:noAutofit/>
          </a:bodyPr>
          <a:lstStyle/>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Devolutivas atividades práticas 4º e 5º anos</a:t>
            </a:r>
            <a:endParaRPr sz="3200" b="1" i="0" u="none" strike="noStrike" cap="none">
              <a:solidFill>
                <a:srgbClr val="007E79"/>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sp>
        <p:nvSpPr>
          <p:cNvPr id="413" name="Google Shape;413;g3e8c3c16610_0_19"/>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fontScale="85000" lnSpcReduction="20000"/>
          </a:bodyPr>
          <a:lstStyle/>
          <a:p>
            <a:pPr marL="0" lvl="0" indent="0" algn="l" rtl="0">
              <a:lnSpc>
                <a:spcPct val="115000"/>
              </a:lnSpc>
              <a:spcBef>
                <a:spcPts val="0"/>
              </a:spcBef>
              <a:spcAft>
                <a:spcPts val="0"/>
              </a:spcAft>
              <a:buNone/>
            </a:pPr>
            <a:r>
              <a:rPr lang="en-US">
                <a:latin typeface="Arial"/>
                <a:ea typeface="Arial"/>
                <a:cs typeface="Arial"/>
                <a:sym typeface="Arial"/>
              </a:rPr>
              <a:t>3º trecho:</a:t>
            </a:r>
            <a:endParaRPr>
              <a:latin typeface="Arial"/>
              <a:ea typeface="Arial"/>
              <a:cs typeface="Arial"/>
              <a:sym typeface="Arial"/>
            </a:endParaRPr>
          </a:p>
          <a:p>
            <a:pPr marL="0" lvl="0" indent="0" algn="l" rtl="0">
              <a:lnSpc>
                <a:spcPct val="115000"/>
              </a:lnSpc>
              <a:spcBef>
                <a:spcPts val="800"/>
              </a:spcBef>
              <a:spcAft>
                <a:spcPts val="0"/>
              </a:spcAft>
              <a:buClr>
                <a:schemeClr val="dk1"/>
              </a:buClr>
              <a:buSzPct val="39286"/>
              <a:buFont typeface="Arial"/>
              <a:buNone/>
            </a:pPr>
            <a:r>
              <a:rPr lang="en-US">
                <a:latin typeface="Arial"/>
                <a:ea typeface="Arial"/>
                <a:cs typeface="Arial"/>
                <a:sym typeface="Arial"/>
              </a:rPr>
              <a:t>Prof: Maria Luíza, poderia nos ajudar a continuar a história?</a:t>
            </a:r>
            <a:endParaRPr>
              <a:latin typeface="Arial"/>
              <a:ea typeface="Arial"/>
              <a:cs typeface="Arial"/>
              <a:sym typeface="Arial"/>
            </a:endParaRPr>
          </a:p>
          <a:p>
            <a:pPr marL="0" lvl="0" indent="0" algn="l" rtl="0">
              <a:lnSpc>
                <a:spcPct val="115000"/>
              </a:lnSpc>
              <a:spcBef>
                <a:spcPts val="800"/>
              </a:spcBef>
              <a:spcAft>
                <a:spcPts val="0"/>
              </a:spcAft>
              <a:buClr>
                <a:schemeClr val="dk1"/>
              </a:buClr>
              <a:buSzPct val="39286"/>
              <a:buFont typeface="Arial"/>
              <a:buNone/>
            </a:pPr>
            <a:r>
              <a:rPr lang="en-US">
                <a:latin typeface="Arial"/>
                <a:ea typeface="Arial"/>
                <a:cs typeface="Arial"/>
                <a:sym typeface="Arial"/>
              </a:rPr>
              <a:t>Maria Luíza: O que essa árvore tem de raro?</a:t>
            </a:r>
            <a:endParaRPr>
              <a:latin typeface="Arial"/>
              <a:ea typeface="Arial"/>
              <a:cs typeface="Arial"/>
              <a:sym typeface="Arial"/>
            </a:endParaRPr>
          </a:p>
          <a:p>
            <a:pPr marL="0" lvl="0" indent="0" algn="l" rtl="0">
              <a:lnSpc>
                <a:spcPct val="115000"/>
              </a:lnSpc>
              <a:spcBef>
                <a:spcPts val="800"/>
              </a:spcBef>
              <a:spcAft>
                <a:spcPts val="0"/>
              </a:spcAft>
              <a:buClr>
                <a:schemeClr val="dk1"/>
              </a:buClr>
              <a:buSzPct val="39286"/>
              <a:buFont typeface="Arial"/>
              <a:buNone/>
            </a:pPr>
            <a:r>
              <a:rPr lang="en-US">
                <a:latin typeface="Arial"/>
                <a:ea typeface="Arial"/>
                <a:cs typeface="Arial"/>
                <a:sym typeface="Arial"/>
              </a:rPr>
              <a:t>Prof: Vamos pensar. Quem vai ler vai entender? Está faltando alguma informação?</a:t>
            </a:r>
            <a:endParaRPr>
              <a:latin typeface="Arial"/>
              <a:ea typeface="Arial"/>
              <a:cs typeface="Arial"/>
              <a:sym typeface="Arial"/>
            </a:endParaRPr>
          </a:p>
          <a:p>
            <a:pPr marL="0" lvl="0" indent="0" algn="l" rtl="0">
              <a:lnSpc>
                <a:spcPct val="115000"/>
              </a:lnSpc>
              <a:spcBef>
                <a:spcPts val="800"/>
              </a:spcBef>
              <a:spcAft>
                <a:spcPts val="0"/>
              </a:spcAft>
              <a:buClr>
                <a:schemeClr val="dk1"/>
              </a:buClr>
              <a:buSzPct val="39286"/>
              <a:buFont typeface="Arial"/>
              <a:buNone/>
            </a:pPr>
            <a:r>
              <a:rPr lang="en-US">
                <a:latin typeface="Arial"/>
                <a:ea typeface="Arial"/>
                <a:cs typeface="Arial"/>
                <a:sym typeface="Arial"/>
              </a:rPr>
              <a:t>Alunos param de falar e começam a pensar.</a:t>
            </a:r>
            <a:endParaRPr>
              <a:latin typeface="Arial"/>
              <a:ea typeface="Arial"/>
              <a:cs typeface="Arial"/>
              <a:sym typeface="Arial"/>
            </a:endParaRPr>
          </a:p>
          <a:p>
            <a:pPr marL="0" lvl="0" indent="0" algn="l" rtl="0">
              <a:lnSpc>
                <a:spcPct val="115000"/>
              </a:lnSpc>
              <a:spcBef>
                <a:spcPts val="800"/>
              </a:spcBef>
              <a:spcAft>
                <a:spcPts val="0"/>
              </a:spcAft>
              <a:buClr>
                <a:schemeClr val="dk1"/>
              </a:buClr>
              <a:buSzPct val="39286"/>
              <a:buFont typeface="Arial"/>
              <a:buNone/>
            </a:pPr>
            <a:r>
              <a:rPr lang="en-US">
                <a:latin typeface="Arial"/>
                <a:ea typeface="Arial"/>
                <a:cs typeface="Arial"/>
                <a:sym typeface="Arial"/>
              </a:rPr>
              <a:t>Quando estamos escrevendo temos que pensar em quem vai ler.</a:t>
            </a:r>
            <a:endParaRPr>
              <a:latin typeface="Arial"/>
              <a:ea typeface="Arial"/>
              <a:cs typeface="Arial"/>
              <a:sym typeface="Arial"/>
            </a:endParaRPr>
          </a:p>
          <a:p>
            <a:pPr marL="0" lvl="0" indent="0" algn="l" rtl="0">
              <a:lnSpc>
                <a:spcPct val="115000"/>
              </a:lnSpc>
              <a:spcBef>
                <a:spcPts val="800"/>
              </a:spcBef>
              <a:spcAft>
                <a:spcPts val="0"/>
              </a:spcAft>
              <a:buClr>
                <a:schemeClr val="dk1"/>
              </a:buClr>
              <a:buSzPct val="39286"/>
              <a:buFont typeface="Arial"/>
              <a:buNone/>
            </a:pPr>
            <a:r>
              <a:rPr lang="en-US">
                <a:latin typeface="Arial"/>
                <a:ea typeface="Arial"/>
                <a:cs typeface="Arial"/>
                <a:sym typeface="Arial"/>
              </a:rPr>
              <a:t>A maneira de falar é diferente da maneira de escrever.</a:t>
            </a:r>
            <a:endParaRPr>
              <a:latin typeface="Arial"/>
              <a:ea typeface="Arial"/>
              <a:cs typeface="Arial"/>
              <a:sym typeface="Arial"/>
            </a:endParaRPr>
          </a:p>
          <a:p>
            <a:pPr marL="0" lvl="0" indent="0" algn="l" rtl="0">
              <a:lnSpc>
                <a:spcPct val="115000"/>
              </a:lnSpc>
              <a:spcBef>
                <a:spcPts val="800"/>
              </a:spcBef>
              <a:spcAft>
                <a:spcPts val="0"/>
              </a:spcAft>
              <a:buClr>
                <a:schemeClr val="dk1"/>
              </a:buClr>
              <a:buSzPct val="39286"/>
              <a:buFont typeface="Arial"/>
              <a:buNone/>
            </a:pPr>
            <a:r>
              <a:rPr lang="en-US">
                <a:latin typeface="Arial"/>
                <a:ea typeface="Arial"/>
                <a:cs typeface="Arial"/>
                <a:sym typeface="Arial"/>
              </a:rPr>
              <a:t>Nícolas: Sim. Falamos que a árvore é rara, mas não falamos o porquê.</a:t>
            </a:r>
            <a:endParaRPr>
              <a:latin typeface="Arial"/>
              <a:ea typeface="Arial"/>
              <a:cs typeface="Arial"/>
              <a:sym typeface="Arial"/>
            </a:endParaRPr>
          </a:p>
          <a:p>
            <a:pPr marL="0" lvl="0" indent="0" algn="l" rtl="0">
              <a:lnSpc>
                <a:spcPct val="115000"/>
              </a:lnSpc>
              <a:spcBef>
                <a:spcPts val="800"/>
              </a:spcBef>
              <a:spcAft>
                <a:spcPts val="80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3e8c3c16610_0_25"/>
          <p:cNvSpPr/>
          <p:nvPr/>
        </p:nvSpPr>
        <p:spPr>
          <a:xfrm>
            <a:off x="-868875" y="175075"/>
            <a:ext cx="13391100" cy="492300"/>
          </a:xfrm>
          <a:prstGeom prst="rect">
            <a:avLst/>
          </a:prstGeom>
          <a:noFill/>
          <a:ln>
            <a:noFill/>
          </a:ln>
        </p:spPr>
        <p:txBody>
          <a:bodyPr spcFirstLastPara="1" wrap="square" lIns="0" tIns="0" rIns="0" bIns="0" anchor="t" anchorCtr="0">
            <a:noAutofit/>
          </a:bodyPr>
          <a:lstStyle/>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Devolutivas atividades práticas 4º e 5º anos</a:t>
            </a:r>
            <a:endParaRPr sz="3200" b="1" i="0" u="none" strike="noStrike" cap="none">
              <a:solidFill>
                <a:srgbClr val="007E79"/>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sp>
        <p:nvSpPr>
          <p:cNvPr id="419" name="Google Shape;419;g3e8c3c16610_0_25"/>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rmAutofit fontScale="70000" lnSpcReduction="20000"/>
          </a:bodyPr>
          <a:lstStyle/>
          <a:p>
            <a:pPr marL="0" lvl="0" indent="0" algn="l" rtl="0">
              <a:lnSpc>
                <a:spcPct val="115000"/>
              </a:lnSpc>
              <a:spcBef>
                <a:spcPts val="0"/>
              </a:spcBef>
              <a:spcAft>
                <a:spcPts val="0"/>
              </a:spcAft>
              <a:buClr>
                <a:schemeClr val="dk1"/>
              </a:buClr>
              <a:buSzPct val="39286"/>
              <a:buFont typeface="Arial"/>
              <a:buNone/>
            </a:pPr>
            <a:r>
              <a:rPr lang="en-US">
                <a:latin typeface="Arial"/>
                <a:ea typeface="Arial"/>
                <a:cs typeface="Arial"/>
                <a:sym typeface="Arial"/>
              </a:rPr>
              <a:t>4º trecho:</a:t>
            </a:r>
            <a:endParaRPr>
              <a:latin typeface="Arial"/>
              <a:ea typeface="Arial"/>
              <a:cs typeface="Arial"/>
              <a:sym typeface="Arial"/>
            </a:endParaRPr>
          </a:p>
          <a:p>
            <a:pPr marL="0" lvl="0" indent="0" algn="l" rtl="0">
              <a:lnSpc>
                <a:spcPct val="115000"/>
              </a:lnSpc>
              <a:spcBef>
                <a:spcPts val="800"/>
              </a:spcBef>
              <a:spcAft>
                <a:spcPts val="0"/>
              </a:spcAft>
              <a:buClr>
                <a:schemeClr val="dk1"/>
              </a:buClr>
              <a:buSzPct val="39286"/>
              <a:buFont typeface="Arial"/>
              <a:buNone/>
            </a:pPr>
            <a:r>
              <a:rPr lang="en-US">
                <a:latin typeface="Arial"/>
                <a:ea typeface="Arial"/>
                <a:cs typeface="Arial"/>
                <a:sym typeface="Arial"/>
              </a:rPr>
              <a:t>Lucas: Posso vende-la para você, mas com uma condição, não pode ser pão duro.</a:t>
            </a:r>
            <a:endParaRPr>
              <a:latin typeface="Arial"/>
              <a:ea typeface="Arial"/>
              <a:cs typeface="Arial"/>
              <a:sym typeface="Arial"/>
            </a:endParaRPr>
          </a:p>
          <a:p>
            <a:pPr marL="0" lvl="0" indent="0" algn="l" rtl="0">
              <a:lnSpc>
                <a:spcPct val="115000"/>
              </a:lnSpc>
              <a:spcBef>
                <a:spcPts val="800"/>
              </a:spcBef>
              <a:spcAft>
                <a:spcPts val="0"/>
              </a:spcAft>
              <a:buClr>
                <a:schemeClr val="dk1"/>
              </a:buClr>
              <a:buSzPct val="39286"/>
              <a:buFont typeface="Arial"/>
              <a:buNone/>
            </a:pPr>
            <a:r>
              <a:rPr lang="en-US">
                <a:latin typeface="Arial"/>
                <a:ea typeface="Arial"/>
                <a:cs typeface="Arial"/>
                <a:sym typeface="Arial"/>
              </a:rPr>
              <a:t>Leonardo: Com mais ninguém.</a:t>
            </a:r>
            <a:endParaRPr>
              <a:latin typeface="Arial"/>
              <a:ea typeface="Arial"/>
              <a:cs typeface="Arial"/>
              <a:sym typeface="Arial"/>
            </a:endParaRPr>
          </a:p>
          <a:p>
            <a:pPr marL="0" lvl="0" indent="0" algn="l" rtl="0">
              <a:lnSpc>
                <a:spcPct val="115000"/>
              </a:lnSpc>
              <a:spcBef>
                <a:spcPts val="800"/>
              </a:spcBef>
              <a:spcAft>
                <a:spcPts val="0"/>
              </a:spcAft>
              <a:buClr>
                <a:schemeClr val="dk1"/>
              </a:buClr>
              <a:buSzPct val="39286"/>
              <a:buFont typeface="Arial"/>
              <a:buNone/>
            </a:pPr>
            <a:r>
              <a:rPr lang="en-US">
                <a:latin typeface="Arial"/>
                <a:ea typeface="Arial"/>
                <a:cs typeface="Arial"/>
                <a:sym typeface="Arial"/>
              </a:rPr>
              <a:t>Prof: E agora? Temos que trazer o que em relação a não poder ser pão duro?</a:t>
            </a:r>
            <a:endParaRPr>
              <a:latin typeface="Arial"/>
              <a:ea typeface="Arial"/>
              <a:cs typeface="Arial"/>
              <a:sym typeface="Arial"/>
            </a:endParaRPr>
          </a:p>
          <a:p>
            <a:pPr marL="0" lvl="0" indent="0" algn="l" rtl="0">
              <a:lnSpc>
                <a:spcPct val="115000"/>
              </a:lnSpc>
              <a:spcBef>
                <a:spcPts val="800"/>
              </a:spcBef>
              <a:spcAft>
                <a:spcPts val="0"/>
              </a:spcAft>
              <a:buClr>
                <a:schemeClr val="dk1"/>
              </a:buClr>
              <a:buSzPct val="39286"/>
              <a:buFont typeface="Arial"/>
              <a:buNone/>
            </a:pPr>
            <a:r>
              <a:rPr lang="en-US">
                <a:latin typeface="Arial"/>
                <a:ea typeface="Arial"/>
                <a:cs typeface="Arial"/>
                <a:sym typeface="Arial"/>
              </a:rPr>
              <a:t>Maria Cecília: Ideia contrária.</a:t>
            </a:r>
            <a:endParaRPr>
              <a:latin typeface="Arial"/>
              <a:ea typeface="Arial"/>
              <a:cs typeface="Arial"/>
              <a:sym typeface="Arial"/>
            </a:endParaRPr>
          </a:p>
          <a:p>
            <a:pPr marL="0" lvl="0" indent="0" algn="l" rtl="0">
              <a:lnSpc>
                <a:spcPct val="115000"/>
              </a:lnSpc>
              <a:spcBef>
                <a:spcPts val="800"/>
              </a:spcBef>
              <a:spcAft>
                <a:spcPts val="0"/>
              </a:spcAft>
              <a:buClr>
                <a:schemeClr val="dk1"/>
              </a:buClr>
              <a:buSzPct val="39286"/>
              <a:buFont typeface="Arial"/>
              <a:buNone/>
            </a:pPr>
            <a:r>
              <a:rPr lang="en-US">
                <a:latin typeface="Arial"/>
                <a:ea typeface="Arial"/>
                <a:cs typeface="Arial"/>
                <a:sym typeface="Arial"/>
              </a:rPr>
              <a:t>Prof: Concordam turma?</a:t>
            </a:r>
            <a:endParaRPr>
              <a:latin typeface="Arial"/>
              <a:ea typeface="Arial"/>
              <a:cs typeface="Arial"/>
              <a:sym typeface="Arial"/>
            </a:endParaRPr>
          </a:p>
          <a:p>
            <a:pPr marL="0" lvl="0" indent="0" algn="l" rtl="0">
              <a:lnSpc>
                <a:spcPct val="115000"/>
              </a:lnSpc>
              <a:spcBef>
                <a:spcPts val="800"/>
              </a:spcBef>
              <a:spcAft>
                <a:spcPts val="0"/>
              </a:spcAft>
              <a:buClr>
                <a:schemeClr val="dk1"/>
              </a:buClr>
              <a:buSzPct val="39286"/>
              <a:buFont typeface="Arial"/>
              <a:buNone/>
            </a:pPr>
            <a:r>
              <a:rPr lang="en-US">
                <a:latin typeface="Arial"/>
                <a:ea typeface="Arial"/>
                <a:cs typeface="Arial"/>
                <a:sym typeface="Arial"/>
              </a:rPr>
              <a:t>Turma: Não, tem que ser uma explicação.</a:t>
            </a:r>
            <a:endParaRPr>
              <a:latin typeface="Arial"/>
              <a:ea typeface="Arial"/>
              <a:cs typeface="Arial"/>
              <a:sym typeface="Arial"/>
            </a:endParaRPr>
          </a:p>
          <a:p>
            <a:pPr marL="0" lvl="0" indent="0" algn="l" rtl="0">
              <a:lnSpc>
                <a:spcPct val="115000"/>
              </a:lnSpc>
              <a:spcBef>
                <a:spcPts val="800"/>
              </a:spcBef>
              <a:spcAft>
                <a:spcPts val="0"/>
              </a:spcAft>
              <a:buClr>
                <a:schemeClr val="dk1"/>
              </a:buClr>
              <a:buSzPct val="39286"/>
              <a:buFont typeface="Arial"/>
              <a:buNone/>
            </a:pPr>
            <a:r>
              <a:rPr lang="en-US">
                <a:latin typeface="Arial"/>
                <a:ea typeface="Arial"/>
                <a:cs typeface="Arial"/>
                <a:sym typeface="Arial"/>
              </a:rPr>
              <a:t>Prof: Então que termo ou expressão podemos usar?</a:t>
            </a:r>
            <a:endParaRPr>
              <a:latin typeface="Arial"/>
              <a:ea typeface="Arial"/>
              <a:cs typeface="Arial"/>
              <a:sym typeface="Arial"/>
            </a:endParaRPr>
          </a:p>
          <a:p>
            <a:pPr marL="0" lvl="0" indent="0" algn="l" rtl="0">
              <a:lnSpc>
                <a:spcPct val="115000"/>
              </a:lnSpc>
              <a:spcBef>
                <a:spcPts val="800"/>
              </a:spcBef>
              <a:spcAft>
                <a:spcPts val="0"/>
              </a:spcAft>
              <a:buClr>
                <a:schemeClr val="dk1"/>
              </a:buClr>
              <a:buSzPct val="39286"/>
              <a:buFont typeface="Arial"/>
              <a:buNone/>
            </a:pPr>
            <a:r>
              <a:rPr lang="en-US">
                <a:latin typeface="Arial"/>
                <a:ea typeface="Arial"/>
                <a:cs typeface="Arial"/>
                <a:sym typeface="Arial"/>
              </a:rPr>
              <a:t>Davi: Pois.</a:t>
            </a:r>
            <a:endParaRPr>
              <a:latin typeface="Arial"/>
              <a:ea typeface="Arial"/>
              <a:cs typeface="Arial"/>
              <a:sym typeface="Arial"/>
            </a:endParaRPr>
          </a:p>
          <a:p>
            <a:pPr marL="0" lvl="0" indent="0" algn="l" rtl="0">
              <a:lnSpc>
                <a:spcPct val="115000"/>
              </a:lnSpc>
              <a:spcBef>
                <a:spcPts val="800"/>
              </a:spcBef>
              <a:spcAft>
                <a:spcPts val="800"/>
              </a:spcAft>
              <a:buNone/>
            </a:pPr>
            <a:r>
              <a:rPr lang="en-US">
                <a:latin typeface="Arial"/>
                <a:ea typeface="Arial"/>
                <a:cs typeface="Arial"/>
                <a:sym typeface="Arial"/>
              </a:rPr>
              <a:t>Prof: Como decidiu que seria pois? Olhei no cartaz que produzimos, tiramos do conto do Malasartes que lemos.</a:t>
            </a:r>
            <a:endParaRPr>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g3e8c3c16610_0_31"/>
          <p:cNvSpPr/>
          <p:nvPr/>
        </p:nvSpPr>
        <p:spPr>
          <a:xfrm>
            <a:off x="-868875" y="175075"/>
            <a:ext cx="13391100" cy="492300"/>
          </a:xfrm>
          <a:prstGeom prst="rect">
            <a:avLst/>
          </a:prstGeom>
          <a:noFill/>
          <a:ln>
            <a:noFill/>
          </a:ln>
        </p:spPr>
        <p:txBody>
          <a:bodyPr spcFirstLastPara="1" wrap="square" lIns="0" tIns="0" rIns="0" bIns="0" anchor="t" anchorCtr="0">
            <a:noAutofit/>
          </a:bodyPr>
          <a:lstStyle/>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Devolutivas atividades práticas 4º e 5º anos</a:t>
            </a:r>
            <a:endParaRPr sz="3200" b="1" i="0" u="none" strike="noStrike" cap="none">
              <a:solidFill>
                <a:srgbClr val="007E79"/>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sp>
        <p:nvSpPr>
          <p:cNvPr id="425" name="Google Shape;425;g3e8c3c16610_0_31"/>
          <p:cNvSpPr txBox="1">
            <a:spLocks noGrp="1"/>
          </p:cNvSpPr>
          <p:nvPr>
            <p:ph type="body" idx="1"/>
          </p:nvPr>
        </p:nvSpPr>
        <p:spPr>
          <a:xfrm>
            <a:off x="414125" y="1048175"/>
            <a:ext cx="5304900" cy="4351200"/>
          </a:xfrm>
          <a:prstGeom prst="rect">
            <a:avLst/>
          </a:prstGeom>
        </p:spPr>
        <p:txBody>
          <a:bodyPr spcFirstLastPara="1" wrap="square" lIns="91425" tIns="45700" rIns="91425" bIns="45700" anchor="t" anchorCtr="0">
            <a:noAutofit/>
          </a:bodyPr>
          <a:lstStyle/>
          <a:p>
            <a:pPr marL="0" lvl="0" indent="0" algn="l" rtl="0">
              <a:lnSpc>
                <a:spcPct val="95000"/>
              </a:lnSpc>
              <a:spcBef>
                <a:spcPts val="0"/>
              </a:spcBef>
              <a:spcAft>
                <a:spcPts val="0"/>
              </a:spcAft>
              <a:buClr>
                <a:schemeClr val="dk1"/>
              </a:buClr>
              <a:buSzPts val="440"/>
              <a:buFont typeface="Arial"/>
              <a:buNone/>
            </a:pPr>
            <a:r>
              <a:rPr lang="en-US" sz="2220">
                <a:latin typeface="Arial"/>
                <a:ea typeface="Arial"/>
                <a:cs typeface="Arial"/>
                <a:sym typeface="Arial"/>
              </a:rPr>
              <a:t>5º trecho:</a:t>
            </a:r>
            <a:endParaRPr sz="2220">
              <a:latin typeface="Arial"/>
              <a:ea typeface="Arial"/>
              <a:cs typeface="Arial"/>
              <a:sym typeface="Arial"/>
            </a:endParaRPr>
          </a:p>
          <a:p>
            <a:pPr marL="0" lvl="0" indent="0" algn="l" rtl="0">
              <a:lnSpc>
                <a:spcPct val="95000"/>
              </a:lnSpc>
              <a:spcBef>
                <a:spcPts val="800"/>
              </a:spcBef>
              <a:spcAft>
                <a:spcPts val="0"/>
              </a:spcAft>
              <a:buClr>
                <a:schemeClr val="dk1"/>
              </a:buClr>
              <a:buSzPts val="440"/>
              <a:buFont typeface="Arial"/>
              <a:buNone/>
            </a:pPr>
            <a:r>
              <a:rPr lang="en-US" sz="2220">
                <a:latin typeface="Arial"/>
                <a:ea typeface="Arial"/>
                <a:cs typeface="Arial"/>
                <a:sym typeface="Arial"/>
              </a:rPr>
              <a:t>Nathan: - Pode pagar com Pix?</a:t>
            </a:r>
            <a:endParaRPr sz="2220">
              <a:latin typeface="Arial"/>
              <a:ea typeface="Arial"/>
              <a:cs typeface="Arial"/>
              <a:sym typeface="Arial"/>
            </a:endParaRPr>
          </a:p>
          <a:p>
            <a:pPr marL="0" lvl="0" indent="0" algn="l" rtl="0">
              <a:lnSpc>
                <a:spcPct val="95000"/>
              </a:lnSpc>
              <a:spcBef>
                <a:spcPts val="800"/>
              </a:spcBef>
              <a:spcAft>
                <a:spcPts val="0"/>
              </a:spcAft>
              <a:buClr>
                <a:schemeClr val="dk1"/>
              </a:buClr>
              <a:buSzPts val="440"/>
              <a:buFont typeface="Arial"/>
              <a:buNone/>
            </a:pPr>
            <a:r>
              <a:rPr lang="en-US" sz="2220">
                <a:latin typeface="Arial"/>
                <a:ea typeface="Arial"/>
                <a:cs typeface="Arial"/>
                <a:sym typeface="Arial"/>
              </a:rPr>
              <a:t>Davi: - O que é isso? – indagou o matuto.</a:t>
            </a:r>
            <a:endParaRPr sz="2220">
              <a:latin typeface="Arial"/>
              <a:ea typeface="Arial"/>
              <a:cs typeface="Arial"/>
              <a:sym typeface="Arial"/>
            </a:endParaRPr>
          </a:p>
          <a:p>
            <a:pPr marL="0" lvl="0" indent="0" algn="l" rtl="0">
              <a:lnSpc>
                <a:spcPct val="95000"/>
              </a:lnSpc>
              <a:spcBef>
                <a:spcPts val="800"/>
              </a:spcBef>
              <a:spcAft>
                <a:spcPts val="0"/>
              </a:spcAft>
              <a:buClr>
                <a:schemeClr val="dk1"/>
              </a:buClr>
              <a:buSzPts val="440"/>
              <a:buFont typeface="Arial"/>
              <a:buNone/>
            </a:pPr>
            <a:r>
              <a:rPr lang="en-US" sz="2220">
                <a:latin typeface="Arial"/>
                <a:ea typeface="Arial"/>
                <a:cs typeface="Arial"/>
                <a:sym typeface="Arial"/>
              </a:rPr>
              <a:t>Nícolas: É uma forma de pagamento.</a:t>
            </a:r>
            <a:endParaRPr sz="2220">
              <a:latin typeface="Arial"/>
              <a:ea typeface="Arial"/>
              <a:cs typeface="Arial"/>
              <a:sym typeface="Arial"/>
            </a:endParaRPr>
          </a:p>
          <a:p>
            <a:pPr marL="0" lvl="0" indent="0" algn="l" rtl="0">
              <a:lnSpc>
                <a:spcPct val="95000"/>
              </a:lnSpc>
              <a:spcBef>
                <a:spcPts val="800"/>
              </a:spcBef>
              <a:spcAft>
                <a:spcPts val="0"/>
              </a:spcAft>
              <a:buClr>
                <a:schemeClr val="dk1"/>
              </a:buClr>
              <a:buSzPts val="440"/>
              <a:buFont typeface="Arial"/>
              <a:buNone/>
            </a:pPr>
            <a:r>
              <a:rPr lang="en-US" sz="2220">
                <a:latin typeface="Arial"/>
                <a:ea typeface="Arial"/>
                <a:cs typeface="Arial"/>
                <a:sym typeface="Arial"/>
              </a:rPr>
              <a:t>Nícolas: - Não, não. Prefiro vinténs na mão! – exclamou Pedro.</a:t>
            </a:r>
            <a:endParaRPr sz="2220">
              <a:latin typeface="Arial"/>
              <a:ea typeface="Arial"/>
              <a:cs typeface="Arial"/>
              <a:sym typeface="Arial"/>
            </a:endParaRPr>
          </a:p>
          <a:p>
            <a:pPr marL="0" lvl="0" indent="0" algn="l" rtl="0">
              <a:lnSpc>
                <a:spcPct val="95000"/>
              </a:lnSpc>
              <a:spcBef>
                <a:spcPts val="800"/>
              </a:spcBef>
              <a:spcAft>
                <a:spcPts val="0"/>
              </a:spcAft>
              <a:buClr>
                <a:schemeClr val="dk1"/>
              </a:buClr>
              <a:buSzPts val="440"/>
              <a:buFont typeface="Arial"/>
              <a:buNone/>
            </a:pPr>
            <a:r>
              <a:rPr lang="en-US" sz="2220">
                <a:latin typeface="Arial"/>
                <a:ea typeface="Arial"/>
                <a:cs typeface="Arial"/>
                <a:sym typeface="Arial"/>
              </a:rPr>
              <a:t>Sofia: - Qual o preço?</a:t>
            </a:r>
            <a:endParaRPr sz="2220">
              <a:latin typeface="Arial"/>
              <a:ea typeface="Arial"/>
              <a:cs typeface="Arial"/>
              <a:sym typeface="Arial"/>
            </a:endParaRPr>
          </a:p>
          <a:p>
            <a:pPr marL="0" lvl="0" indent="0" algn="l" rtl="0">
              <a:lnSpc>
                <a:spcPct val="95000"/>
              </a:lnSpc>
              <a:spcBef>
                <a:spcPts val="800"/>
              </a:spcBef>
              <a:spcAft>
                <a:spcPts val="0"/>
              </a:spcAft>
              <a:buClr>
                <a:schemeClr val="dk1"/>
              </a:buClr>
              <a:buSzPts val="440"/>
              <a:buFont typeface="Arial"/>
              <a:buNone/>
            </a:pPr>
            <a:r>
              <a:rPr lang="en-US" sz="2220">
                <a:latin typeface="Arial"/>
                <a:ea typeface="Arial"/>
                <a:cs typeface="Arial"/>
                <a:sym typeface="Arial"/>
              </a:rPr>
              <a:t>Prof: - Um milhão?</a:t>
            </a:r>
            <a:endParaRPr sz="2220">
              <a:latin typeface="Arial"/>
              <a:ea typeface="Arial"/>
              <a:cs typeface="Arial"/>
              <a:sym typeface="Arial"/>
            </a:endParaRPr>
          </a:p>
          <a:p>
            <a:pPr marL="0" lvl="0" indent="0" algn="l" rtl="0">
              <a:lnSpc>
                <a:spcPct val="95000"/>
              </a:lnSpc>
              <a:spcBef>
                <a:spcPts val="800"/>
              </a:spcBef>
              <a:spcAft>
                <a:spcPts val="0"/>
              </a:spcAft>
              <a:buClr>
                <a:schemeClr val="dk1"/>
              </a:buClr>
              <a:buSzPts val="440"/>
              <a:buFont typeface="Arial"/>
              <a:buNone/>
            </a:pPr>
            <a:r>
              <a:rPr lang="en-US" sz="2220">
                <a:latin typeface="Arial"/>
                <a:ea typeface="Arial"/>
                <a:cs typeface="Arial"/>
                <a:sym typeface="Arial"/>
              </a:rPr>
              <a:t>Lucas: - Tudo isso? – DISSE o pão-duro assustado.</a:t>
            </a:r>
            <a:endParaRPr sz="2220">
              <a:latin typeface="Arial"/>
              <a:ea typeface="Arial"/>
              <a:cs typeface="Arial"/>
              <a:sym typeface="Arial"/>
            </a:endParaRPr>
          </a:p>
          <a:p>
            <a:pPr marL="0" lvl="0" indent="0" algn="l" rtl="0">
              <a:lnSpc>
                <a:spcPct val="95000"/>
              </a:lnSpc>
              <a:spcBef>
                <a:spcPts val="800"/>
              </a:spcBef>
              <a:spcAft>
                <a:spcPts val="0"/>
              </a:spcAft>
              <a:buClr>
                <a:schemeClr val="dk1"/>
              </a:buClr>
              <a:buSzPts val="440"/>
              <a:buFont typeface="Arial"/>
              <a:buNone/>
            </a:pPr>
            <a:r>
              <a:rPr lang="en-US" sz="2220">
                <a:latin typeface="Arial"/>
                <a:ea typeface="Arial"/>
                <a:cs typeface="Arial"/>
                <a:sym typeface="Arial"/>
              </a:rPr>
              <a:t>Prof: Como o irmão estava nesse momento?</a:t>
            </a:r>
            <a:endParaRPr sz="2220">
              <a:latin typeface="Arial"/>
              <a:ea typeface="Arial"/>
              <a:cs typeface="Arial"/>
              <a:sym typeface="Arial"/>
            </a:endParaRPr>
          </a:p>
          <a:p>
            <a:pPr marL="0" lvl="0" indent="0" algn="l" rtl="0">
              <a:lnSpc>
                <a:spcPct val="95000"/>
              </a:lnSpc>
              <a:spcBef>
                <a:spcPts val="800"/>
              </a:spcBef>
              <a:spcAft>
                <a:spcPts val="0"/>
              </a:spcAft>
              <a:buClr>
                <a:schemeClr val="dk1"/>
              </a:buClr>
              <a:buSzPts val="440"/>
              <a:buFont typeface="Arial"/>
              <a:buNone/>
            </a:pPr>
            <a:r>
              <a:rPr lang="en-US" sz="2220">
                <a:latin typeface="Arial"/>
                <a:ea typeface="Arial"/>
                <a:cs typeface="Arial"/>
                <a:sym typeface="Arial"/>
              </a:rPr>
              <a:t>Davi: Fingindo, tentando ser esperto.</a:t>
            </a:r>
            <a:endParaRPr sz="2220">
              <a:latin typeface="Arial"/>
              <a:ea typeface="Arial"/>
              <a:cs typeface="Arial"/>
              <a:sym typeface="Arial"/>
            </a:endParaRPr>
          </a:p>
          <a:p>
            <a:pPr marL="0" lvl="0" indent="0" algn="l" rtl="0">
              <a:lnSpc>
                <a:spcPct val="95000"/>
              </a:lnSpc>
              <a:spcBef>
                <a:spcPts val="800"/>
              </a:spcBef>
              <a:spcAft>
                <a:spcPts val="800"/>
              </a:spcAft>
              <a:buSzPts val="440"/>
              <a:buNone/>
            </a:pPr>
            <a:endParaRPr sz="2220">
              <a:latin typeface="Arial"/>
              <a:ea typeface="Arial"/>
              <a:cs typeface="Arial"/>
              <a:sym typeface="Arial"/>
            </a:endParaRPr>
          </a:p>
        </p:txBody>
      </p:sp>
      <p:sp>
        <p:nvSpPr>
          <p:cNvPr id="426" name="Google Shape;426;g3e8c3c16610_0_31"/>
          <p:cNvSpPr txBox="1">
            <a:spLocks noGrp="1"/>
          </p:cNvSpPr>
          <p:nvPr>
            <p:ph type="body" idx="1"/>
          </p:nvPr>
        </p:nvSpPr>
        <p:spPr>
          <a:xfrm>
            <a:off x="6244350" y="1341925"/>
            <a:ext cx="4983300" cy="4351200"/>
          </a:xfrm>
          <a:prstGeom prst="rect">
            <a:avLst/>
          </a:prstGeom>
        </p:spPr>
        <p:txBody>
          <a:bodyPr spcFirstLastPara="1" wrap="square" lIns="91425" tIns="45700" rIns="91425" bIns="45700" anchor="t" anchorCtr="0">
            <a:noAutofit/>
          </a:bodyPr>
          <a:lstStyle/>
          <a:p>
            <a:pPr marL="0" lvl="0" indent="0" algn="l" rtl="0">
              <a:lnSpc>
                <a:spcPct val="95000"/>
              </a:lnSpc>
              <a:spcBef>
                <a:spcPts val="0"/>
              </a:spcBef>
              <a:spcAft>
                <a:spcPts val="0"/>
              </a:spcAft>
              <a:buSzPts val="440"/>
              <a:buNone/>
            </a:pPr>
            <a:endParaRPr sz="2220">
              <a:latin typeface="Arial"/>
              <a:ea typeface="Arial"/>
              <a:cs typeface="Arial"/>
              <a:sym typeface="Arial"/>
            </a:endParaRPr>
          </a:p>
          <a:p>
            <a:pPr marL="0" lvl="0" indent="0" algn="l" rtl="0">
              <a:lnSpc>
                <a:spcPct val="95000"/>
              </a:lnSpc>
              <a:spcBef>
                <a:spcPts val="800"/>
              </a:spcBef>
              <a:spcAft>
                <a:spcPts val="0"/>
              </a:spcAft>
              <a:buSzPts val="440"/>
              <a:buNone/>
            </a:pPr>
            <a:r>
              <a:rPr lang="en-US" sz="2220">
                <a:latin typeface="Arial"/>
                <a:ea typeface="Arial"/>
                <a:cs typeface="Arial"/>
                <a:sym typeface="Arial"/>
              </a:rPr>
              <a:t>Prof: Então o que podemos usar?</a:t>
            </a:r>
            <a:endParaRPr sz="2220">
              <a:latin typeface="Arial"/>
              <a:ea typeface="Arial"/>
              <a:cs typeface="Arial"/>
              <a:sym typeface="Arial"/>
            </a:endParaRPr>
          </a:p>
          <a:p>
            <a:pPr marL="0" lvl="0" indent="0" algn="l" rtl="0">
              <a:lnSpc>
                <a:spcPct val="95000"/>
              </a:lnSpc>
              <a:spcBef>
                <a:spcPts val="800"/>
              </a:spcBef>
              <a:spcAft>
                <a:spcPts val="0"/>
              </a:spcAft>
              <a:buSzPts val="440"/>
              <a:buNone/>
            </a:pPr>
            <a:r>
              <a:rPr lang="en-US" sz="2220">
                <a:latin typeface="Arial"/>
                <a:ea typeface="Arial"/>
                <a:cs typeface="Arial"/>
                <a:sym typeface="Arial"/>
              </a:rPr>
              <a:t>Maria Luíza: pediu.</a:t>
            </a:r>
            <a:endParaRPr sz="2220">
              <a:latin typeface="Arial"/>
              <a:ea typeface="Arial"/>
              <a:cs typeface="Arial"/>
              <a:sym typeface="Arial"/>
            </a:endParaRPr>
          </a:p>
          <a:p>
            <a:pPr marL="0" lvl="0" indent="0" algn="l" rtl="0">
              <a:lnSpc>
                <a:spcPct val="95000"/>
              </a:lnSpc>
              <a:spcBef>
                <a:spcPts val="800"/>
              </a:spcBef>
              <a:spcAft>
                <a:spcPts val="0"/>
              </a:spcAft>
              <a:buSzPts val="440"/>
              <a:buNone/>
            </a:pPr>
            <a:r>
              <a:rPr lang="en-US" sz="2220">
                <a:latin typeface="Arial"/>
                <a:ea typeface="Arial"/>
                <a:cs typeface="Arial"/>
                <a:sym typeface="Arial"/>
              </a:rPr>
              <a:t>Jorge: apostou.</a:t>
            </a:r>
            <a:endParaRPr sz="2220">
              <a:latin typeface="Arial"/>
              <a:ea typeface="Arial"/>
              <a:cs typeface="Arial"/>
              <a:sym typeface="Arial"/>
            </a:endParaRPr>
          </a:p>
          <a:p>
            <a:pPr marL="0" lvl="0" indent="0" algn="l" rtl="0">
              <a:lnSpc>
                <a:spcPct val="95000"/>
              </a:lnSpc>
              <a:spcBef>
                <a:spcPts val="800"/>
              </a:spcBef>
              <a:spcAft>
                <a:spcPts val="0"/>
              </a:spcAft>
              <a:buSzPts val="440"/>
              <a:buNone/>
            </a:pPr>
            <a:r>
              <a:rPr lang="en-US" sz="2220">
                <a:latin typeface="Arial"/>
                <a:ea typeface="Arial"/>
                <a:cs typeface="Arial"/>
                <a:sym typeface="Arial"/>
              </a:rPr>
              <a:t>Nathan: retrucou.</a:t>
            </a:r>
            <a:endParaRPr sz="2220">
              <a:latin typeface="Arial"/>
              <a:ea typeface="Arial"/>
              <a:cs typeface="Arial"/>
              <a:sym typeface="Arial"/>
            </a:endParaRPr>
          </a:p>
          <a:p>
            <a:pPr marL="0" lvl="0" indent="0" algn="l" rtl="0">
              <a:lnSpc>
                <a:spcPct val="95000"/>
              </a:lnSpc>
              <a:spcBef>
                <a:spcPts val="800"/>
              </a:spcBef>
              <a:spcAft>
                <a:spcPts val="0"/>
              </a:spcAft>
              <a:buSzPts val="440"/>
              <a:buNone/>
            </a:pPr>
            <a:r>
              <a:rPr lang="en-US" sz="2220">
                <a:latin typeface="Arial"/>
                <a:ea typeface="Arial"/>
                <a:cs typeface="Arial"/>
                <a:sym typeface="Arial"/>
              </a:rPr>
              <a:t>Prof: De acordo com o que ele estava sentindo fica mais adequado, DISSE, PEDIU, APOSTOU OU RETRUCOU?</a:t>
            </a:r>
            <a:endParaRPr sz="2220">
              <a:latin typeface="Arial"/>
              <a:ea typeface="Arial"/>
              <a:cs typeface="Arial"/>
              <a:sym typeface="Arial"/>
            </a:endParaRPr>
          </a:p>
          <a:p>
            <a:pPr marL="0" lvl="0" indent="0" algn="l" rtl="0">
              <a:lnSpc>
                <a:spcPct val="95000"/>
              </a:lnSpc>
              <a:spcBef>
                <a:spcPts val="800"/>
              </a:spcBef>
              <a:spcAft>
                <a:spcPts val="800"/>
              </a:spcAft>
              <a:buSzPts val="440"/>
              <a:buNone/>
            </a:pPr>
            <a:r>
              <a:rPr lang="en-US" sz="2220">
                <a:latin typeface="Arial"/>
                <a:ea typeface="Arial"/>
                <a:cs typeface="Arial"/>
                <a:sym typeface="Arial"/>
              </a:rPr>
              <a:t>Lucas: Retrucou.</a:t>
            </a:r>
            <a:endParaRPr sz="2220">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g3e8c3c16610_0_3"/>
          <p:cNvSpPr/>
          <p:nvPr/>
        </p:nvSpPr>
        <p:spPr>
          <a:xfrm>
            <a:off x="-680400" y="693375"/>
            <a:ext cx="3877200" cy="1059000"/>
          </a:xfrm>
          <a:prstGeom prst="rect">
            <a:avLst/>
          </a:prstGeom>
          <a:noFill/>
          <a:ln>
            <a:noFill/>
          </a:ln>
        </p:spPr>
        <p:txBody>
          <a:bodyPr spcFirstLastPara="1" wrap="square" lIns="0" tIns="0" rIns="0" bIns="0" anchor="t" anchorCtr="0">
            <a:noAutofit/>
          </a:bodyPr>
          <a:lstStyle/>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Devolutivas atividades práticas 4º e 5º anos</a:t>
            </a:r>
            <a:endParaRPr sz="3200" b="1" i="0" u="none" strike="noStrike" cap="none">
              <a:solidFill>
                <a:srgbClr val="007E79"/>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pic>
        <p:nvPicPr>
          <p:cNvPr id="432" name="Google Shape;432;g3e8c3c16610_0_3"/>
          <p:cNvPicPr preferRelativeResize="0"/>
          <p:nvPr/>
        </p:nvPicPr>
        <p:blipFill>
          <a:blip r:embed="rId3">
            <a:alphaModFix/>
          </a:blip>
          <a:stretch>
            <a:fillRect/>
          </a:stretch>
        </p:blipFill>
        <p:spPr>
          <a:xfrm>
            <a:off x="4095750" y="54075"/>
            <a:ext cx="8096250" cy="4305300"/>
          </a:xfrm>
          <a:prstGeom prst="rect">
            <a:avLst/>
          </a:prstGeom>
          <a:noFill/>
          <a:ln>
            <a:noFill/>
          </a:ln>
        </p:spPr>
      </p:pic>
      <p:pic>
        <p:nvPicPr>
          <p:cNvPr id="433" name="Google Shape;433;g3e8c3c16610_0_3"/>
          <p:cNvPicPr preferRelativeResize="0"/>
          <p:nvPr/>
        </p:nvPicPr>
        <p:blipFill>
          <a:blip r:embed="rId4">
            <a:alphaModFix/>
          </a:blip>
          <a:stretch>
            <a:fillRect/>
          </a:stretch>
        </p:blipFill>
        <p:spPr>
          <a:xfrm>
            <a:off x="0" y="3848100"/>
            <a:ext cx="9525000" cy="3009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g3e8c3c16610_0_8"/>
          <p:cNvSpPr/>
          <p:nvPr/>
        </p:nvSpPr>
        <p:spPr>
          <a:xfrm>
            <a:off x="-868875" y="175075"/>
            <a:ext cx="13391100" cy="492300"/>
          </a:xfrm>
          <a:prstGeom prst="rect">
            <a:avLst/>
          </a:prstGeom>
          <a:noFill/>
          <a:ln>
            <a:noFill/>
          </a:ln>
        </p:spPr>
        <p:txBody>
          <a:bodyPr spcFirstLastPara="1" wrap="square" lIns="0" tIns="0" rIns="0" bIns="0" anchor="t" anchorCtr="0">
            <a:noAutofit/>
          </a:bodyPr>
          <a:lstStyle/>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Devolutivas atividades práticas 4º e 5º anos</a:t>
            </a:r>
            <a:endParaRPr sz="3200" b="1" i="0" u="none" strike="noStrike" cap="none">
              <a:solidFill>
                <a:srgbClr val="007E79"/>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sp>
        <p:nvSpPr>
          <p:cNvPr id="439" name="Google Shape;439;g3e8c3c16610_0_8"/>
          <p:cNvSpPr txBox="1"/>
          <p:nvPr/>
        </p:nvSpPr>
        <p:spPr>
          <a:xfrm>
            <a:off x="783350" y="1217100"/>
            <a:ext cx="5018100" cy="3154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US" sz="1700"/>
              <a:t>Ao longo da atividade, realizei intervenções para ampliar as reflexões da turma sobre a linguagem utilizada no texto. Em um dos momentos, questionei os estudantes sobre como poderiam demonstrar a curiosidade e a ambição do fazendeiro sem repetir muitas vezes as mesmas palavras. A partir dessa intervenção, os alunos sugeriram expressões como “ficou ainda mais curioso” e “imaginando a fortuna”, enriquecendo a construção do personagem e seus sentimentos.</a:t>
            </a:r>
            <a:endParaRPr sz="1700"/>
          </a:p>
        </p:txBody>
      </p:sp>
      <p:pic>
        <p:nvPicPr>
          <p:cNvPr id="440" name="Google Shape;440;g3e8c3c16610_0_8"/>
          <p:cNvPicPr preferRelativeResize="0"/>
          <p:nvPr/>
        </p:nvPicPr>
        <p:blipFill>
          <a:blip r:embed="rId3">
            <a:alphaModFix/>
          </a:blip>
          <a:stretch>
            <a:fillRect/>
          </a:stretch>
        </p:blipFill>
        <p:spPr>
          <a:xfrm>
            <a:off x="6391825" y="819775"/>
            <a:ext cx="5647774" cy="5674352"/>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g3e8c3c16610_0_47"/>
          <p:cNvSpPr/>
          <p:nvPr/>
        </p:nvSpPr>
        <p:spPr>
          <a:xfrm>
            <a:off x="-868875" y="175075"/>
            <a:ext cx="13391100" cy="492300"/>
          </a:xfrm>
          <a:prstGeom prst="rect">
            <a:avLst/>
          </a:prstGeom>
          <a:noFill/>
          <a:ln>
            <a:noFill/>
          </a:ln>
        </p:spPr>
        <p:txBody>
          <a:bodyPr spcFirstLastPara="1" wrap="square" lIns="0" tIns="0" rIns="0" bIns="0" anchor="t" anchorCtr="0">
            <a:noAutofit/>
          </a:bodyPr>
          <a:lstStyle/>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Devolutivas atividades práticas 4º e 5º anos</a:t>
            </a:r>
            <a:endParaRPr sz="3200" b="1" i="0" u="none" strike="noStrike" cap="none">
              <a:solidFill>
                <a:srgbClr val="007E79"/>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sp>
        <p:nvSpPr>
          <p:cNvPr id="446" name="Google Shape;446;g3e8c3c16610_0_47"/>
          <p:cNvSpPr txBox="1"/>
          <p:nvPr/>
        </p:nvSpPr>
        <p:spPr>
          <a:xfrm>
            <a:off x="8186900" y="1223825"/>
            <a:ext cx="3000000" cy="4704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600"/>
              <a:t>Ao retomar o roteiro, decidimos inserir um diálogo. Sofia sugeriu: “Oh meu Deus, essa</a:t>
            </a:r>
            <a:endParaRPr sz="1600"/>
          </a:p>
          <a:p>
            <a:pPr marL="0" lvl="0" indent="0" algn="l" rtl="0">
              <a:lnSpc>
                <a:spcPct val="115000"/>
              </a:lnSpc>
              <a:spcBef>
                <a:spcPts val="800"/>
              </a:spcBef>
              <a:spcAft>
                <a:spcPts val="0"/>
              </a:spcAft>
              <a:buNone/>
            </a:pPr>
            <a:r>
              <a:rPr lang="en-US" sz="1600"/>
              <a:t>árvore me dá tanto trabalho”. Registrei, mas questionei: “Vocês acham que só com essa frase</a:t>
            </a:r>
            <a:endParaRPr sz="1600"/>
          </a:p>
          <a:p>
            <a:pPr marL="0" lvl="0" indent="0" algn="l" rtl="0">
              <a:lnSpc>
                <a:spcPct val="115000"/>
              </a:lnSpc>
              <a:spcBef>
                <a:spcPts val="800"/>
              </a:spcBef>
              <a:spcAft>
                <a:spcPts val="0"/>
              </a:spcAft>
              <a:buNone/>
            </a:pPr>
            <a:r>
              <a:rPr lang="en-US" sz="1600"/>
              <a:t>o fazendeiro vai cair na artimanha?”. Após discussão, reformulamos para: “Essa árvore me dá</a:t>
            </a:r>
            <a:endParaRPr sz="1600"/>
          </a:p>
          <a:p>
            <a:pPr marL="0" lvl="0" indent="0" algn="l" rtl="0">
              <a:lnSpc>
                <a:spcPct val="115000"/>
              </a:lnSpc>
              <a:spcBef>
                <a:spcPts val="800"/>
              </a:spcBef>
              <a:spcAft>
                <a:spcPts val="800"/>
              </a:spcAft>
              <a:buNone/>
            </a:pPr>
            <a:r>
              <a:rPr lang="en-US" sz="1600"/>
              <a:t>dinheiro, mas me dá tanto trabalho”, buscando maior efeito de convencimento.</a:t>
            </a:r>
            <a:endParaRPr sz="1600"/>
          </a:p>
        </p:txBody>
      </p:sp>
      <p:sp>
        <p:nvSpPr>
          <p:cNvPr id="447" name="Google Shape;447;g3e8c3c16610_0_47"/>
          <p:cNvSpPr txBox="1"/>
          <p:nvPr/>
        </p:nvSpPr>
        <p:spPr>
          <a:xfrm>
            <a:off x="424050" y="753875"/>
            <a:ext cx="6596700" cy="5643900"/>
          </a:xfrm>
          <a:prstGeom prst="rect">
            <a:avLst/>
          </a:prstGeom>
          <a:noFill/>
          <a:ln>
            <a:noFill/>
          </a:ln>
        </p:spPr>
        <p:txBody>
          <a:bodyPr spcFirstLastPara="1" wrap="square" lIns="91425" tIns="91425" rIns="91425" bIns="91425" anchor="t" anchorCtr="0">
            <a:spAutoFit/>
          </a:bodyPr>
          <a:lstStyle/>
          <a:p>
            <a:pPr marL="0" lvl="0" indent="0" algn="just" rtl="0">
              <a:lnSpc>
                <a:spcPct val="100000"/>
              </a:lnSpc>
              <a:spcBef>
                <a:spcPts val="0"/>
              </a:spcBef>
              <a:spcAft>
                <a:spcPts val="0"/>
              </a:spcAft>
              <a:buNone/>
            </a:pPr>
            <a:r>
              <a:rPr lang="en-US" sz="1600">
                <a:solidFill>
                  <a:schemeClr val="dk1"/>
                </a:solidFill>
                <a:highlight>
                  <a:srgbClr val="FFFFFF"/>
                </a:highlight>
              </a:rPr>
              <a:t>2ª intervenção</a:t>
            </a:r>
            <a:endParaRPr sz="1600">
              <a:solidFill>
                <a:schemeClr val="dk1"/>
              </a:solidFill>
              <a:highlight>
                <a:srgbClr val="FFFFFF"/>
              </a:highlight>
            </a:endParaRPr>
          </a:p>
          <a:p>
            <a:pPr marL="0" lvl="0" indent="0" algn="just" rtl="0">
              <a:lnSpc>
                <a:spcPct val="100000"/>
              </a:lnSpc>
              <a:spcBef>
                <a:spcPts val="800"/>
              </a:spcBef>
              <a:spcAft>
                <a:spcPts val="0"/>
              </a:spcAft>
              <a:buNone/>
            </a:pPr>
            <a:r>
              <a:rPr lang="en-US" sz="1600">
                <a:solidFill>
                  <a:schemeClr val="dk1"/>
                </a:solidFill>
                <a:highlight>
                  <a:srgbClr val="FFFFFF"/>
                </a:highlight>
              </a:rPr>
              <a:t>   	</a:t>
            </a:r>
            <a:r>
              <a:rPr lang="en-US" sz="1600" b="1">
                <a:solidFill>
                  <a:schemeClr val="dk1"/>
                </a:solidFill>
                <a:highlight>
                  <a:srgbClr val="FFFFFF"/>
                </a:highlight>
              </a:rPr>
              <a:t> ___ Quanto você quer por essa árvore? __ perguntou o fazendeiro.</a:t>
            </a:r>
            <a:endParaRPr sz="1600" b="1">
              <a:solidFill>
                <a:schemeClr val="dk1"/>
              </a:solidFill>
              <a:highlight>
                <a:srgbClr val="FFFFFF"/>
              </a:highlight>
            </a:endParaRPr>
          </a:p>
          <a:p>
            <a:pPr marL="0" lvl="0" indent="0" algn="just" rtl="0">
              <a:lnSpc>
                <a:spcPct val="100000"/>
              </a:lnSpc>
              <a:spcBef>
                <a:spcPts val="800"/>
              </a:spcBef>
              <a:spcAft>
                <a:spcPts val="0"/>
              </a:spcAft>
              <a:buNone/>
            </a:pPr>
            <a:r>
              <a:rPr lang="en-US" sz="1600">
                <a:solidFill>
                  <a:schemeClr val="dk1"/>
                </a:solidFill>
                <a:highlight>
                  <a:srgbClr val="FFFFFF"/>
                </a:highlight>
              </a:rPr>
              <a:t>    	___ Tia, vamos colocar outra palavra no lugar de perguntou? (Ludmila)</a:t>
            </a:r>
            <a:endParaRPr sz="1600">
              <a:solidFill>
                <a:schemeClr val="dk1"/>
              </a:solidFill>
              <a:highlight>
                <a:srgbClr val="FFFFFF"/>
              </a:highlight>
            </a:endParaRPr>
          </a:p>
          <a:p>
            <a:pPr marL="0" lvl="0" indent="0" algn="just" rtl="0">
              <a:lnSpc>
                <a:spcPct val="100000"/>
              </a:lnSpc>
              <a:spcBef>
                <a:spcPts val="800"/>
              </a:spcBef>
              <a:spcAft>
                <a:spcPts val="0"/>
              </a:spcAft>
              <a:buNone/>
            </a:pPr>
            <a:r>
              <a:rPr lang="en-US" sz="1600">
                <a:solidFill>
                  <a:schemeClr val="dk1"/>
                </a:solidFill>
                <a:highlight>
                  <a:srgbClr val="FFFFFF"/>
                </a:highlight>
              </a:rPr>
              <a:t>    	___ Mas qual palavra você pensou? (Professora)</a:t>
            </a:r>
            <a:endParaRPr sz="1600">
              <a:solidFill>
                <a:schemeClr val="dk1"/>
              </a:solidFill>
              <a:highlight>
                <a:srgbClr val="FFFFFF"/>
              </a:highlight>
            </a:endParaRPr>
          </a:p>
          <a:p>
            <a:pPr marL="0" lvl="0" indent="0" algn="just" rtl="0">
              <a:lnSpc>
                <a:spcPct val="100000"/>
              </a:lnSpc>
              <a:spcBef>
                <a:spcPts val="800"/>
              </a:spcBef>
              <a:spcAft>
                <a:spcPts val="0"/>
              </a:spcAft>
              <a:buNone/>
            </a:pPr>
            <a:r>
              <a:rPr lang="en-US" sz="1600">
                <a:solidFill>
                  <a:schemeClr val="dk1"/>
                </a:solidFill>
                <a:highlight>
                  <a:srgbClr val="FFFFFF"/>
                </a:highlight>
              </a:rPr>
              <a:t>   	___ Exclamou, indagou, falou. (Ludmila, Analice e Hugo)</a:t>
            </a:r>
            <a:endParaRPr sz="1600">
              <a:solidFill>
                <a:schemeClr val="dk1"/>
              </a:solidFill>
              <a:highlight>
                <a:srgbClr val="FFFFFF"/>
              </a:highlight>
            </a:endParaRPr>
          </a:p>
          <a:p>
            <a:pPr marL="0" lvl="0" indent="0" algn="just" rtl="0">
              <a:lnSpc>
                <a:spcPct val="100000"/>
              </a:lnSpc>
              <a:spcBef>
                <a:spcPts val="800"/>
              </a:spcBef>
              <a:spcAft>
                <a:spcPts val="0"/>
              </a:spcAft>
              <a:buNone/>
            </a:pPr>
            <a:r>
              <a:rPr lang="en-US" sz="1600">
                <a:solidFill>
                  <a:schemeClr val="dk1"/>
                </a:solidFill>
                <a:highlight>
                  <a:srgbClr val="FFFFFF"/>
                </a:highlight>
              </a:rPr>
              <a:t>   	___ Qual palavra vocês querem colocar e porquê. (professora)</a:t>
            </a:r>
            <a:endParaRPr sz="1600">
              <a:solidFill>
                <a:schemeClr val="dk1"/>
              </a:solidFill>
              <a:highlight>
                <a:srgbClr val="FFFFFF"/>
              </a:highlight>
            </a:endParaRPr>
          </a:p>
          <a:p>
            <a:pPr marL="0" lvl="0" indent="0" algn="just" rtl="0">
              <a:lnSpc>
                <a:spcPct val="100000"/>
              </a:lnSpc>
              <a:spcBef>
                <a:spcPts val="800"/>
              </a:spcBef>
              <a:spcAft>
                <a:spcPts val="0"/>
              </a:spcAft>
              <a:buNone/>
            </a:pPr>
            <a:r>
              <a:rPr lang="en-US" sz="1600">
                <a:solidFill>
                  <a:schemeClr val="dk1"/>
                </a:solidFill>
                <a:highlight>
                  <a:srgbClr val="FFFFFF"/>
                </a:highlight>
              </a:rPr>
              <a:t>   	___ Exclamou, eu acho que não dá. Olha só, exclamou eu acho que é outra situação. Exclamar tem mais a ver com sentimento e o fazendeiro estava dando uma ordem, acho que deveria ser perguntou mesmo. (Analice)</a:t>
            </a:r>
            <a:endParaRPr sz="1600">
              <a:solidFill>
                <a:schemeClr val="dk1"/>
              </a:solidFill>
              <a:highlight>
                <a:srgbClr val="FFFFFF"/>
              </a:highlight>
            </a:endParaRPr>
          </a:p>
          <a:p>
            <a:pPr marL="0" lvl="0" indent="0" algn="just" rtl="0">
              <a:lnSpc>
                <a:spcPct val="100000"/>
              </a:lnSpc>
              <a:spcBef>
                <a:spcPts val="800"/>
              </a:spcBef>
              <a:spcAft>
                <a:spcPts val="0"/>
              </a:spcAft>
              <a:buNone/>
            </a:pPr>
            <a:r>
              <a:rPr lang="en-US" sz="1600">
                <a:solidFill>
                  <a:schemeClr val="dk1"/>
                </a:solidFill>
                <a:highlight>
                  <a:srgbClr val="FFFFFF"/>
                </a:highlight>
              </a:rPr>
              <a:t>   	___ E as outras palavras que vocês falaram, quais dela vocês acham que devem colocar. (professora). Indagou, falou.</a:t>
            </a:r>
            <a:endParaRPr sz="1600">
              <a:solidFill>
                <a:schemeClr val="dk1"/>
              </a:solidFill>
              <a:highlight>
                <a:srgbClr val="FFFFFF"/>
              </a:highlight>
            </a:endParaRPr>
          </a:p>
          <a:p>
            <a:pPr marL="0" lvl="0" indent="0" algn="just" rtl="0">
              <a:lnSpc>
                <a:spcPct val="100000"/>
              </a:lnSpc>
              <a:spcBef>
                <a:spcPts val="800"/>
              </a:spcBef>
              <a:spcAft>
                <a:spcPts val="0"/>
              </a:spcAft>
              <a:buNone/>
            </a:pPr>
            <a:r>
              <a:rPr lang="en-US" sz="1600">
                <a:solidFill>
                  <a:schemeClr val="dk1"/>
                </a:solidFill>
                <a:highlight>
                  <a:srgbClr val="FFFFFF"/>
                </a:highlight>
              </a:rPr>
              <a:t>   	___ Vamos colocar perguntou mesmo, é uma conversa mais educada com uma pessoa que você acabou de encontrar.</a:t>
            </a:r>
            <a:endParaRPr sz="1600">
              <a:solidFill>
                <a:schemeClr val="dk1"/>
              </a:solidFill>
              <a:highlight>
                <a:srgbClr val="FFFFFF"/>
              </a:highlight>
            </a:endParaRPr>
          </a:p>
          <a:p>
            <a:pPr marL="0" lvl="0" indent="0" algn="just" rtl="0">
              <a:lnSpc>
                <a:spcPct val="100000"/>
              </a:lnSpc>
              <a:spcBef>
                <a:spcPts val="800"/>
              </a:spcBef>
              <a:spcAft>
                <a:spcPts val="0"/>
              </a:spcAft>
              <a:buNone/>
            </a:pPr>
            <a:r>
              <a:rPr lang="en-US" sz="1600">
                <a:solidFill>
                  <a:schemeClr val="dk1"/>
                </a:solidFill>
                <a:highlight>
                  <a:srgbClr val="FFFFFF"/>
                </a:highlight>
              </a:rPr>
              <a:t>  	___ Todos vocês concordam? (professora)</a:t>
            </a:r>
            <a:endParaRPr sz="1600">
              <a:solidFill>
                <a:schemeClr val="dk1"/>
              </a:solidFill>
              <a:highlight>
                <a:srgbClr val="FFFFFF"/>
              </a:highlight>
            </a:endParaRPr>
          </a:p>
          <a:p>
            <a:pPr marL="0" lvl="0" indent="0" algn="just" rtl="0">
              <a:lnSpc>
                <a:spcPct val="100000"/>
              </a:lnSpc>
              <a:spcBef>
                <a:spcPts val="800"/>
              </a:spcBef>
              <a:spcAft>
                <a:spcPts val="800"/>
              </a:spcAft>
              <a:buNone/>
            </a:pPr>
            <a:r>
              <a:rPr lang="en-US" sz="1600">
                <a:solidFill>
                  <a:schemeClr val="dk1"/>
                </a:solidFill>
                <a:highlight>
                  <a:srgbClr val="FFFFFF"/>
                </a:highlight>
              </a:rPr>
              <a:t> 	___ Sim. (todos respondem).</a:t>
            </a:r>
            <a:endParaRPr sz="1600">
              <a:solidFill>
                <a:schemeClr val="dk1"/>
              </a:solidFill>
              <a:highlight>
                <a:srgbClr val="FFFFFF"/>
              </a:high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g2ccf738033f_0_991"/>
          <p:cNvSpPr/>
          <p:nvPr/>
        </p:nvSpPr>
        <p:spPr>
          <a:xfrm>
            <a:off x="0" y="0"/>
            <a:ext cx="12192000" cy="6858000"/>
          </a:xfrm>
          <a:prstGeom prst="rect">
            <a:avLst/>
          </a:prstGeom>
          <a:solidFill>
            <a:srgbClr val="ECB11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Calibri"/>
              <a:ea typeface="Calibri"/>
              <a:cs typeface="Calibri"/>
              <a:sym typeface="Calibri"/>
            </a:endParaRPr>
          </a:p>
        </p:txBody>
      </p:sp>
      <p:sp>
        <p:nvSpPr>
          <p:cNvPr id="453" name="Google Shape;453;g2ccf738033f_0_991"/>
          <p:cNvSpPr txBox="1"/>
          <p:nvPr/>
        </p:nvSpPr>
        <p:spPr>
          <a:xfrm>
            <a:off x="915872" y="4176437"/>
            <a:ext cx="7494300" cy="1144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5100"/>
              <a:buFont typeface="Arial"/>
              <a:buNone/>
            </a:pPr>
            <a:r>
              <a:rPr lang="en-US" sz="5100" b="1" i="0" u="none" strike="noStrike" cap="none">
                <a:solidFill>
                  <a:srgbClr val="FFFFFF"/>
                </a:solidFill>
                <a:latin typeface="Arial"/>
                <a:ea typeface="Arial"/>
                <a:cs typeface="Arial"/>
                <a:sym typeface="Arial"/>
              </a:rPr>
              <a:t>Resultados Avaliação Trilhos estudantes do 3º anos/ 2025</a:t>
            </a:r>
            <a:endParaRPr sz="1500" b="0"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pic>
        <p:nvPicPr>
          <p:cNvPr id="458" name="Google Shape;458;g3ce26e99c49_0_101"/>
          <p:cNvPicPr preferRelativeResize="0"/>
          <p:nvPr/>
        </p:nvPicPr>
        <p:blipFill rotWithShape="1">
          <a:blip r:embed="rId3">
            <a:alphaModFix/>
          </a:blip>
          <a:srcRect/>
          <a:stretch/>
        </p:blipFill>
        <p:spPr>
          <a:xfrm>
            <a:off x="1068175" y="111700"/>
            <a:ext cx="10498050" cy="59051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pic>
        <p:nvPicPr>
          <p:cNvPr id="463" name="Google Shape;463;g3a8731c4022_0_69"/>
          <p:cNvPicPr preferRelativeResize="0"/>
          <p:nvPr/>
        </p:nvPicPr>
        <p:blipFill rotWithShape="1">
          <a:blip r:embed="rId3">
            <a:alphaModFix/>
          </a:blip>
          <a:srcRect/>
          <a:stretch/>
        </p:blipFill>
        <p:spPr>
          <a:xfrm>
            <a:off x="966425" y="152400"/>
            <a:ext cx="10425701" cy="5864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
          <p:cNvSpPr txBox="1"/>
          <p:nvPr/>
        </p:nvSpPr>
        <p:spPr>
          <a:xfrm>
            <a:off x="1001975" y="268295"/>
            <a:ext cx="11184000" cy="6546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107F7B"/>
                </a:solidFill>
                <a:latin typeface="Arial"/>
                <a:ea typeface="Arial"/>
                <a:cs typeface="Arial"/>
                <a:sym typeface="Arial"/>
              </a:rPr>
              <a:t>Pauta - Encontro presencial professores/as 4º e 5º Anos</a:t>
            </a:r>
            <a:endParaRPr sz="2800" b="1" i="0" u="none" strike="noStrike" cap="none">
              <a:solidFill>
                <a:srgbClr val="107F7B"/>
              </a:solidFill>
              <a:latin typeface="Arial"/>
              <a:ea typeface="Arial"/>
              <a:cs typeface="Arial"/>
              <a:sym typeface="Arial"/>
            </a:endParaRPr>
          </a:p>
        </p:txBody>
      </p:sp>
      <p:graphicFrame>
        <p:nvGraphicFramePr>
          <p:cNvPr id="295" name="Google Shape;295;p4"/>
          <p:cNvGraphicFramePr/>
          <p:nvPr/>
        </p:nvGraphicFramePr>
        <p:xfrm>
          <a:off x="936663" y="2021135"/>
          <a:ext cx="7950750" cy="3685925"/>
        </p:xfrm>
        <a:graphic>
          <a:graphicData uri="http://schemas.openxmlformats.org/drawingml/2006/table">
            <a:tbl>
              <a:tblPr>
                <a:noFill/>
                <a:tableStyleId>{0FFAECFB-4698-4931-8994-D8CD28924644}</a:tableStyleId>
              </a:tblPr>
              <a:tblGrid>
                <a:gridCol w="7950750">
                  <a:extLst>
                    <a:ext uri="{9D8B030D-6E8A-4147-A177-3AD203B41FA5}">
                      <a16:colId xmlns:a16="http://schemas.microsoft.com/office/drawing/2014/main" val="20000"/>
                    </a:ext>
                  </a:extLst>
                </a:gridCol>
              </a:tblGrid>
              <a:tr h="453125">
                <a:tc>
                  <a:txBody>
                    <a:bodyPr/>
                    <a:lstStyle/>
                    <a:p>
                      <a:pPr marL="0" marR="0" lvl="0" indent="0" algn="l" rtl="0">
                        <a:lnSpc>
                          <a:spcPct val="100000"/>
                        </a:lnSpc>
                        <a:spcBef>
                          <a:spcPts val="0"/>
                        </a:spcBef>
                        <a:spcAft>
                          <a:spcPts val="0"/>
                        </a:spcAft>
                        <a:buClr>
                          <a:srgbClr val="000000"/>
                        </a:buClr>
                        <a:buSzPts val="1500"/>
                        <a:buFont typeface="Arial"/>
                        <a:buNone/>
                      </a:pPr>
                      <a:r>
                        <a:rPr lang="en-US" sz="2000" b="1" u="none" strike="noStrike" cap="none">
                          <a:solidFill>
                            <a:srgbClr val="387C65"/>
                          </a:solidFill>
                        </a:rPr>
                        <a:t>1</a:t>
                      </a:r>
                      <a:r>
                        <a:rPr lang="en-US" sz="2000" b="1" u="none" strike="noStrike" cap="none">
                          <a:solidFill>
                            <a:srgbClr val="387C65"/>
                          </a:solidFill>
                          <a:latin typeface="Arial"/>
                          <a:ea typeface="Arial"/>
                          <a:cs typeface="Arial"/>
                          <a:sym typeface="Arial"/>
                        </a:rPr>
                        <a:t>- Leitura literária pela formadora</a:t>
                      </a:r>
                      <a:endParaRPr sz="2000" b="1" u="none" strike="noStrike" cap="none">
                        <a:solidFill>
                          <a:srgbClr val="387C65"/>
                        </a:solidFill>
                        <a:latin typeface="Arial"/>
                        <a:ea typeface="Arial"/>
                        <a:cs typeface="Arial"/>
                        <a:sym typeface="Arial"/>
                      </a:endParaRPr>
                    </a:p>
                  </a:txBody>
                  <a:tcPr marL="47625" marR="47625" marT="47625" marB="47625"/>
                </a:tc>
                <a:extLst>
                  <a:ext uri="{0D108BD9-81ED-4DB2-BD59-A6C34878D82A}">
                    <a16:rowId xmlns:a16="http://schemas.microsoft.com/office/drawing/2014/main" val="10000"/>
                  </a:ext>
                </a:extLst>
              </a:tr>
              <a:tr h="536850">
                <a:tc>
                  <a:txBody>
                    <a:bodyPr/>
                    <a:lstStyle/>
                    <a:p>
                      <a:pPr marL="0" marR="0" lvl="0" indent="0" algn="l" rtl="0">
                        <a:lnSpc>
                          <a:spcPct val="100000"/>
                        </a:lnSpc>
                        <a:spcBef>
                          <a:spcPts val="0"/>
                        </a:spcBef>
                        <a:spcAft>
                          <a:spcPts val="0"/>
                        </a:spcAft>
                        <a:buClr>
                          <a:srgbClr val="000000"/>
                        </a:buClr>
                        <a:buSzPts val="1800"/>
                        <a:buFont typeface="Arial"/>
                        <a:buNone/>
                      </a:pPr>
                      <a:r>
                        <a:rPr lang="en-US" sz="2000" b="1" u="none" strike="noStrike" cap="none">
                          <a:solidFill>
                            <a:srgbClr val="387C65"/>
                          </a:solidFill>
                        </a:rPr>
                        <a:t>2- Devolutivas atividades práticas</a:t>
                      </a:r>
                      <a:endParaRPr sz="2000" b="1" u="none" strike="noStrike" cap="none">
                        <a:solidFill>
                          <a:srgbClr val="387C65"/>
                        </a:solidFill>
                        <a:latin typeface="Arial"/>
                        <a:ea typeface="Arial"/>
                        <a:cs typeface="Arial"/>
                        <a:sym typeface="Arial"/>
                      </a:endParaRPr>
                    </a:p>
                  </a:txBody>
                  <a:tcPr marL="47625" marR="47625" marT="47625" marB="47625"/>
                </a:tc>
                <a:extLst>
                  <a:ext uri="{0D108BD9-81ED-4DB2-BD59-A6C34878D82A}">
                    <a16:rowId xmlns:a16="http://schemas.microsoft.com/office/drawing/2014/main" val="10001"/>
                  </a:ext>
                </a:extLst>
              </a:tr>
              <a:tr h="531450">
                <a:tc>
                  <a:txBody>
                    <a:bodyPr/>
                    <a:lstStyle/>
                    <a:p>
                      <a:pPr marL="0" marR="0" lvl="0" indent="0" algn="l" rtl="0">
                        <a:lnSpc>
                          <a:spcPct val="100000"/>
                        </a:lnSpc>
                        <a:spcBef>
                          <a:spcPts val="0"/>
                        </a:spcBef>
                        <a:spcAft>
                          <a:spcPts val="0"/>
                        </a:spcAft>
                        <a:buClr>
                          <a:srgbClr val="000000"/>
                        </a:buClr>
                        <a:buSzPts val="1500"/>
                        <a:buFont typeface="Arial"/>
                        <a:buNone/>
                      </a:pPr>
                      <a:r>
                        <a:rPr lang="en-US" sz="2000" b="1" u="none" strike="noStrike" cap="none">
                          <a:solidFill>
                            <a:srgbClr val="387C65"/>
                          </a:solidFill>
                        </a:rPr>
                        <a:t>3- Resultados Avaliação Trilhos estudantes do 3º anos/ 2025</a:t>
                      </a:r>
                      <a:endParaRPr sz="2000" b="1" u="none" strike="noStrike" cap="none">
                        <a:solidFill>
                          <a:srgbClr val="387C65"/>
                        </a:solidFill>
                        <a:latin typeface="Arial"/>
                        <a:ea typeface="Arial"/>
                        <a:cs typeface="Arial"/>
                        <a:sym typeface="Arial"/>
                      </a:endParaRPr>
                    </a:p>
                  </a:txBody>
                  <a:tcPr marL="47625" marR="47625" marT="47625" marB="47625"/>
                </a:tc>
                <a:extLst>
                  <a:ext uri="{0D108BD9-81ED-4DB2-BD59-A6C34878D82A}">
                    <a16:rowId xmlns:a16="http://schemas.microsoft.com/office/drawing/2014/main" val="10002"/>
                  </a:ext>
                </a:extLst>
              </a:tr>
              <a:tr h="453125">
                <a:tc>
                  <a:txBody>
                    <a:bodyPr/>
                    <a:lstStyle/>
                    <a:p>
                      <a:pPr marL="0" marR="0" lvl="0" indent="0" algn="l" rtl="0">
                        <a:lnSpc>
                          <a:spcPct val="100000"/>
                        </a:lnSpc>
                        <a:spcBef>
                          <a:spcPts val="0"/>
                        </a:spcBef>
                        <a:spcAft>
                          <a:spcPts val="0"/>
                        </a:spcAft>
                        <a:buClr>
                          <a:srgbClr val="000000"/>
                        </a:buClr>
                        <a:buSzPts val="1500"/>
                        <a:buFont typeface="Arial"/>
                        <a:buNone/>
                      </a:pPr>
                      <a:r>
                        <a:rPr lang="en-US" sz="2000" b="1" u="none" strike="noStrike" cap="none">
                          <a:solidFill>
                            <a:srgbClr val="387C65"/>
                          </a:solidFill>
                        </a:rPr>
                        <a:t>4- Conto de Artimanhas com Pedro Malasartes: Revisão textual</a:t>
                      </a:r>
                      <a:endParaRPr sz="2000" b="1" u="none" strike="noStrike" cap="none">
                        <a:solidFill>
                          <a:srgbClr val="387C65"/>
                        </a:solidFill>
                        <a:latin typeface="Arial"/>
                        <a:ea typeface="Arial"/>
                        <a:cs typeface="Arial"/>
                        <a:sym typeface="Arial"/>
                      </a:endParaRPr>
                    </a:p>
                  </a:txBody>
                  <a:tcPr marL="47625" marR="47625" marT="47625" marB="47625"/>
                </a:tc>
                <a:extLst>
                  <a:ext uri="{0D108BD9-81ED-4DB2-BD59-A6C34878D82A}">
                    <a16:rowId xmlns:a16="http://schemas.microsoft.com/office/drawing/2014/main" val="10003"/>
                  </a:ext>
                </a:extLst>
              </a:tr>
              <a:tr h="981950">
                <a:tc>
                  <a:txBody>
                    <a:bodyPr/>
                    <a:lstStyle/>
                    <a:p>
                      <a:pPr marL="0" marR="0" lvl="0" indent="0" algn="l" rtl="0">
                        <a:lnSpc>
                          <a:spcPct val="100000"/>
                        </a:lnSpc>
                        <a:spcBef>
                          <a:spcPts val="0"/>
                        </a:spcBef>
                        <a:spcAft>
                          <a:spcPts val="0"/>
                        </a:spcAft>
                        <a:buClr>
                          <a:srgbClr val="000000"/>
                        </a:buClr>
                        <a:buSzPts val="1500"/>
                        <a:buFont typeface="Arial"/>
                        <a:buNone/>
                      </a:pPr>
                      <a:r>
                        <a:rPr lang="en-US" sz="2000" b="1" u="none" strike="noStrike" cap="none">
                          <a:solidFill>
                            <a:srgbClr val="387C65"/>
                          </a:solidFill>
                        </a:rPr>
                        <a:t>5- Tematização da prática: Situação de Leitura por meio da professora</a:t>
                      </a:r>
                      <a:endParaRPr sz="2000" b="1" u="none" strike="noStrike" cap="none">
                        <a:solidFill>
                          <a:srgbClr val="387C65"/>
                        </a:solidFill>
                        <a:latin typeface="Arial"/>
                        <a:ea typeface="Arial"/>
                        <a:cs typeface="Arial"/>
                        <a:sym typeface="Arial"/>
                      </a:endParaRPr>
                    </a:p>
                  </a:txBody>
                  <a:tcPr marL="47625" marR="47625" marT="47625" marB="47625"/>
                </a:tc>
                <a:extLst>
                  <a:ext uri="{0D108BD9-81ED-4DB2-BD59-A6C34878D82A}">
                    <a16:rowId xmlns:a16="http://schemas.microsoft.com/office/drawing/2014/main" val="10004"/>
                  </a:ext>
                </a:extLst>
              </a:tr>
              <a:tr h="729425">
                <a:tc>
                  <a:txBody>
                    <a:bodyPr/>
                    <a:lstStyle/>
                    <a:p>
                      <a:pPr marL="0" marR="0" lvl="0" indent="0" algn="l" rtl="0">
                        <a:lnSpc>
                          <a:spcPct val="100000"/>
                        </a:lnSpc>
                        <a:spcBef>
                          <a:spcPts val="0"/>
                        </a:spcBef>
                        <a:spcAft>
                          <a:spcPts val="0"/>
                        </a:spcAft>
                        <a:buClr>
                          <a:srgbClr val="000000"/>
                        </a:buClr>
                        <a:buSzPts val="1500"/>
                        <a:buFont typeface="Arial"/>
                        <a:buNone/>
                      </a:pPr>
                      <a:r>
                        <a:rPr lang="en-US" sz="2000" b="1" u="none" strike="noStrike" cap="none">
                          <a:solidFill>
                            <a:srgbClr val="387C65"/>
                          </a:solidFill>
                        </a:rPr>
                        <a:t>6- Atividade prática/Finalização/Combinados Espaço digital de formação / Avaliação do encontro</a:t>
                      </a:r>
                      <a:r>
                        <a:rPr lang="en-US" sz="2000" b="1" u="none" strike="noStrike" cap="none">
                          <a:solidFill>
                            <a:srgbClr val="387C65"/>
                          </a:solidFill>
                          <a:latin typeface="Arial"/>
                          <a:ea typeface="Arial"/>
                          <a:cs typeface="Arial"/>
                          <a:sym typeface="Arial"/>
                        </a:rPr>
                        <a:t> </a:t>
                      </a:r>
                      <a:endParaRPr sz="2000" b="1" u="none" strike="noStrike" cap="none">
                        <a:solidFill>
                          <a:srgbClr val="387C65"/>
                        </a:solidFill>
                        <a:latin typeface="Arial"/>
                        <a:ea typeface="Arial"/>
                        <a:cs typeface="Arial"/>
                        <a:sym typeface="Arial"/>
                      </a:endParaRPr>
                    </a:p>
                  </a:txBody>
                  <a:tcPr marL="47625" marR="47625" marT="47625" marB="47625"/>
                </a:tc>
                <a:extLst>
                  <a:ext uri="{0D108BD9-81ED-4DB2-BD59-A6C34878D82A}">
                    <a16:rowId xmlns:a16="http://schemas.microsoft.com/office/drawing/2014/main" val="10005"/>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pic>
        <p:nvPicPr>
          <p:cNvPr id="468" name="Google Shape;468;g3a8731c4022_0_74"/>
          <p:cNvPicPr preferRelativeResize="0"/>
          <p:nvPr/>
        </p:nvPicPr>
        <p:blipFill>
          <a:blip r:embed="rId3">
            <a:alphaModFix/>
          </a:blip>
          <a:stretch>
            <a:fillRect/>
          </a:stretch>
        </p:blipFill>
        <p:spPr>
          <a:xfrm>
            <a:off x="152400" y="152400"/>
            <a:ext cx="11887201" cy="545444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pic>
        <p:nvPicPr>
          <p:cNvPr id="473" name="Google Shape;473;g3a8731c4022_0_89"/>
          <p:cNvPicPr preferRelativeResize="0"/>
          <p:nvPr/>
        </p:nvPicPr>
        <p:blipFill>
          <a:blip r:embed="rId3">
            <a:alphaModFix/>
          </a:blip>
          <a:stretch>
            <a:fillRect/>
          </a:stretch>
        </p:blipFill>
        <p:spPr>
          <a:xfrm>
            <a:off x="152400" y="152400"/>
            <a:ext cx="11887201" cy="616964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pic>
        <p:nvPicPr>
          <p:cNvPr id="478" name="Google Shape;478;g3a8731c4022_0_79"/>
          <p:cNvPicPr preferRelativeResize="0"/>
          <p:nvPr/>
        </p:nvPicPr>
        <p:blipFill>
          <a:blip r:embed="rId3">
            <a:alphaModFix/>
          </a:blip>
          <a:stretch>
            <a:fillRect/>
          </a:stretch>
        </p:blipFill>
        <p:spPr>
          <a:xfrm>
            <a:off x="152400" y="152400"/>
            <a:ext cx="11887201" cy="5454443"/>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483" name="Google Shape;483;g3a8731c4022_0_84"/>
          <p:cNvPicPr preferRelativeResize="0"/>
          <p:nvPr/>
        </p:nvPicPr>
        <p:blipFill>
          <a:blip r:embed="rId3">
            <a:alphaModFix/>
          </a:blip>
          <a:stretch>
            <a:fillRect/>
          </a:stretch>
        </p:blipFill>
        <p:spPr>
          <a:xfrm>
            <a:off x="152400" y="152400"/>
            <a:ext cx="11887198" cy="6230982"/>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g3a8731c4022_0_94"/>
          <p:cNvSpPr/>
          <p:nvPr/>
        </p:nvSpPr>
        <p:spPr>
          <a:xfrm>
            <a:off x="-1221009" y="2617079"/>
            <a:ext cx="13391100" cy="492300"/>
          </a:xfrm>
          <a:prstGeom prst="rect">
            <a:avLst/>
          </a:prstGeom>
          <a:noFill/>
          <a:ln>
            <a:noFill/>
          </a:ln>
        </p:spPr>
        <p:txBody>
          <a:bodyPr spcFirstLastPara="1" wrap="square" lIns="0" tIns="0" rIns="0" bIns="0" anchor="t" anchorCtr="0">
            <a:noAutofit/>
          </a:bodyPr>
          <a:lstStyle/>
          <a:p>
            <a:pPr marL="1371600" marR="0" lvl="3" indent="0" algn="ctr"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-Considerando que os estudantes avaliados em 2025, agora estão nos 4os anos, o que priorizar no planejamento docente e acompanhamento das aprendizagens?</a:t>
            </a:r>
            <a:endParaRPr sz="3200" b="1" i="0" u="none" strike="noStrike" cap="none">
              <a:solidFill>
                <a:srgbClr val="007E79"/>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g3cda7d82260_0_669"/>
          <p:cNvSpPr/>
          <p:nvPr/>
        </p:nvSpPr>
        <p:spPr>
          <a:xfrm>
            <a:off x="0" y="0"/>
            <a:ext cx="12192000" cy="6858000"/>
          </a:xfrm>
          <a:prstGeom prst="rect">
            <a:avLst/>
          </a:prstGeom>
          <a:solidFill>
            <a:srgbClr val="ECB11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95" name="Google Shape;495;g3cda7d82260_0_669"/>
          <p:cNvSpPr txBox="1"/>
          <p:nvPr/>
        </p:nvSpPr>
        <p:spPr>
          <a:xfrm>
            <a:off x="443398" y="4156995"/>
            <a:ext cx="11305200" cy="2022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5000"/>
              <a:buFont typeface="Arial"/>
              <a:buNone/>
            </a:pPr>
            <a:r>
              <a:rPr lang="en-US" sz="3600" b="1" i="0" u="none" strike="noStrike" cap="none">
                <a:solidFill>
                  <a:srgbClr val="FFFFFF"/>
                </a:solidFill>
                <a:latin typeface="Arial"/>
                <a:ea typeface="Arial"/>
                <a:cs typeface="Arial"/>
                <a:sym typeface="Arial"/>
              </a:rPr>
              <a:t>Conto de Artimanhas com Pedro Malasartes: Revisão textual</a:t>
            </a:r>
            <a:endParaRPr sz="36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3a8731c4022_0_102"/>
          <p:cNvSpPr/>
          <p:nvPr/>
        </p:nvSpPr>
        <p:spPr>
          <a:xfrm>
            <a:off x="-1221009" y="2617079"/>
            <a:ext cx="13391100" cy="492300"/>
          </a:xfrm>
          <a:prstGeom prst="rect">
            <a:avLst/>
          </a:prstGeom>
          <a:noFill/>
          <a:ln>
            <a:noFill/>
          </a:ln>
        </p:spPr>
        <p:txBody>
          <a:bodyPr spcFirstLastPara="1" wrap="square" lIns="0" tIns="0" rIns="0" bIns="0" anchor="t" anchorCtr="0">
            <a:noAutofit/>
          </a:bodyPr>
          <a:lstStyle/>
          <a:p>
            <a:pPr marL="1371600" marR="0" lvl="3" indent="0" algn="ctr"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Leitura conto  "O aniversário de Pedro Malasartes".</a:t>
            </a:r>
            <a:endParaRPr sz="3200" b="1" i="0" u="none" strike="noStrike" cap="none">
              <a:solidFill>
                <a:srgbClr val="007E79"/>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g3a8731c4022_0_106"/>
          <p:cNvSpPr/>
          <p:nvPr/>
        </p:nvSpPr>
        <p:spPr>
          <a:xfrm>
            <a:off x="-1261687" y="-8075"/>
            <a:ext cx="13391100" cy="492300"/>
          </a:xfrm>
          <a:prstGeom prst="rect">
            <a:avLst/>
          </a:prstGeom>
          <a:noFill/>
          <a:ln>
            <a:noFill/>
          </a:ln>
        </p:spPr>
        <p:txBody>
          <a:bodyPr spcFirstLastPara="1" wrap="square" lIns="0" tIns="0" rIns="0" bIns="0" anchor="t" anchorCtr="0">
            <a:noAutofit/>
          </a:bodyPr>
          <a:lstStyle/>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Era aniversário de Pedro Malasartes. Ele adorava uma festa, mas estava sem dinheiro para comemorar, com uma festança, o aniversário dele. Resolveu então, visitar o primo que tinha muito dinheiro e, certamente, lhe ofereceria alguma coisa, apesar de ser um pouco pão-duro. Chegando a fazenda do primo, este o recebeu com muito entusiasmado, não pela visita, porém por economizar assim a viagem a casa do aniversariante. Entraram e o primo foi logo oferecendo:</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Ó, primo Pedro! Tenho aqui uma broa que sinhá assou, fresquinha. É tanta que vai durar a semana inteira.</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Broa de milho, primo?</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É sim, quer um pedaço?</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Não, primo - agradeceu Malasartes - basta um cafezinho.</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Mas é seu aniversário primo, eu reconheço que sou um pão-duro, mas um pouco de cortesia ao primo não faz mal! Se quiser é só pedir.</a:t>
            </a:r>
            <a:endParaRPr sz="2300" b="0" i="0" u="none" strike="noStrike" cap="none">
              <a:solidFill>
                <a:schemeClr val="dk1"/>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g3a8731c4022_0_110"/>
          <p:cNvSpPr/>
          <p:nvPr/>
        </p:nvSpPr>
        <p:spPr>
          <a:xfrm>
            <a:off x="-1261687" y="-8075"/>
            <a:ext cx="13391100" cy="492300"/>
          </a:xfrm>
          <a:prstGeom prst="rect">
            <a:avLst/>
          </a:prstGeom>
          <a:noFill/>
          <a:ln>
            <a:noFill/>
          </a:ln>
        </p:spPr>
        <p:txBody>
          <a:bodyPr spcFirstLastPara="1" wrap="square" lIns="0" tIns="0" rIns="0" bIns="0" anchor="t" anchorCtr="0">
            <a:noAutofit/>
          </a:bodyPr>
          <a:lstStyle/>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Malasartes novamente agradeceu, porém continuou só com o café. Continuaram proseando e, em meio à prosa, o primo lhe diz:</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Olha Pedro, ontem mandei matar aquele leitão capado que eu vinha engordando. Temos uma porção de torresmo e toucinho frescos que mandei preparar. Quer um pouco, pois tenho bastante?</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Não me diga isso! Tem muito mesmo?</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É o que lhe digo! Tenho bastante, quer?</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Nada primo, pode deixar, basta um cafezinho.</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Seja dito..., mas quando quiser é só pedir.</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Continuaram proseando mais e mais, até que o primo fez nova oferta:</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Pedro, faz tempo que guardo umas garrafas de cachaça. Vamos tomar uns goles para comemorar?</a:t>
            </a:r>
            <a:endParaRPr sz="2300" b="0" i="0" u="none" strike="noStrike" cap="none">
              <a:solidFill>
                <a:schemeClr val="dk1"/>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g3a8731c4022_0_114"/>
          <p:cNvSpPr/>
          <p:nvPr/>
        </p:nvSpPr>
        <p:spPr>
          <a:xfrm>
            <a:off x="-1261687" y="480329"/>
            <a:ext cx="13391100" cy="492300"/>
          </a:xfrm>
          <a:prstGeom prst="rect">
            <a:avLst/>
          </a:prstGeom>
          <a:noFill/>
          <a:ln>
            <a:noFill/>
          </a:ln>
        </p:spPr>
        <p:txBody>
          <a:bodyPr spcFirstLastPara="1" wrap="square" lIns="0" tIns="0" rIns="0" bIns="0" anchor="t" anchorCtr="0">
            <a:noAutofit/>
          </a:bodyPr>
          <a:lstStyle/>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E é dá boa?</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Da melhor.</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Não primo, para mim basta um cafezinho.</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Não se faça de rogado que você tá em casa. Quando ficar com vontade é só pedir.</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E assim, o primo de Pedro Malasartes, querendo lhe agradar pela passagem do aniversário e ao mesmo tempo percebendo que Malasartes não estava querendo lhe dar despesa, foi oferecendo um pouco de cada coisa que tinha na despensa. Malasartes ouvia e recusava; contentando-se só com o cafezinho. E foram nessa toada até que ouviram uma tímida batida na porta. O primo de Malasartes se levantou, abriu a porta e pegou de espiar; do lado de fora havia uma verdadeira multidão de conhecidos. O primeiro foi logo falando:</a:t>
            </a:r>
            <a:endParaRPr sz="2300" b="0" i="0" u="none" strike="noStrike" cap="none">
              <a:solidFill>
                <a:schemeClr val="dk1"/>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g215ae8dd162_0_1078"/>
          <p:cNvSpPr/>
          <p:nvPr/>
        </p:nvSpPr>
        <p:spPr>
          <a:xfrm>
            <a:off x="0" y="0"/>
            <a:ext cx="12192000" cy="6858000"/>
          </a:xfrm>
          <a:prstGeom prst="rect">
            <a:avLst/>
          </a:prstGeom>
          <a:solidFill>
            <a:srgbClr val="107F7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02" name="Google Shape;302;g215ae8dd162_0_1078"/>
          <p:cNvSpPr txBox="1"/>
          <p:nvPr/>
        </p:nvSpPr>
        <p:spPr>
          <a:xfrm>
            <a:off x="915876" y="4176425"/>
            <a:ext cx="9088800" cy="1144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5000"/>
              <a:buFont typeface="Arial"/>
              <a:buNone/>
            </a:pPr>
            <a:r>
              <a:rPr lang="en-US" sz="5000" b="1" i="0" u="none" strike="noStrike" cap="none">
                <a:solidFill>
                  <a:srgbClr val="FFFFFF"/>
                </a:solidFill>
                <a:latin typeface="Arial"/>
                <a:ea typeface="Arial"/>
                <a:cs typeface="Arial"/>
                <a:sym typeface="Arial"/>
              </a:rPr>
              <a:t>Leitura literária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g3a8731c4022_0_118"/>
          <p:cNvSpPr/>
          <p:nvPr/>
        </p:nvSpPr>
        <p:spPr>
          <a:xfrm>
            <a:off x="-1261687" y="93676"/>
            <a:ext cx="13391100" cy="492300"/>
          </a:xfrm>
          <a:prstGeom prst="rect">
            <a:avLst/>
          </a:prstGeom>
          <a:noFill/>
          <a:ln>
            <a:noFill/>
          </a:ln>
        </p:spPr>
        <p:txBody>
          <a:bodyPr spcFirstLastPara="1" wrap="square" lIns="0" tIns="0" rIns="0" bIns="0" anchor="t" anchorCtr="0">
            <a:noAutofit/>
          </a:bodyPr>
          <a:lstStyle/>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Olha, desculpa a intrusão, mas ficamos sabendo que Pedro Malasartes estava por aqui e passamos somente para dar lhe dar os parabéns.</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Desconfiado, mas sem ter como recusar, o primo convidou a todos para entrar, mas foi logo avisando:</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Meus amigos! Gostaria de lhes oferecer alguma coisa, mas... quase nada tenho na despensa...</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Malasartes, deixando de lado o cafezinho e interrompendo o primo, falou:</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Primo, sabe aquele torresmo, aquele toucinho, aquela broa, a cachaça, a suco de laranja, a rosca, a linguiça, e tudo mais que você me ofereceu? Agora eu até quero um pouquinho, que já me cansei desse cafezinho que tomava pra modo de esperar o pessoal chegar...</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Vosmecê calcule, o primo ficou aturdido, tonteou... parecia inté que estava para dar a alma a Deus; mas, uma vez que o oferecido estava em vigor, acabou bancando toda a festa. Pois foi assim que Pedro Malasartes teve a sua festança. </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https://www.recantodasletras.com.br/causos/1669248</a:t>
            </a:r>
            <a:endParaRPr sz="2300" b="0" i="0" u="none" strike="noStrike" cap="none">
              <a:solidFill>
                <a:schemeClr val="dk1"/>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g3a8731c4022_0_98"/>
          <p:cNvSpPr/>
          <p:nvPr/>
        </p:nvSpPr>
        <p:spPr>
          <a:xfrm>
            <a:off x="-1221009" y="2617079"/>
            <a:ext cx="13391100" cy="492300"/>
          </a:xfrm>
          <a:prstGeom prst="rect">
            <a:avLst/>
          </a:prstGeom>
          <a:noFill/>
          <a:ln>
            <a:noFill/>
          </a:ln>
        </p:spPr>
        <p:txBody>
          <a:bodyPr spcFirstLastPara="1" wrap="square" lIns="0" tIns="0" rIns="0" bIns="0" anchor="t" anchorCtr="0">
            <a:noAutofit/>
          </a:bodyPr>
          <a:lstStyle/>
          <a:p>
            <a:pPr marL="1371600" marR="0" lvl="3" indent="0" algn="ctr"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Em pequenos grupos, analisar um final produzido por uma dupla de estudantes para o conto "O aniversário de Pedro Malasartes".</a:t>
            </a:r>
            <a:endParaRPr sz="3200" b="1" i="0" u="none" strike="noStrike" cap="none">
              <a:solidFill>
                <a:srgbClr val="007E79"/>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g3a8731c4022_0_126"/>
          <p:cNvSpPr/>
          <p:nvPr/>
        </p:nvSpPr>
        <p:spPr>
          <a:xfrm>
            <a:off x="-1261687" y="93676"/>
            <a:ext cx="13391100" cy="492300"/>
          </a:xfrm>
          <a:prstGeom prst="rect">
            <a:avLst/>
          </a:prstGeom>
          <a:noFill/>
          <a:ln>
            <a:noFill/>
          </a:ln>
        </p:spPr>
        <p:txBody>
          <a:bodyPr spcFirstLastPara="1" wrap="square" lIns="0" tIns="0" rIns="0" bIns="0" anchor="t" anchorCtr="0">
            <a:noAutofit/>
          </a:bodyPr>
          <a:lstStyle/>
          <a:p>
            <a:pPr marL="1371600" marR="0" lvl="3" indent="0" algn="just" rtl="0">
              <a:lnSpc>
                <a:spcPct val="100000"/>
              </a:lnSpc>
              <a:spcBef>
                <a:spcPts val="0"/>
              </a:spcBef>
              <a:spcAft>
                <a:spcPts val="0"/>
              </a:spcAft>
              <a:buClr>
                <a:srgbClr val="000000"/>
              </a:buClr>
              <a:buSzPts val="3200"/>
              <a:buFont typeface="Arial"/>
              <a:buNone/>
            </a:pPr>
            <a:r>
              <a:rPr lang="en-US" sz="2900" b="1" i="0" u="none" strike="noStrike" cap="none">
                <a:solidFill>
                  <a:srgbClr val="107F7B"/>
                </a:solidFill>
                <a:latin typeface="Arial"/>
                <a:ea typeface="Arial"/>
                <a:cs typeface="Arial"/>
                <a:sym typeface="Arial"/>
              </a:rPr>
              <a:t>Final produzido pela dupla a ser analisado: </a:t>
            </a:r>
            <a:endParaRPr sz="2900" b="1" i="0" u="none" strike="noStrike" cap="none">
              <a:solidFill>
                <a:srgbClr val="107F7B"/>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O Pedro queria muito fazer uma festa de aniversário com muita gente e comida só que ele era pobre e não tinha nenhum tostão. </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Pois ele tinha um plano: o Pedro teve um plano que ele foi andando até na casa do primo rico dele e bateu na porta. </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O primo abriu a porta com cara de bravo e falou </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O que você quer aqui na minha casa Pedro?</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Ai o Pedro disse </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Primo hoje é meu aniversário você é rico me dá um dinheiro pra mim fazer uma festa e comprar comida. </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O primo pensou um pouco e falou: </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 Ta bom Pedro eu te dou o dinheiro. Ai o primo abriu a carteira e deu um monte de dinheiro pra ele. </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O Pedro saiu correndo de alegria foi direto no mercado e comprou bolo, carne para o churrasco, guaraná e doce. ele convidou todos os amigo e a vizinhança inteira. Os amigo comeram muito a festa ficou muito legal e o Pedro ficou feliz.</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g3a8731c4022_0_130"/>
          <p:cNvSpPr/>
          <p:nvPr/>
        </p:nvSpPr>
        <p:spPr>
          <a:xfrm>
            <a:off x="-1261687" y="93676"/>
            <a:ext cx="13391100" cy="492300"/>
          </a:xfrm>
          <a:prstGeom prst="rect">
            <a:avLst/>
          </a:prstGeom>
          <a:noFill/>
          <a:ln>
            <a:noFill/>
          </a:ln>
        </p:spPr>
        <p:txBody>
          <a:bodyPr spcFirstLastPara="1" wrap="square" lIns="0" tIns="0" rIns="0" bIns="0" anchor="t" anchorCtr="0">
            <a:noAutofit/>
          </a:bodyPr>
          <a:lstStyle/>
          <a:p>
            <a:pPr marL="1371600" marR="0" lvl="3" indent="0" algn="just" rtl="0">
              <a:lnSpc>
                <a:spcPct val="100000"/>
              </a:lnSpc>
              <a:spcBef>
                <a:spcPts val="0"/>
              </a:spcBef>
              <a:spcAft>
                <a:spcPts val="0"/>
              </a:spcAft>
              <a:buClr>
                <a:srgbClr val="000000"/>
              </a:buClr>
              <a:buSzPts val="3200"/>
              <a:buFont typeface="Arial"/>
              <a:buNone/>
            </a:pPr>
            <a:r>
              <a:rPr lang="en-US" sz="2900" b="1" i="0" u="none" strike="noStrike" cap="none">
                <a:solidFill>
                  <a:srgbClr val="107F7B"/>
                </a:solidFill>
                <a:latin typeface="Arial"/>
                <a:ea typeface="Arial"/>
                <a:cs typeface="Arial"/>
                <a:sym typeface="Arial"/>
              </a:rPr>
              <a:t>Questões para discussão nos pequenos grupos: </a:t>
            </a:r>
            <a:endParaRPr sz="2900" b="1" i="0" u="none" strike="noStrike" cap="none">
              <a:solidFill>
                <a:srgbClr val="107F7B"/>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Quais elementos relacionados à coerência textual e às características do gênero "conto de artimanha" acreditam que podem ser focos de revisão nessa produção? </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300" b="0" i="0" u="none" strike="noStrike" cap="none">
                <a:solidFill>
                  <a:schemeClr val="dk1"/>
                </a:solidFill>
                <a:latin typeface="Arial"/>
                <a:ea typeface="Arial"/>
                <a:cs typeface="Arial"/>
                <a:sym typeface="Arial"/>
              </a:rPr>
              <a:t>Pautar a análise nos seguintes aspectos: </a:t>
            </a: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graphicFrame>
        <p:nvGraphicFramePr>
          <p:cNvPr id="536" name="Google Shape;536;g3a8731c4022_0_130"/>
          <p:cNvGraphicFramePr/>
          <p:nvPr/>
        </p:nvGraphicFramePr>
        <p:xfrm>
          <a:off x="1597275" y="2085650"/>
          <a:ext cx="8069125" cy="4548600"/>
        </p:xfrm>
        <a:graphic>
          <a:graphicData uri="http://schemas.openxmlformats.org/drawingml/2006/table">
            <a:tbl>
              <a:tblPr bandRow="1">
                <a:noFill/>
                <a:tableStyleId>{514BA1F3-D8DE-43F6-AB4A-9AD540982151}</a:tableStyleId>
              </a:tblPr>
              <a:tblGrid>
                <a:gridCol w="2659225">
                  <a:extLst>
                    <a:ext uri="{9D8B030D-6E8A-4147-A177-3AD203B41FA5}">
                      <a16:colId xmlns:a16="http://schemas.microsoft.com/office/drawing/2014/main" val="20000"/>
                    </a:ext>
                  </a:extLst>
                </a:gridCol>
                <a:gridCol w="5409900">
                  <a:extLst>
                    <a:ext uri="{9D8B030D-6E8A-4147-A177-3AD203B41FA5}">
                      <a16:colId xmlns:a16="http://schemas.microsoft.com/office/drawing/2014/main" val="20001"/>
                    </a:ext>
                  </a:extLst>
                </a:gridCol>
              </a:tblGrid>
              <a:tr h="254700">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303030"/>
                          </a:solidFill>
                          <a:latin typeface="Arial"/>
                          <a:ea typeface="Arial"/>
                          <a:cs typeface="Arial"/>
                          <a:sym typeface="Arial"/>
                        </a:rPr>
                        <a:t>Aspecto a observar</a:t>
                      </a:r>
                      <a:endParaRPr sz="1200" b="1" u="none" strike="noStrike" cap="none">
                        <a:solidFill>
                          <a:srgbClr val="303030"/>
                        </a:solidFill>
                        <a:latin typeface="Arial"/>
                        <a:ea typeface="Arial"/>
                        <a:cs typeface="Arial"/>
                        <a:sym typeface="Arial"/>
                      </a:endParaRPr>
                    </a:p>
                  </a:txBody>
                  <a:tcPr marL="9525" marR="9525" marT="9525" marB="9525">
                    <a:solidFill>
                      <a:srgbClr val="FFFFFF"/>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US" sz="1200" b="1" u="none" strike="noStrike" cap="none">
                          <a:solidFill>
                            <a:srgbClr val="303030"/>
                          </a:solidFill>
                          <a:latin typeface="Arial"/>
                          <a:ea typeface="Arial"/>
                          <a:cs typeface="Arial"/>
                          <a:sym typeface="Arial"/>
                        </a:rPr>
                        <a:t>O que verificar no texto</a:t>
                      </a:r>
                      <a:endParaRPr sz="1200" b="1" u="none" strike="noStrike" cap="none">
                        <a:solidFill>
                          <a:srgbClr val="303030"/>
                        </a:solidFill>
                        <a:latin typeface="Arial"/>
                        <a:ea typeface="Arial"/>
                        <a:cs typeface="Arial"/>
                        <a:sym typeface="Arial"/>
                      </a:endParaRPr>
                    </a:p>
                  </a:txBody>
                  <a:tcPr marL="9525" marR="9525" marT="9525" marB="9525">
                    <a:solidFill>
                      <a:srgbClr val="FFFFFF"/>
                    </a:solidFill>
                  </a:tcPr>
                </a:tc>
                <a:extLst>
                  <a:ext uri="{0D108BD9-81ED-4DB2-BD59-A6C34878D82A}">
                    <a16:rowId xmlns:a16="http://schemas.microsoft.com/office/drawing/2014/main" val="10000"/>
                  </a:ext>
                </a:extLst>
              </a:tr>
              <a:tr h="715650">
                <a:tc>
                  <a:txBody>
                    <a:bodyPr/>
                    <a:lstStyle/>
                    <a:p>
                      <a:pPr marL="0" marR="0" lvl="0" indent="0" algn="just" rtl="0">
                        <a:lnSpc>
                          <a:spcPct val="100000"/>
                        </a:lnSpc>
                        <a:spcBef>
                          <a:spcPts val="0"/>
                        </a:spcBef>
                        <a:spcAft>
                          <a:spcPts val="0"/>
                        </a:spcAft>
                        <a:buClr>
                          <a:srgbClr val="000000"/>
                        </a:buClr>
                        <a:buSzPts val="1200"/>
                        <a:buFont typeface="Arial"/>
                        <a:buNone/>
                      </a:pPr>
                      <a:r>
                        <a:rPr lang="en-US" sz="1200" b="1" u="none" strike="noStrike" cap="none">
                          <a:solidFill>
                            <a:srgbClr val="303030"/>
                          </a:solidFill>
                          <a:latin typeface="Arial"/>
                          <a:ea typeface="Arial"/>
                          <a:cs typeface="Arial"/>
                          <a:sym typeface="Arial"/>
                        </a:rPr>
                        <a:t>1. Presença e encadeamento dos episódios (Coerência Textual)</a:t>
                      </a:r>
                      <a:endParaRPr sz="1200" u="none" strike="noStrike" cap="none">
                        <a:solidFill>
                          <a:srgbClr val="303030"/>
                        </a:solidFill>
                        <a:latin typeface="Arial"/>
                        <a:ea typeface="Arial"/>
                        <a:cs typeface="Arial"/>
                        <a:sym typeface="Arial"/>
                      </a:endParaRPr>
                    </a:p>
                  </a:txBody>
                  <a:tcPr marL="9525" marR="9525" marT="9525" marB="9525">
                    <a:solidFill>
                      <a:srgbClr val="FFFFFF"/>
                    </a:solidFill>
                  </a:tcPr>
                </a:tc>
                <a:tc>
                  <a:txBody>
                    <a:bodyPr/>
                    <a:lstStyle/>
                    <a:p>
                      <a:pPr marL="0" marR="0" lvl="0" indent="0" algn="just" rtl="0">
                        <a:lnSpc>
                          <a:spcPct val="100000"/>
                        </a:lnSpc>
                        <a:spcBef>
                          <a:spcPts val="0"/>
                        </a:spcBef>
                        <a:spcAft>
                          <a:spcPts val="0"/>
                        </a:spcAft>
                        <a:buClr>
                          <a:srgbClr val="000000"/>
                        </a:buClr>
                        <a:buSzPts val="1200"/>
                        <a:buFont typeface="Arial"/>
                        <a:buNone/>
                      </a:pPr>
                      <a:r>
                        <a:rPr lang="en-US" sz="1200" u="none" strike="noStrike" cap="none">
                          <a:solidFill>
                            <a:srgbClr val="303030"/>
                          </a:solidFill>
                          <a:latin typeface="Arial"/>
                          <a:ea typeface="Arial"/>
                          <a:cs typeface="Arial"/>
                          <a:sym typeface="Arial"/>
                        </a:rPr>
                        <a:t>Os eventos necessários para o desenvolvimento da história estão presentes e organizados de forma lógica, garantindo a compreensão do leitor?</a:t>
                      </a:r>
                      <a:endParaRPr sz="1200" u="none" strike="noStrike" cap="none">
                        <a:solidFill>
                          <a:srgbClr val="303030"/>
                        </a:solidFill>
                        <a:latin typeface="Arial"/>
                        <a:ea typeface="Arial"/>
                        <a:cs typeface="Arial"/>
                        <a:sym typeface="Arial"/>
                      </a:endParaRPr>
                    </a:p>
                  </a:txBody>
                  <a:tcPr marL="9525" marR="9525" marT="9525" marB="9525">
                    <a:solidFill>
                      <a:srgbClr val="FFFFFF"/>
                    </a:solidFill>
                  </a:tcPr>
                </a:tc>
                <a:extLst>
                  <a:ext uri="{0D108BD9-81ED-4DB2-BD59-A6C34878D82A}">
                    <a16:rowId xmlns:a16="http://schemas.microsoft.com/office/drawing/2014/main" val="10001"/>
                  </a:ext>
                </a:extLst>
              </a:tr>
              <a:tr h="715650">
                <a:tc>
                  <a:txBody>
                    <a:bodyPr/>
                    <a:lstStyle/>
                    <a:p>
                      <a:pPr marL="0" marR="0" lvl="0" indent="0" algn="just" rtl="0">
                        <a:lnSpc>
                          <a:spcPct val="100000"/>
                        </a:lnSpc>
                        <a:spcBef>
                          <a:spcPts val="0"/>
                        </a:spcBef>
                        <a:spcAft>
                          <a:spcPts val="0"/>
                        </a:spcAft>
                        <a:buClr>
                          <a:srgbClr val="000000"/>
                        </a:buClr>
                        <a:buSzPts val="1200"/>
                        <a:buFont typeface="Arial"/>
                        <a:buNone/>
                      </a:pPr>
                      <a:r>
                        <a:rPr lang="en-US" sz="1200" b="1" u="none" strike="noStrike" cap="none">
                          <a:solidFill>
                            <a:srgbClr val="303030"/>
                          </a:solidFill>
                          <a:latin typeface="Arial"/>
                          <a:ea typeface="Arial"/>
                          <a:cs typeface="Arial"/>
                          <a:sym typeface="Arial"/>
                        </a:rPr>
                        <a:t>2. Apresentação explícita do antagonista e do motivo</a:t>
                      </a:r>
                      <a:endParaRPr sz="1200" u="none" strike="noStrike" cap="none">
                        <a:solidFill>
                          <a:srgbClr val="303030"/>
                        </a:solidFill>
                        <a:latin typeface="Arial"/>
                        <a:ea typeface="Arial"/>
                        <a:cs typeface="Arial"/>
                        <a:sym typeface="Arial"/>
                      </a:endParaRPr>
                    </a:p>
                  </a:txBody>
                  <a:tcPr marL="9525" marR="9525" marT="9525" marB="9525">
                    <a:solidFill>
                      <a:srgbClr val="FFFFFF"/>
                    </a:solidFill>
                  </a:tcPr>
                </a:tc>
                <a:tc>
                  <a:txBody>
                    <a:bodyPr/>
                    <a:lstStyle/>
                    <a:p>
                      <a:pPr marL="0" marR="0" lvl="0" indent="0" algn="just" rtl="0">
                        <a:lnSpc>
                          <a:spcPct val="100000"/>
                        </a:lnSpc>
                        <a:spcBef>
                          <a:spcPts val="0"/>
                        </a:spcBef>
                        <a:spcAft>
                          <a:spcPts val="0"/>
                        </a:spcAft>
                        <a:buClr>
                          <a:srgbClr val="000000"/>
                        </a:buClr>
                        <a:buSzPts val="1200"/>
                        <a:buFont typeface="Arial"/>
                        <a:buNone/>
                      </a:pPr>
                      <a:r>
                        <a:rPr lang="en-US" sz="1200" u="none" strike="noStrike" cap="none">
                          <a:solidFill>
                            <a:srgbClr val="303030"/>
                          </a:solidFill>
                          <a:latin typeface="Arial"/>
                          <a:ea typeface="Arial"/>
                          <a:cs typeface="Arial"/>
                          <a:sym typeface="Arial"/>
                        </a:rPr>
                        <a:t>Fica claro e explícito na narrativa quem é o antagonista (o primo rico e avarento) e qual é o motivo do plano de Pedro (fazer uma festa sem ter dinheiro)?</a:t>
                      </a:r>
                      <a:endParaRPr sz="1200" u="none" strike="noStrike" cap="none">
                        <a:solidFill>
                          <a:srgbClr val="303030"/>
                        </a:solidFill>
                        <a:latin typeface="Arial"/>
                        <a:ea typeface="Arial"/>
                        <a:cs typeface="Arial"/>
                        <a:sym typeface="Arial"/>
                      </a:endParaRPr>
                    </a:p>
                  </a:txBody>
                  <a:tcPr marL="9525" marR="9525" marT="9525" marB="9525">
                    <a:solidFill>
                      <a:srgbClr val="FFFFFF"/>
                    </a:solidFill>
                  </a:tcPr>
                </a:tc>
                <a:extLst>
                  <a:ext uri="{0D108BD9-81ED-4DB2-BD59-A6C34878D82A}">
                    <a16:rowId xmlns:a16="http://schemas.microsoft.com/office/drawing/2014/main" val="10002"/>
                  </a:ext>
                </a:extLst>
              </a:tr>
              <a:tr h="715650">
                <a:tc>
                  <a:txBody>
                    <a:bodyPr/>
                    <a:lstStyle/>
                    <a:p>
                      <a:pPr marL="0" marR="0" lvl="0" indent="0" algn="just" rtl="0">
                        <a:lnSpc>
                          <a:spcPct val="100000"/>
                        </a:lnSpc>
                        <a:spcBef>
                          <a:spcPts val="0"/>
                        </a:spcBef>
                        <a:spcAft>
                          <a:spcPts val="0"/>
                        </a:spcAft>
                        <a:buClr>
                          <a:srgbClr val="000000"/>
                        </a:buClr>
                        <a:buSzPts val="1200"/>
                        <a:buFont typeface="Arial"/>
                        <a:buNone/>
                      </a:pPr>
                      <a:r>
                        <a:rPr lang="en-US" sz="1200" b="1" u="none" strike="noStrike" cap="none">
                          <a:solidFill>
                            <a:srgbClr val="303030"/>
                          </a:solidFill>
                          <a:latin typeface="Arial"/>
                          <a:ea typeface="Arial"/>
                          <a:cs typeface="Arial"/>
                          <a:sym typeface="Arial"/>
                        </a:rPr>
                        <a:t>3. Descrição detalhada da artimanha</a:t>
                      </a:r>
                      <a:endParaRPr sz="1200" u="none" strike="noStrike" cap="none">
                        <a:solidFill>
                          <a:srgbClr val="303030"/>
                        </a:solidFill>
                        <a:latin typeface="Arial"/>
                        <a:ea typeface="Arial"/>
                        <a:cs typeface="Arial"/>
                        <a:sym typeface="Arial"/>
                      </a:endParaRPr>
                    </a:p>
                  </a:txBody>
                  <a:tcPr marL="9525" marR="9525" marT="9525" marB="9525">
                    <a:solidFill>
                      <a:srgbClr val="FFFFFF"/>
                    </a:solidFill>
                  </a:tcPr>
                </a:tc>
                <a:tc>
                  <a:txBody>
                    <a:bodyPr/>
                    <a:lstStyle/>
                    <a:p>
                      <a:pPr marL="0" marR="0" lvl="0" indent="0" algn="just" rtl="0">
                        <a:lnSpc>
                          <a:spcPct val="100000"/>
                        </a:lnSpc>
                        <a:spcBef>
                          <a:spcPts val="0"/>
                        </a:spcBef>
                        <a:spcAft>
                          <a:spcPts val="0"/>
                        </a:spcAft>
                        <a:buClr>
                          <a:srgbClr val="000000"/>
                        </a:buClr>
                        <a:buSzPts val="1200"/>
                        <a:buFont typeface="Arial"/>
                        <a:buNone/>
                      </a:pPr>
                      <a:r>
                        <a:rPr lang="en-US" sz="1200" u="none" strike="noStrike" cap="none">
                          <a:solidFill>
                            <a:srgbClr val="303030"/>
                          </a:solidFill>
                          <a:latin typeface="Arial"/>
                          <a:ea typeface="Arial"/>
                          <a:cs typeface="Arial"/>
                          <a:sym typeface="Arial"/>
                        </a:rPr>
                        <a:t>A enganação é descrita passo a passo, de forma engenhosa e inusitada, evitando que o conflito seja resolvido de forma rápida e direta?</a:t>
                      </a:r>
                      <a:endParaRPr sz="1200" u="none" strike="noStrike" cap="none">
                        <a:solidFill>
                          <a:srgbClr val="303030"/>
                        </a:solidFill>
                        <a:latin typeface="Arial"/>
                        <a:ea typeface="Arial"/>
                        <a:cs typeface="Arial"/>
                        <a:sym typeface="Arial"/>
                      </a:endParaRPr>
                    </a:p>
                  </a:txBody>
                  <a:tcPr marL="9525" marR="9525" marT="9525" marB="9525">
                    <a:solidFill>
                      <a:srgbClr val="FFFFFF"/>
                    </a:solidFill>
                  </a:tcPr>
                </a:tc>
                <a:extLst>
                  <a:ext uri="{0D108BD9-81ED-4DB2-BD59-A6C34878D82A}">
                    <a16:rowId xmlns:a16="http://schemas.microsoft.com/office/drawing/2014/main" val="10003"/>
                  </a:ext>
                </a:extLst>
              </a:tr>
              <a:tr h="715650">
                <a:tc>
                  <a:txBody>
                    <a:bodyPr/>
                    <a:lstStyle/>
                    <a:p>
                      <a:pPr marL="0" marR="0" lvl="0" indent="0" algn="just" rtl="0">
                        <a:lnSpc>
                          <a:spcPct val="100000"/>
                        </a:lnSpc>
                        <a:spcBef>
                          <a:spcPts val="0"/>
                        </a:spcBef>
                        <a:spcAft>
                          <a:spcPts val="0"/>
                        </a:spcAft>
                        <a:buClr>
                          <a:srgbClr val="000000"/>
                        </a:buClr>
                        <a:buSzPts val="1200"/>
                        <a:buFont typeface="Arial"/>
                        <a:buNone/>
                      </a:pPr>
                      <a:r>
                        <a:rPr lang="en-US" sz="1200" b="1" u="none" strike="noStrike" cap="none">
                          <a:solidFill>
                            <a:srgbClr val="303030"/>
                          </a:solidFill>
                          <a:latin typeface="Arial"/>
                          <a:ea typeface="Arial"/>
                          <a:cs typeface="Arial"/>
                          <a:sym typeface="Arial"/>
                        </a:rPr>
                        <a:t>4. Manutenção das características de Pedro Malasartes</a:t>
                      </a:r>
                      <a:endParaRPr sz="1200" u="none" strike="noStrike" cap="none">
                        <a:solidFill>
                          <a:srgbClr val="303030"/>
                        </a:solidFill>
                        <a:latin typeface="Arial"/>
                        <a:ea typeface="Arial"/>
                        <a:cs typeface="Arial"/>
                        <a:sym typeface="Arial"/>
                      </a:endParaRPr>
                    </a:p>
                  </a:txBody>
                  <a:tcPr marL="9525" marR="9525" marT="9525" marB="9525">
                    <a:solidFill>
                      <a:srgbClr val="FFFFFF"/>
                    </a:solidFill>
                  </a:tcPr>
                </a:tc>
                <a:tc>
                  <a:txBody>
                    <a:bodyPr/>
                    <a:lstStyle/>
                    <a:p>
                      <a:pPr marL="0" marR="0" lvl="0" indent="0" algn="just" rtl="0">
                        <a:lnSpc>
                          <a:spcPct val="100000"/>
                        </a:lnSpc>
                        <a:spcBef>
                          <a:spcPts val="0"/>
                        </a:spcBef>
                        <a:spcAft>
                          <a:spcPts val="0"/>
                        </a:spcAft>
                        <a:buClr>
                          <a:srgbClr val="000000"/>
                        </a:buClr>
                        <a:buSzPts val="1200"/>
                        <a:buFont typeface="Arial"/>
                        <a:buNone/>
                      </a:pPr>
                      <a:r>
                        <a:rPr lang="en-US" sz="1200" u="none" strike="noStrike" cap="none">
                          <a:solidFill>
                            <a:srgbClr val="303030"/>
                          </a:solidFill>
                          <a:latin typeface="Arial"/>
                          <a:ea typeface="Arial"/>
                          <a:cs typeface="Arial"/>
                          <a:sym typeface="Arial"/>
                        </a:rPr>
                        <a:t>As atitudes descritas mantêm a marca central do personagem, ou seja, sua esperteza, lábia e a busca por obter vantagens sobre personagens mais abastados?</a:t>
                      </a:r>
                      <a:endParaRPr sz="1200" u="none" strike="noStrike" cap="none">
                        <a:solidFill>
                          <a:srgbClr val="303030"/>
                        </a:solidFill>
                        <a:latin typeface="Arial"/>
                        <a:ea typeface="Arial"/>
                        <a:cs typeface="Arial"/>
                        <a:sym typeface="Arial"/>
                      </a:endParaRPr>
                    </a:p>
                  </a:txBody>
                  <a:tcPr marL="9525" marR="9525" marT="9525" marB="9525">
                    <a:solidFill>
                      <a:srgbClr val="FFFFFF"/>
                    </a:solidFill>
                  </a:tcPr>
                </a:tc>
                <a:extLst>
                  <a:ext uri="{0D108BD9-81ED-4DB2-BD59-A6C34878D82A}">
                    <a16:rowId xmlns:a16="http://schemas.microsoft.com/office/drawing/2014/main" val="10004"/>
                  </a:ext>
                </a:extLst>
              </a:tr>
              <a:tr h="715650">
                <a:tc>
                  <a:txBody>
                    <a:bodyPr/>
                    <a:lstStyle/>
                    <a:p>
                      <a:pPr marL="0" marR="0" lvl="0" indent="0" algn="just" rtl="0">
                        <a:lnSpc>
                          <a:spcPct val="100000"/>
                        </a:lnSpc>
                        <a:spcBef>
                          <a:spcPts val="0"/>
                        </a:spcBef>
                        <a:spcAft>
                          <a:spcPts val="0"/>
                        </a:spcAft>
                        <a:buClr>
                          <a:srgbClr val="000000"/>
                        </a:buClr>
                        <a:buSzPts val="1200"/>
                        <a:buFont typeface="Arial"/>
                        <a:buNone/>
                      </a:pPr>
                      <a:r>
                        <a:rPr lang="en-US" sz="1200" b="1" u="none" strike="noStrike" cap="none">
                          <a:solidFill>
                            <a:srgbClr val="303030"/>
                          </a:solidFill>
                          <a:latin typeface="Arial"/>
                          <a:ea typeface="Arial"/>
                          <a:cs typeface="Arial"/>
                          <a:sym typeface="Arial"/>
                        </a:rPr>
                        <a:t>5. Presença de desfecho com vantagens para o protagonista</a:t>
                      </a:r>
                      <a:endParaRPr sz="1200" u="none" strike="noStrike" cap="none">
                        <a:solidFill>
                          <a:srgbClr val="303030"/>
                        </a:solidFill>
                        <a:latin typeface="Arial"/>
                        <a:ea typeface="Arial"/>
                        <a:cs typeface="Arial"/>
                        <a:sym typeface="Arial"/>
                      </a:endParaRPr>
                    </a:p>
                  </a:txBody>
                  <a:tcPr marL="9525" marR="9525" marT="9525" marB="9525">
                    <a:solidFill>
                      <a:srgbClr val="FFFFFF"/>
                    </a:solidFill>
                  </a:tcPr>
                </a:tc>
                <a:tc>
                  <a:txBody>
                    <a:bodyPr/>
                    <a:lstStyle/>
                    <a:p>
                      <a:pPr marL="0" marR="0" lvl="0" indent="0" algn="just" rtl="0">
                        <a:lnSpc>
                          <a:spcPct val="100000"/>
                        </a:lnSpc>
                        <a:spcBef>
                          <a:spcPts val="0"/>
                        </a:spcBef>
                        <a:spcAft>
                          <a:spcPts val="0"/>
                        </a:spcAft>
                        <a:buClr>
                          <a:srgbClr val="000000"/>
                        </a:buClr>
                        <a:buSzPts val="1200"/>
                        <a:buFont typeface="Arial"/>
                        <a:buNone/>
                      </a:pPr>
                      <a:r>
                        <a:rPr lang="en-US" sz="1200" u="none" strike="noStrike" cap="none">
                          <a:solidFill>
                            <a:srgbClr val="303030"/>
                          </a:solidFill>
                          <a:latin typeface="Arial"/>
                          <a:ea typeface="Arial"/>
                          <a:cs typeface="Arial"/>
                          <a:sym typeface="Arial"/>
                        </a:rPr>
                        <a:t>O final mostra Pedro obtendo o benefício que desejava e saindo em vantagem graças, exclusivamente, à sua própria artimanha?</a:t>
                      </a:r>
                      <a:endParaRPr sz="1200" u="none" strike="noStrike" cap="none">
                        <a:solidFill>
                          <a:srgbClr val="303030"/>
                        </a:solidFill>
                        <a:latin typeface="Arial"/>
                        <a:ea typeface="Arial"/>
                        <a:cs typeface="Arial"/>
                        <a:sym typeface="Arial"/>
                      </a:endParaRPr>
                    </a:p>
                  </a:txBody>
                  <a:tcPr marL="9525" marR="9525" marT="9525" marB="9525">
                    <a:solidFill>
                      <a:srgbClr val="FFFFFF"/>
                    </a:solidFill>
                  </a:tcPr>
                </a:tc>
                <a:extLst>
                  <a:ext uri="{0D108BD9-81ED-4DB2-BD59-A6C34878D82A}">
                    <a16:rowId xmlns:a16="http://schemas.microsoft.com/office/drawing/2014/main" val="10005"/>
                  </a:ext>
                </a:extLst>
              </a:tr>
              <a:tr h="715650">
                <a:tc>
                  <a:txBody>
                    <a:bodyPr/>
                    <a:lstStyle/>
                    <a:p>
                      <a:pPr marL="0" marR="0" lvl="0" indent="0" algn="just" rtl="0">
                        <a:lnSpc>
                          <a:spcPct val="100000"/>
                        </a:lnSpc>
                        <a:spcBef>
                          <a:spcPts val="0"/>
                        </a:spcBef>
                        <a:spcAft>
                          <a:spcPts val="0"/>
                        </a:spcAft>
                        <a:buClr>
                          <a:srgbClr val="000000"/>
                        </a:buClr>
                        <a:buSzPts val="1200"/>
                        <a:buFont typeface="Arial"/>
                        <a:buNone/>
                      </a:pPr>
                      <a:r>
                        <a:rPr lang="en-US" sz="1200" b="1" u="none" strike="noStrike" cap="none">
                          <a:solidFill>
                            <a:srgbClr val="303030"/>
                          </a:solidFill>
                          <a:latin typeface="Arial"/>
                          <a:ea typeface="Arial"/>
                          <a:cs typeface="Arial"/>
                          <a:sym typeface="Arial"/>
                        </a:rPr>
                        <a:t>6. Uso de linguagem e de expressões usuais (Efeito de Humor)</a:t>
                      </a:r>
                      <a:endParaRPr sz="1200" u="none" strike="noStrike" cap="none">
                        <a:solidFill>
                          <a:srgbClr val="303030"/>
                        </a:solidFill>
                        <a:latin typeface="Arial"/>
                        <a:ea typeface="Arial"/>
                        <a:cs typeface="Arial"/>
                        <a:sym typeface="Arial"/>
                      </a:endParaRPr>
                    </a:p>
                  </a:txBody>
                  <a:tcPr marL="9525" marR="9525" marT="9525" marB="9525">
                    <a:solidFill>
                      <a:srgbClr val="FFFFFF"/>
                    </a:solidFill>
                  </a:tcPr>
                </a:tc>
                <a:tc>
                  <a:txBody>
                    <a:bodyPr/>
                    <a:lstStyle/>
                    <a:p>
                      <a:pPr marL="0" marR="0" lvl="0" indent="0" algn="just" rtl="0">
                        <a:lnSpc>
                          <a:spcPct val="100000"/>
                        </a:lnSpc>
                        <a:spcBef>
                          <a:spcPts val="0"/>
                        </a:spcBef>
                        <a:spcAft>
                          <a:spcPts val="0"/>
                        </a:spcAft>
                        <a:buClr>
                          <a:srgbClr val="000000"/>
                        </a:buClr>
                        <a:buSzPts val="1200"/>
                        <a:buFont typeface="Arial"/>
                        <a:buNone/>
                      </a:pPr>
                      <a:r>
                        <a:rPr lang="en-US" sz="1200" u="none" strike="noStrike" cap="none">
                          <a:solidFill>
                            <a:srgbClr val="303030"/>
                          </a:solidFill>
                          <a:latin typeface="Arial"/>
                          <a:ea typeface="Arial"/>
                          <a:cs typeface="Arial"/>
                          <a:sym typeface="Arial"/>
                        </a:rPr>
                        <a:t>O texto apresenta recursos para divertir o leitor, como marcas de oralidade, expressões populares e falas repetidas, típicas do gênero?</a:t>
                      </a:r>
                      <a:endParaRPr sz="1200" u="none" strike="noStrike" cap="none">
                        <a:solidFill>
                          <a:srgbClr val="303030"/>
                        </a:solidFill>
                        <a:latin typeface="Arial"/>
                        <a:ea typeface="Arial"/>
                        <a:cs typeface="Arial"/>
                        <a:sym typeface="Arial"/>
                      </a:endParaRPr>
                    </a:p>
                  </a:txBody>
                  <a:tcPr marL="9525" marR="9525" marT="9525" marB="9525">
                    <a:solidFill>
                      <a:srgbClr val="FFFFFF"/>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B27AC3-8799-7885-A248-61BAB88A513E}"/>
              </a:ext>
            </a:extLst>
          </p:cNvPr>
          <p:cNvSpPr>
            <a:spLocks noGrp="1"/>
          </p:cNvSpPr>
          <p:nvPr>
            <p:ph type="ctrTitle"/>
          </p:nvPr>
        </p:nvSpPr>
        <p:spPr/>
        <p:txBody>
          <a:bodyPr/>
          <a:lstStyle/>
          <a:p>
            <a:r>
              <a:rPr lang="pt-BR" dirty="0"/>
              <a:t>Registros</a:t>
            </a:r>
          </a:p>
        </p:txBody>
      </p:sp>
      <p:sp>
        <p:nvSpPr>
          <p:cNvPr id="3" name="Espaço Reservado para Texto 2">
            <a:extLst>
              <a:ext uri="{FF2B5EF4-FFF2-40B4-BE49-F238E27FC236}">
                <a16:creationId xmlns:a16="http://schemas.microsoft.com/office/drawing/2014/main" id="{85C1D803-8271-FCFD-43C0-F8B6EBE26311}"/>
              </a:ext>
            </a:extLst>
          </p:cNvPr>
          <p:cNvSpPr>
            <a:spLocks noGrp="1"/>
          </p:cNvSpPr>
          <p:nvPr>
            <p:ph type="body" idx="1"/>
          </p:nvPr>
        </p:nvSpPr>
        <p:spPr>
          <a:xfrm>
            <a:off x="815037" y="1572608"/>
            <a:ext cx="10561925" cy="3712783"/>
          </a:xfrm>
        </p:spPr>
        <p:txBody>
          <a:bodyPr>
            <a:normAutofit fontScale="85000" lnSpcReduction="20000"/>
          </a:bodyPr>
          <a:lstStyle/>
          <a:p>
            <a:r>
              <a:rPr lang="pt-BR" dirty="0"/>
              <a:t>Sem artimanha, conflito</a:t>
            </a:r>
          </a:p>
          <a:p>
            <a:r>
              <a:rPr lang="pt-BR" dirty="0"/>
              <a:t>Fácil solução</a:t>
            </a:r>
          </a:p>
          <a:p>
            <a:r>
              <a:rPr lang="pt-BR" dirty="0"/>
              <a:t>Tem uma sequência de ações, mas que não se configuram como conto de artimanha</a:t>
            </a:r>
          </a:p>
          <a:p>
            <a:r>
              <a:rPr lang="pt-BR" dirty="0"/>
              <a:t>Sem marcas da fala do Pedro</a:t>
            </a:r>
          </a:p>
          <a:p>
            <a:r>
              <a:rPr lang="pt-BR" dirty="0"/>
              <a:t>Esperteza não aparece</a:t>
            </a:r>
          </a:p>
          <a:p>
            <a:r>
              <a:rPr lang="pt-BR" dirty="0"/>
              <a:t>O final não é resultado da esperteza</a:t>
            </a:r>
          </a:p>
          <a:p>
            <a:endParaRPr lang="pt-BR" dirty="0"/>
          </a:p>
          <a:p>
            <a:pPr>
              <a:buFontTx/>
              <a:buChar char="-"/>
            </a:pPr>
            <a:r>
              <a:rPr lang="pt-BR" dirty="0"/>
              <a:t>1ª revisão – artimanha – </a:t>
            </a:r>
          </a:p>
          <a:p>
            <a:pPr marL="127000" indent="0">
              <a:buNone/>
            </a:pPr>
            <a:r>
              <a:rPr lang="pt-BR" dirty="0"/>
              <a:t>A- (voltar para o planejamento do texto, discutir como se dá a artimanha, localizar onde deveria estar no texto da criança e revisar</a:t>
            </a:r>
          </a:p>
          <a:p>
            <a:pPr marL="127000" indent="0">
              <a:buNone/>
            </a:pPr>
            <a:r>
              <a:rPr lang="pt-BR" dirty="0"/>
              <a:t> (Utilizar o quadro comparativo)</a:t>
            </a:r>
            <a:br>
              <a:rPr lang="pt-BR" dirty="0"/>
            </a:br>
            <a:br>
              <a:rPr lang="pt-BR" dirty="0"/>
            </a:br>
            <a:r>
              <a:rPr lang="pt-BR" dirty="0" err="1"/>
              <a:t>B</a:t>
            </a:r>
            <a:r>
              <a:rPr lang="pt-BR" dirty="0"/>
              <a:t>- revisão de um texto fictício coletivamente – para pensar em soluções possíveis, em seguida, cada dupla volta para seu texto revisar. </a:t>
            </a:r>
          </a:p>
          <a:p>
            <a:pPr marL="127000" indent="0">
              <a:buNone/>
            </a:pPr>
            <a:r>
              <a:rPr lang="pt-BR" dirty="0"/>
              <a:t>C- revisão entre duplas com marcações dos problemas encontrados</a:t>
            </a:r>
          </a:p>
        </p:txBody>
      </p:sp>
    </p:spTree>
    <p:extLst>
      <p:ext uri="{BB962C8B-B14F-4D97-AF65-F5344CB8AC3E}">
        <p14:creationId xmlns:p14="http://schemas.microsoft.com/office/powerpoint/2010/main" val="14275774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g3a8731c4022_0_136"/>
          <p:cNvSpPr/>
          <p:nvPr/>
        </p:nvSpPr>
        <p:spPr>
          <a:xfrm>
            <a:off x="-1261687" y="93676"/>
            <a:ext cx="13391100" cy="492300"/>
          </a:xfrm>
          <a:prstGeom prst="rect">
            <a:avLst/>
          </a:prstGeom>
          <a:noFill/>
          <a:ln>
            <a:noFill/>
          </a:ln>
        </p:spPr>
        <p:txBody>
          <a:bodyPr spcFirstLastPara="1" wrap="square" lIns="0" tIns="0" rIns="0" bIns="0" anchor="t" anchorCtr="0">
            <a:noAutofit/>
          </a:bodyPr>
          <a:lstStyle/>
          <a:p>
            <a:pPr marL="1371600" marR="0" lvl="3" indent="0" algn="just" rtl="0">
              <a:lnSpc>
                <a:spcPct val="100000"/>
              </a:lnSpc>
              <a:spcBef>
                <a:spcPts val="0"/>
              </a:spcBef>
              <a:spcAft>
                <a:spcPts val="0"/>
              </a:spcAft>
              <a:buClr>
                <a:srgbClr val="000000"/>
              </a:buClr>
              <a:buSzPts val="3200"/>
              <a:buFont typeface="Arial"/>
              <a:buNone/>
            </a:pPr>
            <a:r>
              <a:rPr lang="en-US" sz="2900" b="1" i="0" u="none" strike="noStrike" cap="none">
                <a:solidFill>
                  <a:srgbClr val="107F7B"/>
                </a:solidFill>
                <a:latin typeface="Arial"/>
                <a:ea typeface="Arial"/>
                <a:cs typeface="Arial"/>
                <a:sym typeface="Arial"/>
              </a:rPr>
              <a:t>Questões para discussão nos pequenos grupos: </a:t>
            </a:r>
            <a:endParaRPr sz="2900" b="1" i="0" u="none" strike="noStrike" cap="none">
              <a:solidFill>
                <a:srgbClr val="107F7B"/>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800" b="0" i="0" u="none" strike="noStrike" cap="none">
                <a:solidFill>
                  <a:schemeClr val="dk1"/>
                </a:solidFill>
                <a:latin typeface="Arial"/>
                <a:ea typeface="Arial"/>
                <a:cs typeface="Arial"/>
                <a:sym typeface="Arial"/>
              </a:rPr>
              <a:t>Considerando o desafio de não corrigir todos os problemas do texto de uma única vez, quais estratégias de revisão podem ser propostas para deixar o desfecho desse texto bem escrito e coerente com as artimanhas de Pedro Malasartes?</a:t>
            </a: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300" b="0" i="0" u="none" strike="noStrike" cap="none">
              <a:solidFill>
                <a:schemeClr val="dk1"/>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3200" b="1" i="0" u="none" strike="noStrike" cap="none">
                <a:solidFill>
                  <a:srgbClr val="007E79"/>
                </a:solidFill>
                <a:latin typeface="Arial"/>
                <a:ea typeface="Arial"/>
                <a:cs typeface="Arial"/>
                <a:sym typeface="Arial"/>
              </a:rPr>
              <a:t>  </a:t>
            </a:r>
            <a:endParaRPr sz="3200" b="1" i="0" u="none" strike="noStrike" cap="none">
              <a:solidFill>
                <a:srgbClr val="007E79"/>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g3a8731c4022_0_145"/>
          <p:cNvSpPr/>
          <p:nvPr/>
        </p:nvSpPr>
        <p:spPr>
          <a:xfrm>
            <a:off x="-1261687" y="93676"/>
            <a:ext cx="13391100" cy="492300"/>
          </a:xfrm>
          <a:prstGeom prst="rect">
            <a:avLst/>
          </a:prstGeom>
          <a:noFill/>
          <a:ln>
            <a:noFill/>
          </a:ln>
        </p:spPr>
        <p:txBody>
          <a:bodyPr spcFirstLastPara="1" wrap="square" lIns="0" tIns="0" rIns="0" bIns="0" anchor="t" anchorCtr="0">
            <a:noAutofit/>
          </a:bodyPr>
          <a:lstStyle/>
          <a:p>
            <a:pPr marL="1371600" marR="0" lvl="3" indent="0" algn="just" rtl="0">
              <a:lnSpc>
                <a:spcPct val="100000"/>
              </a:lnSpc>
              <a:spcBef>
                <a:spcPts val="0"/>
              </a:spcBef>
              <a:spcAft>
                <a:spcPts val="0"/>
              </a:spcAft>
              <a:buClr>
                <a:srgbClr val="000000"/>
              </a:buClr>
              <a:buSzPts val="3200"/>
              <a:buFont typeface="Arial"/>
              <a:buNone/>
            </a:pPr>
            <a:r>
              <a:rPr lang="en-US" sz="2900" b="1" i="0" u="none" strike="noStrike" cap="none">
                <a:solidFill>
                  <a:srgbClr val="107F7B"/>
                </a:solidFill>
                <a:latin typeface="Arial"/>
                <a:ea typeface="Arial"/>
                <a:cs typeface="Arial"/>
                <a:sym typeface="Arial"/>
              </a:rPr>
              <a:t>Sistematização: </a:t>
            </a:r>
            <a:endParaRPr sz="2900" b="1" i="0" u="none" strike="noStrike" cap="none">
              <a:solidFill>
                <a:srgbClr val="107F7B"/>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900" b="1" i="0" u="none" strike="noStrike" cap="none">
              <a:solidFill>
                <a:srgbClr val="107F7B"/>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900" b="1" i="0" u="none" strike="noStrike" cap="none">
              <a:solidFill>
                <a:srgbClr val="107F7B"/>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600" b="0" i="0" u="none" strike="noStrike" cap="none">
                <a:solidFill>
                  <a:schemeClr val="dk1"/>
                </a:solidFill>
                <a:latin typeface="Arial"/>
                <a:ea typeface="Arial"/>
                <a:cs typeface="Arial"/>
                <a:sym typeface="Arial"/>
              </a:rPr>
              <a:t>-</a:t>
            </a:r>
            <a:r>
              <a:rPr lang="en-US" sz="2400" b="0" i="0" u="none" strike="noStrike" cap="none">
                <a:solidFill>
                  <a:schemeClr val="dk1"/>
                </a:solidFill>
                <a:latin typeface="Arial"/>
                <a:ea typeface="Arial"/>
                <a:cs typeface="Arial"/>
                <a:sym typeface="Arial"/>
              </a:rPr>
              <a:t>Embora o texto ainda apresente problemas de pontuação nos diálogos (falta de interrogação, vírgulas) e de concordância ("os amigo"), o foco da intervenção do professor não deve ser resolver todos os problemas de uma única vez. Corrigir a ortografia e a pontuação agora impediria a criança de refletir sobre o sentido e a estrutura da sua história.</a:t>
            </a:r>
            <a:endParaRPr sz="24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4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400" b="0" i="0" u="none" strike="noStrike" cap="none">
                <a:solidFill>
                  <a:schemeClr val="dk1"/>
                </a:solidFill>
                <a:latin typeface="Arial"/>
                <a:ea typeface="Arial"/>
                <a:cs typeface="Arial"/>
                <a:sym typeface="Arial"/>
              </a:rPr>
              <a:t>-Falta de artimanha e quebra de coerência: O texto conta diretamente o plano (pedir o dinheiro) sem narrar caminhos engenhosos, perdendo o suspense e a característica principal do gênero. Por que um primo rico e com "cara de bravo" simplesmente daria o dinheiro só porque Pedro pediu? A genialidade do protagonista deve ser explorada de maneira a surpreender o antagonista e o leitor.</a:t>
            </a:r>
            <a:endParaRPr sz="24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2100" b="1" i="0" u="none" strike="noStrike" cap="none">
                <a:solidFill>
                  <a:srgbClr val="007E79"/>
                </a:solidFill>
                <a:latin typeface="Arial"/>
                <a:ea typeface="Arial"/>
                <a:cs typeface="Arial"/>
                <a:sym typeface="Arial"/>
              </a:rPr>
              <a:t>  </a:t>
            </a:r>
            <a:endParaRPr sz="2100" b="1" i="0" u="none" strike="noStrike" cap="none">
              <a:solidFill>
                <a:srgbClr val="007E79"/>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g3a8731c4022_0_141"/>
          <p:cNvSpPr/>
          <p:nvPr/>
        </p:nvSpPr>
        <p:spPr>
          <a:xfrm>
            <a:off x="-1261687" y="93676"/>
            <a:ext cx="13391100" cy="492300"/>
          </a:xfrm>
          <a:prstGeom prst="rect">
            <a:avLst/>
          </a:prstGeom>
          <a:noFill/>
          <a:ln>
            <a:noFill/>
          </a:ln>
        </p:spPr>
        <p:txBody>
          <a:bodyPr spcFirstLastPara="1" wrap="square" lIns="0" tIns="0" rIns="0" bIns="0" anchor="t" anchorCtr="0">
            <a:noAutofit/>
          </a:bodyPr>
          <a:lstStyle/>
          <a:p>
            <a:pPr marL="1371600" marR="0" lvl="3" indent="0" algn="just" rtl="0">
              <a:lnSpc>
                <a:spcPct val="100000"/>
              </a:lnSpc>
              <a:spcBef>
                <a:spcPts val="0"/>
              </a:spcBef>
              <a:spcAft>
                <a:spcPts val="0"/>
              </a:spcAft>
              <a:buClr>
                <a:srgbClr val="000000"/>
              </a:buClr>
              <a:buSzPts val="3200"/>
              <a:buFont typeface="Arial"/>
              <a:buNone/>
            </a:pPr>
            <a:r>
              <a:rPr lang="en-US" sz="2900" b="1" i="0" u="none" strike="noStrike" cap="none">
                <a:solidFill>
                  <a:srgbClr val="107F7B"/>
                </a:solidFill>
                <a:latin typeface="Arial"/>
                <a:ea typeface="Arial"/>
                <a:cs typeface="Arial"/>
                <a:sym typeface="Arial"/>
              </a:rPr>
              <a:t>Sistematização: </a:t>
            </a:r>
            <a:endParaRPr sz="2900" b="1" i="0" u="none" strike="noStrike" cap="none">
              <a:solidFill>
                <a:srgbClr val="107F7B"/>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400" b="0" i="0" u="none" strike="noStrike" cap="none">
                <a:solidFill>
                  <a:schemeClr val="dk1"/>
                </a:solidFill>
                <a:latin typeface="Arial"/>
                <a:ea typeface="Arial"/>
                <a:cs typeface="Arial"/>
                <a:sym typeface="Arial"/>
              </a:rPr>
              <a:t>-Problemas na textualização e conexão de ideias: O texto parece mais um roteiro ou planificação de ideias ("teve um plano que ele foi andando", "bateu na porta", "pediu dinheiro", "comprou bolo") do que uma narrativa fluida. Falta o uso de marcadores temporais e conectores adequados para "costurar" os episódios.</a:t>
            </a:r>
            <a:endParaRPr sz="24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4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400" b="0" i="0" u="none" strike="noStrike" cap="none">
                <a:solidFill>
                  <a:schemeClr val="dk1"/>
                </a:solidFill>
                <a:latin typeface="Arial"/>
                <a:ea typeface="Arial"/>
                <a:cs typeface="Arial"/>
                <a:sym typeface="Arial"/>
              </a:rPr>
              <a:t>-Ausência de marcas que deixam o texto divertido: Pedro Malasartes é um personagem esperto e cômico. O texto não possui marcas de oralidade, repetições típicas nas falas de Pedro ou expressões populares que enriqueceriam a narrativa e caracterizariam melhor o protagonista.</a:t>
            </a:r>
            <a:endParaRPr sz="24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2100" b="1" i="0" u="none" strike="noStrike" cap="none">
                <a:solidFill>
                  <a:srgbClr val="007E79"/>
                </a:solidFill>
                <a:latin typeface="Arial"/>
                <a:ea typeface="Arial"/>
                <a:cs typeface="Arial"/>
                <a:sym typeface="Arial"/>
              </a:rPr>
              <a:t>  </a:t>
            </a:r>
            <a:endParaRPr sz="2100" b="1" i="0" u="none" strike="noStrike" cap="none">
              <a:solidFill>
                <a:srgbClr val="007E79"/>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g3a8731c4022_0_149"/>
          <p:cNvSpPr/>
          <p:nvPr/>
        </p:nvSpPr>
        <p:spPr>
          <a:xfrm>
            <a:off x="-1261687" y="93676"/>
            <a:ext cx="13391100" cy="492300"/>
          </a:xfrm>
          <a:prstGeom prst="rect">
            <a:avLst/>
          </a:prstGeom>
          <a:noFill/>
          <a:ln>
            <a:noFill/>
          </a:ln>
        </p:spPr>
        <p:txBody>
          <a:bodyPr spcFirstLastPara="1" wrap="square" lIns="0" tIns="0" rIns="0" bIns="0" anchor="t" anchorCtr="0">
            <a:noAutofit/>
          </a:bodyPr>
          <a:lstStyle/>
          <a:p>
            <a:pPr marL="1371600" marR="0" lvl="3" indent="0" algn="just" rtl="0">
              <a:lnSpc>
                <a:spcPct val="100000"/>
              </a:lnSpc>
              <a:spcBef>
                <a:spcPts val="0"/>
              </a:spcBef>
              <a:spcAft>
                <a:spcPts val="0"/>
              </a:spcAft>
              <a:buClr>
                <a:srgbClr val="000000"/>
              </a:buClr>
              <a:buSzPts val="3200"/>
              <a:buFont typeface="Arial"/>
              <a:buNone/>
            </a:pPr>
            <a:r>
              <a:rPr lang="en-US" sz="2900" b="1" i="0" u="none" strike="noStrike" cap="none">
                <a:solidFill>
                  <a:srgbClr val="107F7B"/>
                </a:solidFill>
                <a:latin typeface="Arial"/>
                <a:ea typeface="Arial"/>
                <a:cs typeface="Arial"/>
                <a:sym typeface="Arial"/>
              </a:rPr>
              <a:t>Sistematização: </a:t>
            </a:r>
            <a:endParaRPr sz="2900" b="1" i="0" u="none" strike="noStrike" cap="none">
              <a:solidFill>
                <a:srgbClr val="107F7B"/>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700" b="0" i="0" u="none" strike="noStrike" cap="none">
                <a:solidFill>
                  <a:schemeClr val="dk1"/>
                </a:solidFill>
                <a:latin typeface="Arial"/>
                <a:ea typeface="Arial"/>
                <a:cs typeface="Arial"/>
                <a:sym typeface="Arial"/>
              </a:rPr>
              <a:t>Para ajudar a compreender o que está faltando no texto e o que precisa ser melhorado, será que fornecer modelos e tematizá-los pode ajudar a resolver os problemas existentes nas produções das crianças? De que maneira?</a:t>
            </a:r>
            <a:endParaRPr sz="27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4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2100" b="1" i="0" u="none" strike="noStrike" cap="none">
                <a:solidFill>
                  <a:srgbClr val="007E79"/>
                </a:solidFill>
                <a:latin typeface="Arial"/>
                <a:ea typeface="Arial"/>
                <a:cs typeface="Arial"/>
                <a:sym typeface="Arial"/>
              </a:rPr>
              <a:t>  </a:t>
            </a:r>
            <a:endParaRPr sz="2100" b="1" i="0" u="none" strike="noStrike" cap="none">
              <a:solidFill>
                <a:srgbClr val="007E79"/>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g3a8731c4022_0_153"/>
          <p:cNvSpPr/>
          <p:nvPr/>
        </p:nvSpPr>
        <p:spPr>
          <a:xfrm>
            <a:off x="-1261687" y="93676"/>
            <a:ext cx="13391100" cy="492300"/>
          </a:xfrm>
          <a:prstGeom prst="rect">
            <a:avLst/>
          </a:prstGeom>
          <a:noFill/>
          <a:ln>
            <a:noFill/>
          </a:ln>
        </p:spPr>
        <p:txBody>
          <a:bodyPr spcFirstLastPara="1" wrap="square" lIns="0" tIns="0" rIns="0" bIns="0" anchor="t" anchorCtr="0">
            <a:noAutofit/>
          </a:bodyPr>
          <a:lstStyle/>
          <a:p>
            <a:pPr marL="1371600" marR="0" lvl="3" indent="0" algn="just" rtl="0">
              <a:lnSpc>
                <a:spcPct val="100000"/>
              </a:lnSpc>
              <a:spcBef>
                <a:spcPts val="0"/>
              </a:spcBef>
              <a:spcAft>
                <a:spcPts val="0"/>
              </a:spcAft>
              <a:buClr>
                <a:srgbClr val="000000"/>
              </a:buClr>
              <a:buSzPts val="3200"/>
              <a:buFont typeface="Arial"/>
              <a:buNone/>
            </a:pPr>
            <a:r>
              <a:rPr lang="en-US" sz="2900" b="1" i="0" u="none" strike="noStrike" cap="none">
                <a:solidFill>
                  <a:srgbClr val="107F7B"/>
                </a:solidFill>
                <a:latin typeface="Arial"/>
                <a:ea typeface="Arial"/>
                <a:cs typeface="Arial"/>
                <a:sym typeface="Arial"/>
              </a:rPr>
              <a:t>Texto bem escrito contendo um novo final para o conto "O aniversário de Pedro Malasartes".</a:t>
            </a:r>
            <a:endParaRPr sz="2900" b="1" i="0" u="none" strike="noStrike" cap="none">
              <a:solidFill>
                <a:srgbClr val="107F7B"/>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7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100" b="0" i="0" u="none" strike="noStrike" cap="none">
                <a:solidFill>
                  <a:schemeClr val="dk1"/>
                </a:solidFill>
                <a:latin typeface="Arial"/>
                <a:ea typeface="Arial"/>
                <a:cs typeface="Arial"/>
                <a:sym typeface="Arial"/>
              </a:rPr>
              <a:t>— Ô, primo, hoje é meu aniversário, sabia? Mas não precisa se incomodar com banquete, não. Eu vim só dar um abraço. Pra mim, basta um cafezinho — disse Pedro, fazendo aquela cara de coitado. </a:t>
            </a: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100" b="0" i="0" u="none" strike="noStrike" cap="none">
                <a:solidFill>
                  <a:schemeClr val="dk1"/>
                </a:solidFill>
                <a:latin typeface="Arial"/>
                <a:ea typeface="Arial"/>
                <a:cs typeface="Arial"/>
                <a:sym typeface="Arial"/>
              </a:rPr>
              <a:t>O primo, aliviado por não ter que gastar dinheiro, mandou a cozinheira passar um café. Conversa vai, conversa vem, Pedro suspirou fundo e soltou:</a:t>
            </a: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100" b="0" i="0" u="none" strike="noStrike" cap="none">
                <a:solidFill>
                  <a:schemeClr val="dk1"/>
                </a:solidFill>
                <a:latin typeface="Arial"/>
                <a:ea typeface="Arial"/>
                <a:cs typeface="Arial"/>
                <a:sym typeface="Arial"/>
              </a:rPr>
              <a:t> — Êta café cheiroso! Sabe, primo, no dia do aniversário, a barriga da gente até ronca diferente. Um cafezinho é bom, mas se tivesse um pedacinho de broa, só um pouquinho, pra acompanhar... </a:t>
            </a: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100" b="0" i="0" u="none" strike="noStrike" cap="none">
                <a:solidFill>
                  <a:schemeClr val="dk1"/>
                </a:solidFill>
                <a:latin typeface="Arial"/>
                <a:ea typeface="Arial"/>
                <a:cs typeface="Arial"/>
                <a:sym typeface="Arial"/>
              </a:rPr>
              <a:t>O primo, meio contrariado, mandou trazer a broa. Conversa vai, conversa vem, Pedro comeu, elogiou e alisou a barriga: </a:t>
            </a: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100" b="0" i="0" u="none" strike="noStrike" cap="none">
                <a:solidFill>
                  <a:schemeClr val="dk1"/>
                </a:solidFill>
                <a:latin typeface="Arial"/>
                <a:ea typeface="Arial"/>
                <a:cs typeface="Arial"/>
                <a:sym typeface="Arial"/>
              </a:rPr>
              <a:t>— A broa tava divina, pra lá de boa! Mas me bate uma lembrança do bolo de fubá da minha madrinha... Pra mim, basta um cafezinho, mas um pedaço de bolo não faria mal, né? </a:t>
            </a: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100" b="0" i="0" u="none" strike="noStrike" cap="none">
                <a:solidFill>
                  <a:schemeClr val="dk1"/>
                </a:solidFill>
                <a:latin typeface="Arial"/>
                <a:ea typeface="Arial"/>
                <a:cs typeface="Arial"/>
                <a:sym typeface="Arial"/>
              </a:rPr>
              <a:t>O primo, sem graça e caindo na lábia, mandou vir o bolo. E assim, repetindo a todo momento que lhe "bastava um cafezinho", Pedro foi pedindo pão de queijo, frango assado e até leitão, dizendo que era só para matar a saudade. Quando o primo se deu conta, a mesa estava farta, e a vizinhança inteira já tinha entrado na casa para comer às custas do avarento. Pedro comemorou seu aniversário com muita gente e comida, e o primo teve que pagar a conta toda!</a:t>
            </a: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2100" b="1" i="0" u="none" strike="noStrike" cap="none">
                <a:solidFill>
                  <a:srgbClr val="007E79"/>
                </a:solidFill>
                <a:latin typeface="Arial"/>
                <a:ea typeface="Arial"/>
                <a:cs typeface="Arial"/>
                <a:sym typeface="Arial"/>
              </a:rPr>
              <a:t>  </a:t>
            </a:r>
            <a:endParaRPr sz="2100" b="1" i="0" u="none" strike="noStrike" cap="none">
              <a:solidFill>
                <a:srgbClr val="007E79"/>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g33f43b67975_0_58"/>
          <p:cNvSpPr txBox="1"/>
          <p:nvPr/>
        </p:nvSpPr>
        <p:spPr>
          <a:xfrm>
            <a:off x="4830170" y="472125"/>
            <a:ext cx="6181500" cy="11430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107F7B"/>
                </a:solidFill>
                <a:latin typeface="Arial"/>
                <a:ea typeface="Arial"/>
                <a:cs typeface="Arial"/>
                <a:sym typeface="Arial"/>
              </a:rPr>
              <a:t>TEIA LITERÁRIA </a:t>
            </a:r>
            <a:endParaRPr sz="3000" b="1" i="0" u="none" strike="noStrike" cap="none">
              <a:solidFill>
                <a:srgbClr val="107F7B"/>
              </a:solidFill>
              <a:latin typeface="Arial"/>
              <a:ea typeface="Arial"/>
              <a:cs typeface="Arial"/>
              <a:sym typeface="Arial"/>
            </a:endParaRPr>
          </a:p>
        </p:txBody>
      </p:sp>
      <p:sp>
        <p:nvSpPr>
          <p:cNvPr id="308" name="Google Shape;308;g33f43b67975_0_58"/>
          <p:cNvSpPr txBox="1"/>
          <p:nvPr/>
        </p:nvSpPr>
        <p:spPr>
          <a:xfrm>
            <a:off x="6599325" y="1216400"/>
            <a:ext cx="5186700" cy="50817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747678"/>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6323"/>
              <a:buFont typeface="Arial"/>
              <a:buNone/>
            </a:pPr>
            <a:r>
              <a:rPr lang="en-US" sz="2300" b="1" i="0" u="none" strike="noStrike" cap="none">
                <a:solidFill>
                  <a:srgbClr val="007E79"/>
                </a:solidFill>
                <a:latin typeface="Arial"/>
                <a:ea typeface="Arial"/>
                <a:cs typeface="Arial"/>
                <a:sym typeface="Arial"/>
              </a:rPr>
              <a:t>Conteúdo transversal de formação literária:</a:t>
            </a:r>
            <a:endParaRPr sz="2300" b="1" i="0" u="none" strike="noStrike" cap="none">
              <a:solidFill>
                <a:srgbClr val="007E79"/>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6323"/>
              <a:buFont typeface="Arial"/>
              <a:buNone/>
            </a:pPr>
            <a:endParaRPr sz="2300" b="1" i="0" u="none" strike="noStrike" cap="none">
              <a:solidFill>
                <a:srgbClr val="007E79"/>
              </a:solidFill>
              <a:latin typeface="Arial"/>
              <a:ea typeface="Arial"/>
              <a:cs typeface="Arial"/>
              <a:sym typeface="Arial"/>
            </a:endParaRPr>
          </a:p>
          <a:p>
            <a:pPr marL="0" marR="0" lvl="0" indent="0" algn="just" rtl="0">
              <a:lnSpc>
                <a:spcPct val="115000"/>
              </a:lnSpc>
              <a:spcBef>
                <a:spcPts val="0"/>
              </a:spcBef>
              <a:spcAft>
                <a:spcPts val="0"/>
              </a:spcAft>
              <a:buClr>
                <a:schemeClr val="dk1"/>
              </a:buClr>
              <a:buSzPts val="1100"/>
              <a:buFont typeface="Arial"/>
              <a:buNone/>
            </a:pPr>
            <a:r>
              <a:rPr lang="en-US" sz="2300" b="0" i="0" u="none" strike="noStrike" cap="none">
                <a:solidFill>
                  <a:schemeClr val="dk2"/>
                </a:solidFill>
                <a:latin typeface="Arial"/>
                <a:ea typeface="Arial"/>
                <a:cs typeface="Arial"/>
                <a:sym typeface="Arial"/>
              </a:rPr>
              <a:t>Sequência de histórias previamente pensada e organizada para provocar distintas experiências estéticas.</a:t>
            </a:r>
            <a:endParaRPr sz="2300" b="0" i="0" u="none" strike="noStrike" cap="none">
              <a:solidFill>
                <a:schemeClr val="dk2"/>
              </a:solidFill>
              <a:latin typeface="Arial"/>
              <a:ea typeface="Arial"/>
              <a:cs typeface="Arial"/>
              <a:sym typeface="Arial"/>
            </a:endParaRPr>
          </a:p>
          <a:p>
            <a:pPr marL="0" marR="0" lvl="0" indent="0" algn="just" rtl="0">
              <a:lnSpc>
                <a:spcPct val="115000"/>
              </a:lnSpc>
              <a:spcBef>
                <a:spcPts val="0"/>
              </a:spcBef>
              <a:spcAft>
                <a:spcPts val="0"/>
              </a:spcAft>
              <a:buClr>
                <a:schemeClr val="dk1"/>
              </a:buClr>
              <a:buSzPts val="1100"/>
              <a:buFont typeface="Arial"/>
              <a:buNone/>
            </a:pPr>
            <a:r>
              <a:rPr lang="en-US" sz="2300" b="0" i="0" u="none" strike="noStrike" cap="none">
                <a:solidFill>
                  <a:schemeClr val="dk2"/>
                </a:solidFill>
                <a:latin typeface="Arial"/>
                <a:ea typeface="Arial"/>
                <a:cs typeface="Arial"/>
                <a:sym typeface="Arial"/>
              </a:rPr>
              <a:t> </a:t>
            </a:r>
            <a:endParaRPr sz="2300" b="0" i="0" u="none" strike="noStrike" cap="none">
              <a:solidFill>
                <a:schemeClr val="dk2"/>
              </a:solidFill>
              <a:latin typeface="Arial"/>
              <a:ea typeface="Arial"/>
              <a:cs typeface="Arial"/>
              <a:sym typeface="Arial"/>
            </a:endParaRPr>
          </a:p>
          <a:p>
            <a:pPr marL="0" marR="0" lvl="0" indent="0" algn="just" rtl="0">
              <a:lnSpc>
                <a:spcPct val="115000"/>
              </a:lnSpc>
              <a:spcBef>
                <a:spcPts val="0"/>
              </a:spcBef>
              <a:spcAft>
                <a:spcPts val="0"/>
              </a:spcAft>
              <a:buClr>
                <a:schemeClr val="dk1"/>
              </a:buClr>
              <a:buSzPts val="1100"/>
              <a:buFont typeface="Arial"/>
              <a:buNone/>
            </a:pPr>
            <a:r>
              <a:rPr lang="en-US" sz="2300" b="0" i="0" u="none" strike="noStrike" cap="none">
                <a:solidFill>
                  <a:schemeClr val="dk2"/>
                </a:solidFill>
                <a:latin typeface="Arial"/>
                <a:ea typeface="Arial"/>
                <a:cs typeface="Arial"/>
                <a:sym typeface="Arial"/>
              </a:rPr>
              <a:t>Para 2026: Autores e Autoras Mineiras. </a:t>
            </a:r>
            <a:endParaRPr sz="2300" b="0" i="0" u="none" strike="noStrike" cap="none">
              <a:solidFill>
                <a:schemeClr val="dk2"/>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6323"/>
              <a:buFont typeface="Arial"/>
              <a:buNone/>
            </a:pPr>
            <a:endParaRPr sz="2300" b="0" i="0" u="none" strike="noStrike" cap="none">
              <a:solidFill>
                <a:schemeClr val="dk2"/>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2300" b="0" i="0" u="none" strike="noStrike" cap="none">
              <a:solidFill>
                <a:srgbClr val="747678"/>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747678"/>
              </a:solidFill>
              <a:latin typeface="Arial"/>
              <a:ea typeface="Arial"/>
              <a:cs typeface="Arial"/>
              <a:sym typeface="Arial"/>
            </a:endParaRPr>
          </a:p>
        </p:txBody>
      </p:sp>
      <p:pic>
        <p:nvPicPr>
          <p:cNvPr id="309" name="Google Shape;309;g33f43b67975_0_58">
            <a:hlinkClick r:id="rId3"/>
          </p:cNvPr>
          <p:cNvPicPr preferRelativeResize="0"/>
          <p:nvPr/>
        </p:nvPicPr>
        <p:blipFill rotWithShape="1">
          <a:blip r:embed="rId4">
            <a:alphaModFix/>
          </a:blip>
          <a:srcRect/>
          <a:stretch/>
        </p:blipFill>
        <p:spPr>
          <a:xfrm>
            <a:off x="362125" y="1328250"/>
            <a:ext cx="5920001" cy="44761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g3a8731c4022_0_161"/>
          <p:cNvSpPr/>
          <p:nvPr/>
        </p:nvSpPr>
        <p:spPr>
          <a:xfrm>
            <a:off x="-1261687" y="93676"/>
            <a:ext cx="13391100" cy="492300"/>
          </a:xfrm>
          <a:prstGeom prst="rect">
            <a:avLst/>
          </a:prstGeom>
          <a:noFill/>
          <a:ln>
            <a:noFill/>
          </a:ln>
        </p:spPr>
        <p:txBody>
          <a:bodyPr spcFirstLastPara="1" wrap="square" lIns="0" tIns="0" rIns="0" bIns="0" anchor="t" anchorCtr="0">
            <a:noAutofit/>
          </a:bodyPr>
          <a:lstStyle/>
          <a:p>
            <a:pPr marL="1371600" marR="0" lvl="3" indent="0" algn="just" rtl="0">
              <a:lnSpc>
                <a:spcPct val="100000"/>
              </a:lnSpc>
              <a:spcBef>
                <a:spcPts val="0"/>
              </a:spcBef>
              <a:spcAft>
                <a:spcPts val="0"/>
              </a:spcAft>
              <a:buClr>
                <a:srgbClr val="000000"/>
              </a:buClr>
              <a:buSzPts val="3200"/>
              <a:buFont typeface="Arial"/>
              <a:buNone/>
            </a:pPr>
            <a:r>
              <a:rPr lang="en-US" sz="2900" b="1" i="0" u="none" strike="noStrike" cap="none">
                <a:solidFill>
                  <a:srgbClr val="107F7B"/>
                </a:solidFill>
                <a:latin typeface="Arial"/>
                <a:ea typeface="Arial"/>
                <a:cs typeface="Arial"/>
                <a:sym typeface="Arial"/>
              </a:rPr>
              <a:t>Questões para análise de texto bem escrito contendo um novo final para o conto "O aniversário de Pedro Malasartes".</a:t>
            </a:r>
            <a:endParaRPr sz="2900" b="1" i="0" u="none" strike="noStrike" cap="none">
              <a:solidFill>
                <a:srgbClr val="107F7B"/>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7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500" b="0" i="0" u="none" strike="noStrike" cap="none">
                <a:solidFill>
                  <a:schemeClr val="dk1"/>
                </a:solidFill>
                <a:latin typeface="Arial"/>
                <a:ea typeface="Arial"/>
                <a:cs typeface="Arial"/>
                <a:sym typeface="Arial"/>
              </a:rPr>
              <a:t>-</a:t>
            </a:r>
            <a:r>
              <a:rPr lang="en-US" sz="2800" b="0" i="0" u="none" strike="noStrike" cap="none">
                <a:solidFill>
                  <a:schemeClr val="dk1"/>
                </a:solidFill>
                <a:latin typeface="Arial"/>
                <a:ea typeface="Arial"/>
                <a:cs typeface="Arial"/>
                <a:sym typeface="Arial"/>
              </a:rPr>
              <a:t>A construção do personagem: O texto mantém a esperteza do Malasartes? Como ele consegue enganar o primo aos poucos?</a:t>
            </a: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800" b="0" i="0" u="none" strike="noStrike" cap="none">
                <a:solidFill>
                  <a:schemeClr val="dk1"/>
                </a:solidFill>
                <a:latin typeface="Arial"/>
                <a:ea typeface="Arial"/>
                <a:cs typeface="Arial"/>
                <a:sym typeface="Arial"/>
              </a:rPr>
              <a:t>-A construção do suspense: Em vez de entregar o plano de cara, como o mistério e a artimanha vão se desenrolando de forma gradual e engenhosa até o desfecho?</a:t>
            </a: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800" b="0" i="0" u="none" strike="noStrike" cap="none">
                <a:solidFill>
                  <a:schemeClr val="dk1"/>
                </a:solidFill>
                <a:latin typeface="Arial"/>
                <a:ea typeface="Arial"/>
                <a:cs typeface="Arial"/>
                <a:sym typeface="Arial"/>
              </a:rPr>
              <a:t>-Recursos de linguagem (humor): Quais repetições e expressões tornam a leitura do texto divertida e típica de um conto popular? (Foco no "basta um cafezinho" e "conversa vai, conversa vem")</a:t>
            </a: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4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4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4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4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4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2100" b="1" i="0" u="none" strike="noStrike" cap="none">
                <a:solidFill>
                  <a:srgbClr val="007E79"/>
                </a:solidFill>
                <a:latin typeface="Arial"/>
                <a:ea typeface="Arial"/>
                <a:cs typeface="Arial"/>
                <a:sym typeface="Arial"/>
              </a:rPr>
              <a:t>  </a:t>
            </a:r>
            <a:endParaRPr sz="2100" b="1" i="0" u="none" strike="noStrike" cap="none">
              <a:solidFill>
                <a:srgbClr val="007E79"/>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g3a8731c4022_0_157"/>
          <p:cNvSpPr/>
          <p:nvPr/>
        </p:nvSpPr>
        <p:spPr>
          <a:xfrm>
            <a:off x="-1261687" y="93676"/>
            <a:ext cx="13391100" cy="492300"/>
          </a:xfrm>
          <a:prstGeom prst="rect">
            <a:avLst/>
          </a:prstGeom>
          <a:noFill/>
          <a:ln>
            <a:noFill/>
          </a:ln>
        </p:spPr>
        <p:txBody>
          <a:bodyPr spcFirstLastPara="1" wrap="square" lIns="0" tIns="0" rIns="0" bIns="0" anchor="t" anchorCtr="0">
            <a:noAutofit/>
          </a:bodyPr>
          <a:lstStyle/>
          <a:p>
            <a:pPr marL="1371600" marR="0" lvl="3" indent="0" algn="just" rtl="0">
              <a:lnSpc>
                <a:spcPct val="100000"/>
              </a:lnSpc>
              <a:spcBef>
                <a:spcPts val="0"/>
              </a:spcBef>
              <a:spcAft>
                <a:spcPts val="0"/>
              </a:spcAft>
              <a:buClr>
                <a:srgbClr val="000000"/>
              </a:buClr>
              <a:buSzPts val="3200"/>
              <a:buFont typeface="Arial"/>
              <a:buNone/>
            </a:pPr>
            <a:r>
              <a:rPr lang="en-US" sz="2900" b="1" i="0" u="none" strike="noStrike" cap="none">
                <a:solidFill>
                  <a:srgbClr val="107F7B"/>
                </a:solidFill>
                <a:latin typeface="Arial"/>
                <a:ea typeface="Arial"/>
                <a:cs typeface="Arial"/>
                <a:sym typeface="Arial"/>
              </a:rPr>
              <a:t>Questões para análise de texto bem escrito contendo um novo final para o conto "O aniversário de Pedro Malasartes".</a:t>
            </a:r>
            <a:endParaRPr sz="2900" b="1" i="0" u="none" strike="noStrike" cap="none">
              <a:solidFill>
                <a:srgbClr val="107F7B"/>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700" b="0" i="0" u="none" strike="noStrike" cap="none">
              <a:solidFill>
                <a:schemeClr val="dk1"/>
              </a:solidFill>
              <a:latin typeface="Arial"/>
              <a:ea typeface="Arial"/>
              <a:cs typeface="Arial"/>
              <a:sym typeface="Arial"/>
            </a:endParaRPr>
          </a:p>
          <a:p>
            <a:pPr marL="1371600" marR="0" lvl="3" indent="0" algn="ctr" rtl="0">
              <a:lnSpc>
                <a:spcPct val="100000"/>
              </a:lnSpc>
              <a:spcBef>
                <a:spcPts val="0"/>
              </a:spcBef>
              <a:spcAft>
                <a:spcPts val="0"/>
              </a:spcAft>
              <a:buClr>
                <a:srgbClr val="000000"/>
              </a:buClr>
              <a:buSzPts val="3200"/>
              <a:buFont typeface="Arial"/>
              <a:buNone/>
            </a:pPr>
            <a:r>
              <a:rPr lang="en-US" sz="2800" b="0" i="0" u="none" strike="noStrike" cap="none">
                <a:solidFill>
                  <a:schemeClr val="dk1"/>
                </a:solidFill>
                <a:latin typeface="Arial"/>
                <a:ea typeface="Arial"/>
                <a:cs typeface="Arial"/>
                <a:sym typeface="Arial"/>
              </a:rPr>
              <a:t>Análises como essas ajudam os estudantes a revisar o próprio texto?</a:t>
            </a:r>
            <a:endParaRPr sz="2800" b="0" i="0" u="none" strike="noStrike" cap="none">
              <a:solidFill>
                <a:schemeClr val="dk1"/>
              </a:solidFill>
              <a:latin typeface="Arial"/>
              <a:ea typeface="Arial"/>
              <a:cs typeface="Arial"/>
              <a:sym typeface="Arial"/>
            </a:endParaRPr>
          </a:p>
          <a:p>
            <a:pPr marL="1371600" marR="0" lvl="3" indent="0" algn="ctr" rtl="0">
              <a:lnSpc>
                <a:spcPct val="100000"/>
              </a:lnSpc>
              <a:spcBef>
                <a:spcPts val="0"/>
              </a:spcBef>
              <a:spcAft>
                <a:spcPts val="0"/>
              </a:spcAft>
              <a:buClr>
                <a:srgbClr val="000000"/>
              </a:buClr>
              <a:buSzPts val="3200"/>
              <a:buFont typeface="Arial"/>
              <a:buNone/>
            </a:pP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800" b="0" i="0" u="none" strike="noStrike" cap="none">
                <a:solidFill>
                  <a:schemeClr val="dk1"/>
                </a:solidFill>
                <a:latin typeface="Arial"/>
                <a:ea typeface="Arial"/>
                <a:cs typeface="Arial"/>
                <a:sym typeface="Arial"/>
              </a:rPr>
              <a:t>Exemplos de perguntas de revisão que podem ser  feitas para os(as) estudantes:</a:t>
            </a: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800" b="0" i="0" u="none" strike="noStrike" cap="none">
                <a:solidFill>
                  <a:schemeClr val="dk1"/>
                </a:solidFill>
                <a:latin typeface="Arial"/>
                <a:ea typeface="Arial"/>
                <a:cs typeface="Arial"/>
                <a:sym typeface="Arial"/>
              </a:rPr>
              <a:t>-Agora que você viu um exemplo de como Malasartes age, o que ele poderia falar para o primo para conseguir a comida de forma engenhosa, sem pedir o dinheiro direto?</a:t>
            </a: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800" b="0" i="0" u="none" strike="noStrike" cap="none">
                <a:solidFill>
                  <a:schemeClr val="dk1"/>
                </a:solidFill>
                <a:latin typeface="Arial"/>
                <a:ea typeface="Arial"/>
                <a:cs typeface="Arial"/>
                <a:sym typeface="Arial"/>
              </a:rPr>
              <a:t>-Como você pode fazer o primo (que é avarento) acreditar que não vai gastar nada no começo da história?</a:t>
            </a: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800" b="0" i="0" u="none" strike="noStrike" cap="none">
                <a:solidFill>
                  <a:schemeClr val="dk1"/>
                </a:solidFill>
                <a:latin typeface="Arial"/>
                <a:ea typeface="Arial"/>
                <a:cs typeface="Arial"/>
                <a:sym typeface="Arial"/>
              </a:rPr>
              <a:t>-Que tal inserir repetições ou expressões populares nas falas de Pedro para que o texto fique mais engraçado e divertido para quem for ouvir a história?</a:t>
            </a:r>
            <a:endParaRPr sz="2800" b="0" i="0" u="none" strike="noStrike" cap="none">
              <a:solidFill>
                <a:schemeClr val="dk1"/>
              </a:solidFill>
              <a:latin typeface="Arial"/>
              <a:ea typeface="Arial"/>
              <a:cs typeface="Arial"/>
              <a:sym typeface="Arial"/>
            </a:endParaRPr>
          </a:p>
          <a:p>
            <a:pPr marL="1371600" marR="0" lvl="3" indent="0" algn="ctr" rtl="0">
              <a:lnSpc>
                <a:spcPct val="100000"/>
              </a:lnSpc>
              <a:spcBef>
                <a:spcPts val="0"/>
              </a:spcBef>
              <a:spcAft>
                <a:spcPts val="0"/>
              </a:spcAft>
              <a:buClr>
                <a:srgbClr val="000000"/>
              </a:buClr>
              <a:buSzPts val="3200"/>
              <a:buFont typeface="Arial"/>
              <a:buNone/>
            </a:pP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4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2100" b="1" i="0" u="none" strike="noStrike" cap="none">
                <a:solidFill>
                  <a:srgbClr val="007E79"/>
                </a:solidFill>
                <a:latin typeface="Arial"/>
                <a:ea typeface="Arial"/>
                <a:cs typeface="Arial"/>
                <a:sym typeface="Arial"/>
              </a:rPr>
              <a:t>  </a:t>
            </a:r>
            <a:endParaRPr sz="2100" b="1" i="0" u="none" strike="noStrike" cap="none">
              <a:solidFill>
                <a:srgbClr val="007E79"/>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g3a8731c4022_0_165"/>
          <p:cNvSpPr/>
          <p:nvPr/>
        </p:nvSpPr>
        <p:spPr>
          <a:xfrm>
            <a:off x="-1261687" y="93676"/>
            <a:ext cx="13391100" cy="492300"/>
          </a:xfrm>
          <a:prstGeom prst="rect">
            <a:avLst/>
          </a:prstGeom>
          <a:noFill/>
          <a:ln>
            <a:noFill/>
          </a:ln>
        </p:spPr>
        <p:txBody>
          <a:bodyPr spcFirstLastPara="1" wrap="square" lIns="0" tIns="0" rIns="0" bIns="0" anchor="t" anchorCtr="0">
            <a:noAutofit/>
          </a:bodyPr>
          <a:lstStyle/>
          <a:p>
            <a:pPr marL="1371600" marR="0" lvl="3" indent="0" algn="just" rtl="0">
              <a:lnSpc>
                <a:spcPct val="100000"/>
              </a:lnSpc>
              <a:spcBef>
                <a:spcPts val="0"/>
              </a:spcBef>
              <a:spcAft>
                <a:spcPts val="0"/>
              </a:spcAft>
              <a:buClr>
                <a:srgbClr val="000000"/>
              </a:buClr>
              <a:buSzPts val="3200"/>
              <a:buFont typeface="Arial"/>
              <a:buNone/>
            </a:pPr>
            <a:r>
              <a:rPr lang="en-US" sz="2900" b="1" i="0" u="none" strike="noStrike" cap="none">
                <a:solidFill>
                  <a:srgbClr val="107F7B"/>
                </a:solidFill>
                <a:latin typeface="Arial"/>
                <a:ea typeface="Arial"/>
                <a:cs typeface="Arial"/>
                <a:sym typeface="Arial"/>
              </a:rPr>
              <a:t>Outros aspectos para revisão</a:t>
            </a:r>
            <a:endParaRPr sz="2900" b="1" i="0" u="none" strike="noStrike" cap="none">
              <a:solidFill>
                <a:srgbClr val="107F7B"/>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7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800" b="0" i="0" u="none" strike="noStrike" cap="none">
                <a:solidFill>
                  <a:schemeClr val="dk1"/>
                </a:solidFill>
                <a:latin typeface="Arial"/>
                <a:ea typeface="Arial"/>
                <a:cs typeface="Arial"/>
                <a:sym typeface="Arial"/>
              </a:rPr>
              <a:t>-Posteriormente às revisões referentes à coerência e coesão do texto, a revisão dos contos de artimanha produzidos pode ser um bom contexto para problematizações referentes à pontuação (caso seja observada tal demanda do grupo). Algumas intervenções podem ser potentes no contexto de leitura de um texto bem escrito. Por exemplo: “Como é possível saber quem está falando nos trechos de diálogo?”. Reler trechos a serem destacados e solicitar que acompanhem com o texto em mãos é importante para que destaquem a presença dos sinais gráficos ou verbos de dizer (que indicam quem está falando – disse, falou, respondeu, perguntou), ou ambos, para indicar os diálogos. </a:t>
            </a: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800" b="0" i="0" u="none" strike="noStrike" cap="none">
              <a:solidFill>
                <a:schemeClr val="dk1"/>
              </a:solidFill>
              <a:latin typeface="Arial"/>
              <a:ea typeface="Arial"/>
              <a:cs typeface="Arial"/>
              <a:sym typeface="Arial"/>
            </a:endParaRPr>
          </a:p>
          <a:p>
            <a:pPr marL="1371600" marR="0" lvl="3" indent="0" algn="ctr" rtl="0">
              <a:lnSpc>
                <a:spcPct val="100000"/>
              </a:lnSpc>
              <a:spcBef>
                <a:spcPts val="0"/>
              </a:spcBef>
              <a:spcAft>
                <a:spcPts val="0"/>
              </a:spcAft>
              <a:buClr>
                <a:srgbClr val="000000"/>
              </a:buClr>
              <a:buSzPts val="3200"/>
              <a:buFont typeface="Arial"/>
              <a:buNone/>
            </a:pP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4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2100" b="1" i="0" u="none" strike="noStrike" cap="none">
                <a:solidFill>
                  <a:srgbClr val="007E79"/>
                </a:solidFill>
                <a:latin typeface="Arial"/>
                <a:ea typeface="Arial"/>
                <a:cs typeface="Arial"/>
                <a:sym typeface="Arial"/>
              </a:rPr>
              <a:t>  </a:t>
            </a:r>
            <a:endParaRPr sz="2100" b="1" i="0" u="none" strike="noStrike" cap="none">
              <a:solidFill>
                <a:srgbClr val="007E79"/>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g3a8731c4022_0_169"/>
          <p:cNvSpPr/>
          <p:nvPr/>
        </p:nvSpPr>
        <p:spPr>
          <a:xfrm>
            <a:off x="-1261687" y="93676"/>
            <a:ext cx="13391100" cy="492300"/>
          </a:xfrm>
          <a:prstGeom prst="rect">
            <a:avLst/>
          </a:prstGeom>
          <a:noFill/>
          <a:ln>
            <a:noFill/>
          </a:ln>
        </p:spPr>
        <p:txBody>
          <a:bodyPr spcFirstLastPara="1" wrap="square" lIns="0" tIns="0" rIns="0" bIns="0" anchor="t" anchorCtr="0">
            <a:noAutofit/>
          </a:bodyPr>
          <a:lstStyle/>
          <a:p>
            <a:pPr marL="1371600" marR="0" lvl="3" indent="0" algn="just" rtl="0">
              <a:lnSpc>
                <a:spcPct val="100000"/>
              </a:lnSpc>
              <a:spcBef>
                <a:spcPts val="0"/>
              </a:spcBef>
              <a:spcAft>
                <a:spcPts val="0"/>
              </a:spcAft>
              <a:buClr>
                <a:srgbClr val="000000"/>
              </a:buClr>
              <a:buSzPts val="3200"/>
              <a:buFont typeface="Arial"/>
              <a:buNone/>
            </a:pPr>
            <a:r>
              <a:rPr lang="en-US" sz="2900" b="1" i="0" u="none" strike="noStrike" cap="none">
                <a:solidFill>
                  <a:srgbClr val="107F7B"/>
                </a:solidFill>
                <a:latin typeface="Arial"/>
                <a:ea typeface="Arial"/>
                <a:cs typeface="Arial"/>
                <a:sym typeface="Arial"/>
              </a:rPr>
              <a:t>Outros aspectos para revisão</a:t>
            </a:r>
            <a:endParaRPr sz="2900" b="1" i="0" u="none" strike="noStrike" cap="none">
              <a:solidFill>
                <a:srgbClr val="107F7B"/>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7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800" b="0" i="0" u="none" strike="noStrike" cap="none">
                <a:solidFill>
                  <a:schemeClr val="dk1"/>
                </a:solidFill>
                <a:latin typeface="Arial"/>
                <a:ea typeface="Arial"/>
                <a:cs typeface="Arial"/>
                <a:sym typeface="Arial"/>
              </a:rPr>
              <a:t>-Outra intervenção interessante é perguntar: “Como é possível saber quem está falando nesse trecho? Relendo a linha anterior, é possível descobrir? Os sinais de pontuação ajudam saber quem está falando? Quem fala nas primeiras linhas?” Solicitar que grifem os sinais de pontuação usados e também o verbo de dizer é fundamental para que comecem a perceber a importância da pontuação usada neste trecho – dois pontos, travessão e ponto.</a:t>
            </a: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800" b="0" i="0" u="none" strike="noStrike" cap="none">
                <a:solidFill>
                  <a:schemeClr val="dk1"/>
                </a:solidFill>
                <a:latin typeface="Arial"/>
                <a:ea typeface="Arial"/>
                <a:cs typeface="Arial"/>
                <a:sym typeface="Arial"/>
              </a:rPr>
              <a:t>Ou ainda problematizar se é possível identificar o sentimento dos e das personagens em alguns trechos pode ser interessante para que os e as estudantes comecem a destacar o uso do ponto de exclamação, tanto na fala dos das personagens, quanto na do narrado. </a:t>
            </a: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800" b="0" i="0" u="none" strike="noStrike" cap="none">
              <a:solidFill>
                <a:schemeClr val="dk1"/>
              </a:solidFill>
              <a:latin typeface="Arial"/>
              <a:ea typeface="Arial"/>
              <a:cs typeface="Arial"/>
              <a:sym typeface="Arial"/>
            </a:endParaRPr>
          </a:p>
          <a:p>
            <a:pPr marL="1371600" marR="0" lvl="3" indent="0" algn="ctr" rtl="0">
              <a:lnSpc>
                <a:spcPct val="100000"/>
              </a:lnSpc>
              <a:spcBef>
                <a:spcPts val="0"/>
              </a:spcBef>
              <a:spcAft>
                <a:spcPts val="0"/>
              </a:spcAft>
              <a:buClr>
                <a:srgbClr val="000000"/>
              </a:buClr>
              <a:buSzPts val="3200"/>
              <a:buFont typeface="Arial"/>
              <a:buNone/>
            </a:pP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4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2100" b="1" i="0" u="none" strike="noStrike" cap="none">
                <a:solidFill>
                  <a:srgbClr val="007E79"/>
                </a:solidFill>
                <a:latin typeface="Arial"/>
                <a:ea typeface="Arial"/>
                <a:cs typeface="Arial"/>
                <a:sym typeface="Arial"/>
              </a:rPr>
              <a:t>  </a:t>
            </a:r>
            <a:endParaRPr sz="2100" b="1" i="0" u="none" strike="noStrike" cap="none">
              <a:solidFill>
                <a:srgbClr val="007E79"/>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g3a8731c4022_0_173"/>
          <p:cNvSpPr/>
          <p:nvPr/>
        </p:nvSpPr>
        <p:spPr>
          <a:xfrm>
            <a:off x="-1261687" y="93676"/>
            <a:ext cx="13391100" cy="492300"/>
          </a:xfrm>
          <a:prstGeom prst="rect">
            <a:avLst/>
          </a:prstGeom>
          <a:noFill/>
          <a:ln>
            <a:noFill/>
          </a:ln>
        </p:spPr>
        <p:txBody>
          <a:bodyPr spcFirstLastPara="1" wrap="square" lIns="0" tIns="0" rIns="0" bIns="0" anchor="t" anchorCtr="0">
            <a:noAutofit/>
          </a:bodyPr>
          <a:lstStyle/>
          <a:p>
            <a:pPr marL="1371600" marR="0" lvl="3" indent="0" algn="just" rtl="0">
              <a:lnSpc>
                <a:spcPct val="100000"/>
              </a:lnSpc>
              <a:spcBef>
                <a:spcPts val="0"/>
              </a:spcBef>
              <a:spcAft>
                <a:spcPts val="0"/>
              </a:spcAft>
              <a:buClr>
                <a:srgbClr val="000000"/>
              </a:buClr>
              <a:buSzPts val="3200"/>
              <a:buFont typeface="Arial"/>
              <a:buNone/>
            </a:pPr>
            <a:r>
              <a:rPr lang="en-US" sz="2900" b="1" i="0" u="none" strike="noStrike" cap="none">
                <a:solidFill>
                  <a:srgbClr val="107F7B"/>
                </a:solidFill>
                <a:latin typeface="Arial"/>
                <a:ea typeface="Arial"/>
                <a:cs typeface="Arial"/>
                <a:sym typeface="Arial"/>
              </a:rPr>
              <a:t>Outros aspectos para revisão</a:t>
            </a:r>
            <a:endParaRPr sz="2900" b="1" i="0" u="none" strike="noStrike" cap="none">
              <a:solidFill>
                <a:srgbClr val="107F7B"/>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7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r>
              <a:rPr lang="en-US" sz="2800" b="0" i="0" u="none" strike="noStrike" cap="none">
                <a:solidFill>
                  <a:schemeClr val="dk1"/>
                </a:solidFill>
                <a:latin typeface="Arial"/>
                <a:ea typeface="Arial"/>
                <a:cs typeface="Arial"/>
                <a:sym typeface="Arial"/>
              </a:rPr>
              <a:t>Exemplo de quadro que pode ser adaptado para o contexto da Produção de Contos de Artimanha: </a:t>
            </a: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800" b="0" i="0" u="none" strike="noStrike" cap="none">
              <a:solidFill>
                <a:schemeClr val="dk1"/>
              </a:solidFill>
              <a:latin typeface="Arial"/>
              <a:ea typeface="Arial"/>
              <a:cs typeface="Arial"/>
              <a:sym typeface="Arial"/>
            </a:endParaRPr>
          </a:p>
          <a:p>
            <a:pPr marL="1371600" marR="0" lvl="3" indent="0" algn="ctr" rtl="0">
              <a:lnSpc>
                <a:spcPct val="100000"/>
              </a:lnSpc>
              <a:spcBef>
                <a:spcPts val="0"/>
              </a:spcBef>
              <a:spcAft>
                <a:spcPts val="0"/>
              </a:spcAft>
              <a:buClr>
                <a:srgbClr val="000000"/>
              </a:buClr>
              <a:buSzPts val="3200"/>
              <a:buFont typeface="Arial"/>
              <a:buNone/>
            </a:pPr>
            <a:endParaRPr sz="2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4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21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8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just" rtl="0">
              <a:lnSpc>
                <a:spcPct val="100000"/>
              </a:lnSpc>
              <a:spcBef>
                <a:spcPts val="0"/>
              </a:spcBef>
              <a:spcAft>
                <a:spcPts val="0"/>
              </a:spcAft>
              <a:buClr>
                <a:srgbClr val="000000"/>
              </a:buClr>
              <a:buSzPts val="3200"/>
              <a:buFont typeface="Arial"/>
              <a:buNone/>
            </a:pPr>
            <a:endParaRPr sz="1500" b="0" i="0" u="none" strike="noStrike" cap="none">
              <a:solidFill>
                <a:schemeClr val="dk1"/>
              </a:solidFill>
              <a:latin typeface="Arial"/>
              <a:ea typeface="Arial"/>
              <a:cs typeface="Arial"/>
              <a:sym typeface="Arial"/>
            </a:endParaRPr>
          </a:p>
          <a:p>
            <a:pPr marL="1371600" marR="0" lvl="3" indent="0" algn="l" rtl="0">
              <a:lnSpc>
                <a:spcPct val="100000"/>
              </a:lnSpc>
              <a:spcBef>
                <a:spcPts val="0"/>
              </a:spcBef>
              <a:spcAft>
                <a:spcPts val="0"/>
              </a:spcAft>
              <a:buClr>
                <a:srgbClr val="000000"/>
              </a:buClr>
              <a:buSzPts val="3200"/>
              <a:buFont typeface="Arial"/>
              <a:buNone/>
            </a:pPr>
            <a:r>
              <a:rPr lang="en-US" sz="2100" b="1" i="0" u="none" strike="noStrike" cap="none">
                <a:solidFill>
                  <a:srgbClr val="007E79"/>
                </a:solidFill>
                <a:latin typeface="Arial"/>
                <a:ea typeface="Arial"/>
                <a:cs typeface="Arial"/>
                <a:sym typeface="Arial"/>
              </a:rPr>
              <a:t>  </a:t>
            </a:r>
            <a:endParaRPr sz="2100" b="1" i="0" u="none" strike="noStrike" cap="none">
              <a:solidFill>
                <a:srgbClr val="007E79"/>
              </a:solidFill>
              <a:latin typeface="Arial"/>
              <a:ea typeface="Arial"/>
              <a:cs typeface="Arial"/>
              <a:sym typeface="Arial"/>
            </a:endParaRPr>
          </a:p>
        </p:txBody>
      </p:sp>
      <p:pic>
        <p:nvPicPr>
          <p:cNvPr id="587" name="Google Shape;587;g3a8731c4022_0_173"/>
          <p:cNvPicPr preferRelativeResize="0"/>
          <p:nvPr/>
        </p:nvPicPr>
        <p:blipFill rotWithShape="1">
          <a:blip r:embed="rId3">
            <a:alphaModFix/>
          </a:blip>
          <a:srcRect/>
          <a:stretch/>
        </p:blipFill>
        <p:spPr>
          <a:xfrm>
            <a:off x="2224950" y="2027674"/>
            <a:ext cx="7526650" cy="3867075"/>
          </a:xfrm>
          <a:prstGeom prst="rect">
            <a:avLst/>
          </a:prstGeom>
          <a:noFill/>
          <a:ln>
            <a:noFill/>
          </a:ln>
        </p:spPr>
      </p:pic>
      <p:sp>
        <p:nvSpPr>
          <p:cNvPr id="588" name="Google Shape;588;g3a8731c4022_0_173"/>
          <p:cNvSpPr txBox="1"/>
          <p:nvPr/>
        </p:nvSpPr>
        <p:spPr>
          <a:xfrm>
            <a:off x="3103169" y="5996500"/>
            <a:ext cx="5817000" cy="677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70C0"/>
                </a:solidFill>
                <a:latin typeface="Arial"/>
                <a:ea typeface="Arial"/>
                <a:cs typeface="Arial"/>
                <a:sym typeface="Arial"/>
              </a:rPr>
              <a:t>Fonte: Material formação da Escola – Sequência Didática Pontuação de Diálogos nas narrativas. </a:t>
            </a:r>
            <a:endParaRPr sz="1800" b="0" i="0" u="none" strike="noStrike" cap="non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g3ce26e99c49_0_809"/>
          <p:cNvSpPr/>
          <p:nvPr/>
        </p:nvSpPr>
        <p:spPr>
          <a:xfrm>
            <a:off x="0" y="0"/>
            <a:ext cx="12192000" cy="6858000"/>
          </a:xfrm>
          <a:prstGeom prst="rect">
            <a:avLst/>
          </a:prstGeom>
          <a:solidFill>
            <a:srgbClr val="ECB11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95" name="Google Shape;595;g3ce26e99c49_0_809"/>
          <p:cNvSpPr txBox="1"/>
          <p:nvPr/>
        </p:nvSpPr>
        <p:spPr>
          <a:xfrm>
            <a:off x="443398" y="4156995"/>
            <a:ext cx="11305200" cy="2022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FFFFFF"/>
              </a:buClr>
              <a:buSzPts val="5000"/>
              <a:buFont typeface="Arial"/>
              <a:buNone/>
            </a:pPr>
            <a:r>
              <a:rPr lang="en-US" sz="3600" b="1" i="0" u="none" strike="noStrike" cap="none">
                <a:solidFill>
                  <a:srgbClr val="FFFFFF"/>
                </a:solidFill>
                <a:latin typeface="Arial"/>
                <a:ea typeface="Arial"/>
                <a:cs typeface="Arial"/>
                <a:sym typeface="Arial"/>
              </a:rPr>
              <a:t>Tematização da prática: Situação de Leitura por meio da professora – Roda de conversa após a leitura</a:t>
            </a:r>
            <a:endParaRPr sz="3600" b="0" i="0" u="none" strike="noStrike" cap="none">
              <a:solidFill>
                <a:srgbClr val="000000"/>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3ce26e99c49_0_815"/>
          <p:cNvSpPr txBox="1"/>
          <p:nvPr/>
        </p:nvSpPr>
        <p:spPr>
          <a:xfrm>
            <a:off x="21425" y="-83225"/>
            <a:ext cx="12036300" cy="1310400"/>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0"/>
              </a:spcBef>
              <a:spcAft>
                <a:spcPts val="0"/>
              </a:spcAft>
              <a:buClr>
                <a:srgbClr val="000000"/>
              </a:buClr>
              <a:buSzPts val="2800"/>
              <a:buFont typeface="Arial"/>
              <a:buNone/>
            </a:pPr>
            <a:r>
              <a:rPr lang="en-US" sz="3100" b="1" i="0" u="none" strike="noStrike" cap="none">
                <a:solidFill>
                  <a:srgbClr val="007E79"/>
                </a:solidFill>
                <a:latin typeface="Calibri"/>
                <a:ea typeface="Calibri"/>
                <a:cs typeface="Calibri"/>
                <a:sym typeface="Calibri"/>
              </a:rPr>
              <a:t>Tematização da prática</a:t>
            </a:r>
            <a:endParaRPr sz="3100" b="1" i="0" u="none" strike="noStrike" cap="none">
              <a:solidFill>
                <a:srgbClr val="007E79"/>
              </a:solidFill>
              <a:latin typeface="Calibri"/>
              <a:ea typeface="Calibri"/>
              <a:cs typeface="Calibri"/>
              <a:sym typeface="Calibri"/>
            </a:endParaRPr>
          </a:p>
        </p:txBody>
      </p:sp>
      <p:sp>
        <p:nvSpPr>
          <p:cNvPr id="601" name="Google Shape;601;g3ce26e99c49_0_815"/>
          <p:cNvSpPr txBox="1"/>
          <p:nvPr/>
        </p:nvSpPr>
        <p:spPr>
          <a:xfrm>
            <a:off x="184200" y="1227172"/>
            <a:ext cx="11823600" cy="59721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100"/>
              <a:buFont typeface="Arial"/>
              <a:buNone/>
            </a:pPr>
            <a:r>
              <a:rPr lang="en-US" sz="2700" b="0" i="0" u="none" strike="noStrike" cap="none">
                <a:solidFill>
                  <a:schemeClr val="dk1"/>
                </a:solidFill>
                <a:latin typeface="Calibri"/>
                <a:ea typeface="Calibri"/>
                <a:cs typeface="Calibri"/>
                <a:sym typeface="Calibri"/>
              </a:rPr>
              <a:t>-Considerando o acervo literário disponibilizado pelo Programa Trilhos e a importância de qualificarmos as situações de leitura por meio da professora/professor, vamos analisar a seguinte situação: </a:t>
            </a:r>
            <a:endParaRPr sz="27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100"/>
              <a:buFont typeface="Arial"/>
              <a:buNone/>
            </a:pPr>
            <a:r>
              <a:rPr lang="en-US" sz="2700" b="0" i="0" u="none" strike="noStrike" cap="none">
                <a:solidFill>
                  <a:schemeClr val="dk1"/>
                </a:solidFill>
                <a:latin typeface="Calibri"/>
                <a:ea typeface="Calibri"/>
                <a:cs typeface="Calibri"/>
                <a:sym typeface="Calibri"/>
              </a:rPr>
              <a:t>- Em pequenos grupos, analisar o registro de uma roda de conversa do 5º ano sobre o livro Lá e Aqui (Anexo 1) para refletir sobre: </a:t>
            </a:r>
            <a:endParaRPr sz="27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100"/>
              <a:buFont typeface="Arial"/>
              <a:buNone/>
            </a:pPr>
            <a:r>
              <a:rPr lang="en-US" sz="2700" b="0" i="0" u="none" strike="noStrike" cap="none">
                <a:solidFill>
                  <a:schemeClr val="dk1"/>
                </a:solidFill>
                <a:latin typeface="Calibri"/>
                <a:ea typeface="Calibri"/>
                <a:cs typeface="Calibri"/>
                <a:sym typeface="Calibri"/>
              </a:rPr>
              <a:t>a) O que os comentários revelam sobre a aprendizagem e comportamentos leitores das crianças?</a:t>
            </a:r>
            <a:endParaRPr sz="27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100"/>
              <a:buFont typeface="Arial"/>
              <a:buNone/>
            </a:pPr>
            <a:r>
              <a:rPr lang="en-US" sz="2700" b="0" i="0" u="none" strike="noStrike" cap="none">
                <a:solidFill>
                  <a:schemeClr val="dk1"/>
                </a:solidFill>
                <a:latin typeface="Calibri"/>
                <a:ea typeface="Calibri"/>
                <a:cs typeface="Calibri"/>
                <a:sym typeface="Calibri"/>
              </a:rPr>
              <a:t>b) O que destacam sobre a mediação da professora? De que maneira as intervenções contribuem para ampliar, sustentar ou aprofundar a conversa?</a:t>
            </a:r>
            <a:endParaRPr sz="27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100"/>
              <a:buFont typeface="Arial"/>
              <a:buNone/>
            </a:pPr>
            <a:r>
              <a:rPr lang="en-US" sz="2700" b="0" i="0" u="none" strike="noStrike" cap="none">
                <a:solidFill>
                  <a:schemeClr val="dk1"/>
                </a:solidFill>
                <a:latin typeface="Calibri"/>
                <a:ea typeface="Calibri"/>
                <a:cs typeface="Calibri"/>
                <a:sym typeface="Calibri"/>
              </a:rPr>
              <a:t>c) O que as falas das crianças e a forma como participam indicam sobre como o trabalho com leitura é desenvolvido com a turma?</a:t>
            </a:r>
            <a:endParaRPr sz="27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100"/>
              <a:buFont typeface="Arial"/>
              <a:buNone/>
            </a:pPr>
            <a:endParaRPr sz="27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100"/>
              <a:buFont typeface="Arial"/>
              <a:buNone/>
            </a:pPr>
            <a:endParaRPr sz="27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100"/>
              <a:buFont typeface="Arial"/>
              <a:buNone/>
            </a:pPr>
            <a:endParaRPr sz="25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g3ce26e99c49_0_822"/>
          <p:cNvSpPr txBox="1"/>
          <p:nvPr/>
        </p:nvSpPr>
        <p:spPr>
          <a:xfrm>
            <a:off x="21425" y="-83225"/>
            <a:ext cx="12036300" cy="1310400"/>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0"/>
              </a:spcBef>
              <a:spcAft>
                <a:spcPts val="0"/>
              </a:spcAft>
              <a:buClr>
                <a:srgbClr val="000000"/>
              </a:buClr>
              <a:buSzPts val="2800"/>
              <a:buFont typeface="Arial"/>
              <a:buNone/>
            </a:pPr>
            <a:r>
              <a:rPr lang="en-US" sz="3100" b="1" i="0" u="none" strike="noStrike" cap="none">
                <a:solidFill>
                  <a:srgbClr val="007E79"/>
                </a:solidFill>
                <a:latin typeface="Calibri"/>
                <a:ea typeface="Calibri"/>
                <a:cs typeface="Calibri"/>
                <a:sym typeface="Calibri"/>
              </a:rPr>
              <a:t>Registros</a:t>
            </a:r>
            <a:endParaRPr sz="3100" b="1" i="0" u="none" strike="noStrike" cap="none">
              <a:solidFill>
                <a:srgbClr val="007E79"/>
              </a:solidFill>
              <a:latin typeface="Calibri"/>
              <a:ea typeface="Calibri"/>
              <a:cs typeface="Calibri"/>
              <a:sym typeface="Calibri"/>
            </a:endParaRPr>
          </a:p>
        </p:txBody>
      </p:sp>
      <p:sp>
        <p:nvSpPr>
          <p:cNvPr id="607" name="Google Shape;607;g3ce26e99c49_0_822"/>
          <p:cNvSpPr txBox="1"/>
          <p:nvPr/>
        </p:nvSpPr>
        <p:spPr>
          <a:xfrm>
            <a:off x="184200" y="1227172"/>
            <a:ext cx="11823600" cy="18162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100"/>
              <a:buFont typeface="Arial"/>
              <a:buNone/>
            </a:pPr>
            <a:r>
              <a:rPr lang="en-US" sz="2700" b="0" i="0" u="none" strike="noStrike" cap="none">
                <a:solidFill>
                  <a:schemeClr val="dk1"/>
                </a:solidFill>
                <a:latin typeface="Calibri"/>
                <a:ea typeface="Calibri"/>
                <a:cs typeface="Calibri"/>
                <a:sym typeface="Calibri"/>
              </a:rPr>
              <a:t> </a:t>
            </a:r>
            <a:endParaRPr sz="27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100"/>
              <a:buFont typeface="Arial"/>
              <a:buNone/>
            </a:pPr>
            <a:endParaRPr sz="27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100"/>
              <a:buFont typeface="Arial"/>
              <a:buNone/>
            </a:pPr>
            <a:endParaRPr sz="27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100"/>
              <a:buFont typeface="Arial"/>
              <a:buNone/>
            </a:pPr>
            <a:endParaRPr sz="2500" b="0" i="0" u="none"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g3e8c3c16610_0_88"/>
          <p:cNvSpPr/>
          <p:nvPr/>
        </p:nvSpPr>
        <p:spPr>
          <a:xfrm>
            <a:off x="0" y="0"/>
            <a:ext cx="12192000" cy="952500"/>
          </a:xfrm>
          <a:prstGeom prst="rect">
            <a:avLst/>
          </a:prstGeom>
          <a:solidFill>
            <a:srgbClr val="007E79"/>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14" name="Google Shape;614;g3e8c3c16610_0_88"/>
          <p:cNvSpPr txBox="1"/>
          <p:nvPr/>
        </p:nvSpPr>
        <p:spPr>
          <a:xfrm>
            <a:off x="762000" y="0"/>
            <a:ext cx="10668000" cy="9525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None/>
            </a:pPr>
            <a:r>
              <a:rPr lang="en-US" sz="3200" b="1">
                <a:solidFill>
                  <a:srgbClr val="FFFFFF"/>
                </a:solidFill>
                <a:latin typeface="Calibri"/>
                <a:ea typeface="Calibri"/>
                <a:cs typeface="Calibri"/>
                <a:sym typeface="Calibri"/>
              </a:rPr>
              <a:t>Sistematização</a:t>
            </a:r>
            <a:endParaRPr sz="3200" b="1">
              <a:solidFill>
                <a:srgbClr val="FFFFFF"/>
              </a:solidFill>
              <a:latin typeface="Calibri"/>
              <a:ea typeface="Calibri"/>
              <a:cs typeface="Calibri"/>
              <a:sym typeface="Calibri"/>
            </a:endParaRPr>
          </a:p>
        </p:txBody>
      </p:sp>
      <p:grpSp>
        <p:nvGrpSpPr>
          <p:cNvPr id="615" name="Google Shape;615;g3e8c3c16610_0_88"/>
          <p:cNvGrpSpPr/>
          <p:nvPr/>
        </p:nvGrpSpPr>
        <p:grpSpPr>
          <a:xfrm>
            <a:off x="762000" y="2000250"/>
            <a:ext cx="10668000" cy="2857500"/>
            <a:chOff x="762000" y="2000250"/>
            <a:chExt cx="10668000" cy="2857500"/>
          </a:xfrm>
        </p:grpSpPr>
        <p:sp>
          <p:nvSpPr>
            <p:cNvPr id="616" name="Google Shape;616;g3e8c3c16610_0_88"/>
            <p:cNvSpPr/>
            <p:nvPr/>
          </p:nvSpPr>
          <p:spPr>
            <a:xfrm>
              <a:off x="762000" y="2000250"/>
              <a:ext cx="10668000" cy="2857500"/>
            </a:xfrm>
            <a:prstGeom prst="roundRect">
              <a:avLst>
                <a:gd name="adj" fmla="val 5000"/>
              </a:avLst>
            </a:prstGeom>
            <a:solidFill>
              <a:srgbClr val="F8F9FA"/>
            </a:solidFill>
            <a:ln w="19050" cap="flat" cmpd="sng">
              <a:solidFill>
                <a:srgbClr val="E9ECEF"/>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17" name="Google Shape;617;g3e8c3c16610_0_88"/>
            <p:cNvSpPr txBox="1"/>
            <p:nvPr/>
          </p:nvSpPr>
          <p:spPr>
            <a:xfrm>
              <a:off x="1047750" y="2286000"/>
              <a:ext cx="10096500" cy="2286000"/>
            </a:xfrm>
            <a:prstGeom prst="rect">
              <a:avLst/>
            </a:prstGeom>
            <a:noFill/>
            <a:ln>
              <a:noFill/>
            </a:ln>
          </p:spPr>
          <p:txBody>
            <a:bodyPr spcFirstLastPara="1" wrap="square" lIns="190500" tIns="190500" rIns="190500" bIns="190500" anchor="ctr" anchorCtr="0">
              <a:noAutofit/>
            </a:bodyPr>
            <a:lstStyle/>
            <a:p>
              <a:pPr marL="0" lvl="0" indent="0" algn="ctr" rtl="0">
                <a:spcBef>
                  <a:spcPts val="0"/>
                </a:spcBef>
                <a:spcAft>
                  <a:spcPts val="0"/>
                </a:spcAft>
                <a:buNone/>
              </a:pPr>
              <a:r>
                <a:rPr lang="en-US" sz="2800" b="1">
                  <a:solidFill>
                    <a:srgbClr val="007E79"/>
                  </a:solidFill>
                  <a:latin typeface="Calibri"/>
                  <a:ea typeface="Calibri"/>
                  <a:cs typeface="Calibri"/>
                  <a:sym typeface="Calibri"/>
                </a:rPr>
                <a:t>O que é preciso considerar no planejamento de leitura literária feita em voz alta pela professora?</a:t>
              </a:r>
              <a:endParaRPr sz="2800" b="1">
                <a:solidFill>
                  <a:srgbClr val="007E79"/>
                </a:solidFill>
                <a:latin typeface="Calibri"/>
                <a:ea typeface="Calibri"/>
                <a:cs typeface="Calibri"/>
                <a:sym typeface="Calibri"/>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pic>
        <p:nvPicPr>
          <p:cNvPr id="623" name="Google Shape;623;g3e8c3c16610_0_60"/>
          <p:cNvPicPr preferRelativeResize="0"/>
          <p:nvPr/>
        </p:nvPicPr>
        <p:blipFill>
          <a:blip r:embed="rId3">
            <a:alphaModFix/>
          </a:blip>
          <a:stretch>
            <a:fillRect/>
          </a:stretch>
        </p:blipFill>
        <p:spPr>
          <a:xfrm>
            <a:off x="0" y="1245358"/>
            <a:ext cx="12192000" cy="4367284"/>
          </a:xfrm>
          <a:prstGeom prst="rect">
            <a:avLst/>
          </a:prstGeom>
          <a:noFill/>
          <a:ln>
            <a:noFill/>
          </a:ln>
        </p:spPr>
      </p:pic>
      <p:sp>
        <p:nvSpPr>
          <p:cNvPr id="624" name="Google Shape;624;g3e8c3c16610_0_60"/>
          <p:cNvSpPr txBox="1"/>
          <p:nvPr/>
        </p:nvSpPr>
        <p:spPr>
          <a:xfrm>
            <a:off x="21425" y="-83225"/>
            <a:ext cx="12036300" cy="1310400"/>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0"/>
              </a:spcBef>
              <a:spcAft>
                <a:spcPts val="0"/>
              </a:spcAft>
              <a:buClr>
                <a:srgbClr val="000000"/>
              </a:buClr>
              <a:buSzPts val="2800"/>
              <a:buFont typeface="Arial"/>
              <a:buNone/>
            </a:pPr>
            <a:r>
              <a:rPr lang="en-US" sz="3100" b="1" i="0" u="none" strike="noStrike" cap="none">
                <a:solidFill>
                  <a:srgbClr val="007E79"/>
                </a:solidFill>
                <a:latin typeface="Calibri"/>
                <a:ea typeface="Calibri"/>
                <a:cs typeface="Calibri"/>
                <a:sym typeface="Calibri"/>
              </a:rPr>
              <a:t>Sistematizaçao</a:t>
            </a:r>
            <a:endParaRPr sz="3100" b="1" i="0" u="none" strike="noStrike" cap="none">
              <a:solidFill>
                <a:srgbClr val="007E79"/>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6"/>
          <p:cNvSpPr txBox="1"/>
          <p:nvPr/>
        </p:nvSpPr>
        <p:spPr>
          <a:xfrm>
            <a:off x="268613" y="154800"/>
            <a:ext cx="11052000" cy="11430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107F7B"/>
                </a:solidFill>
                <a:latin typeface="Arial"/>
                <a:ea typeface="Arial"/>
                <a:cs typeface="Arial"/>
                <a:sym typeface="Arial"/>
              </a:rPr>
              <a:t>Teia literária - Ana Maria Gonçalves</a:t>
            </a:r>
            <a:endParaRPr sz="3000" b="1" i="0" u="none" strike="noStrike" cap="none">
              <a:solidFill>
                <a:srgbClr val="107F7B"/>
              </a:solidFill>
              <a:latin typeface="Arial"/>
              <a:ea typeface="Arial"/>
              <a:cs typeface="Arial"/>
              <a:sym typeface="Arial"/>
            </a:endParaRPr>
          </a:p>
        </p:txBody>
      </p:sp>
      <p:pic>
        <p:nvPicPr>
          <p:cNvPr id="315" name="Google Shape;315;p6"/>
          <p:cNvPicPr preferRelativeResize="0"/>
          <p:nvPr/>
        </p:nvPicPr>
        <p:blipFill rotWithShape="1">
          <a:blip r:embed="rId3">
            <a:alphaModFix/>
          </a:blip>
          <a:srcRect/>
          <a:stretch/>
        </p:blipFill>
        <p:spPr>
          <a:xfrm>
            <a:off x="1515875" y="1043175"/>
            <a:ext cx="8706677" cy="4863301"/>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pic>
        <p:nvPicPr>
          <p:cNvPr id="630" name="Google Shape;630;g3e8c3c16610_0_97"/>
          <p:cNvPicPr preferRelativeResize="0"/>
          <p:nvPr/>
        </p:nvPicPr>
        <p:blipFill>
          <a:blip r:embed="rId3">
            <a:alphaModFix/>
          </a:blip>
          <a:stretch>
            <a:fillRect/>
          </a:stretch>
        </p:blipFill>
        <p:spPr>
          <a:xfrm>
            <a:off x="0" y="1175446"/>
            <a:ext cx="12191999" cy="4602908"/>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pic>
        <p:nvPicPr>
          <p:cNvPr id="636" name="Google Shape;636;g3e8c3c16610_0_102"/>
          <p:cNvPicPr preferRelativeResize="0"/>
          <p:nvPr/>
        </p:nvPicPr>
        <p:blipFill>
          <a:blip r:embed="rId3">
            <a:alphaModFix/>
          </a:blip>
          <a:stretch>
            <a:fillRect/>
          </a:stretch>
        </p:blipFill>
        <p:spPr>
          <a:xfrm>
            <a:off x="0" y="254424"/>
            <a:ext cx="12192002" cy="5641352"/>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g3e8c3c16610_0_107"/>
          <p:cNvSpPr txBox="1">
            <a:spLocks noGrp="1"/>
          </p:cNvSpPr>
          <p:nvPr>
            <p:ph type="ctrTitle"/>
          </p:nvPr>
        </p:nvSpPr>
        <p:spPr>
          <a:xfrm>
            <a:off x="745055" y="566316"/>
            <a:ext cx="10578000" cy="11451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Leitura compartilhada</a:t>
            </a:r>
            <a:endParaRPr/>
          </a:p>
        </p:txBody>
      </p:sp>
      <p:pic>
        <p:nvPicPr>
          <p:cNvPr id="643" name="Google Shape;643;g3e8c3c16610_0_107"/>
          <p:cNvPicPr preferRelativeResize="0"/>
          <p:nvPr/>
        </p:nvPicPr>
        <p:blipFill>
          <a:blip r:embed="rId3">
            <a:alphaModFix/>
          </a:blip>
          <a:stretch>
            <a:fillRect/>
          </a:stretch>
        </p:blipFill>
        <p:spPr>
          <a:xfrm>
            <a:off x="2004275" y="1883500"/>
            <a:ext cx="7829550" cy="464820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pic>
        <p:nvPicPr>
          <p:cNvPr id="649" name="Google Shape;649;g3e8c3c16610_0_113"/>
          <p:cNvPicPr preferRelativeResize="0"/>
          <p:nvPr/>
        </p:nvPicPr>
        <p:blipFill>
          <a:blip r:embed="rId3">
            <a:alphaModFix/>
          </a:blip>
          <a:stretch>
            <a:fillRect/>
          </a:stretch>
        </p:blipFill>
        <p:spPr>
          <a:xfrm>
            <a:off x="-120237" y="0"/>
            <a:ext cx="11618472" cy="6857999"/>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g2ccf738033f_0_624"/>
          <p:cNvSpPr/>
          <p:nvPr/>
        </p:nvSpPr>
        <p:spPr>
          <a:xfrm>
            <a:off x="0" y="0"/>
            <a:ext cx="12192000" cy="6858000"/>
          </a:xfrm>
          <a:prstGeom prst="rect">
            <a:avLst/>
          </a:prstGeom>
          <a:solidFill>
            <a:srgbClr val="ECB11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5" name="Google Shape;655;g2ccf738033f_0_624"/>
          <p:cNvSpPr txBox="1"/>
          <p:nvPr/>
        </p:nvSpPr>
        <p:spPr>
          <a:xfrm>
            <a:off x="915876" y="4176425"/>
            <a:ext cx="9712800" cy="1144500"/>
          </a:xfrm>
          <a:prstGeom prst="rect">
            <a:avLst/>
          </a:prstGeom>
          <a:noFill/>
          <a:ln>
            <a:noFill/>
          </a:ln>
        </p:spPr>
        <p:txBody>
          <a:bodyPr spcFirstLastPara="1" wrap="square" lIns="91425" tIns="45700" rIns="91425" bIns="45700"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en-US" sz="3600" b="1" i="0" u="none" strike="noStrike" cap="none">
                <a:solidFill>
                  <a:schemeClr val="lt1"/>
                </a:solidFill>
                <a:latin typeface="Arial"/>
                <a:ea typeface="Arial"/>
                <a:cs typeface="Arial"/>
                <a:sym typeface="Arial"/>
              </a:rPr>
              <a:t>Atividade Prática – 4º e 5º  Anos</a:t>
            </a:r>
            <a:endParaRPr sz="3600" b="0" i="0" u="none" strike="noStrike" cap="none">
              <a:solidFill>
                <a:schemeClr val="lt1"/>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g33f43b67975_0_1133"/>
          <p:cNvSpPr txBox="1">
            <a:spLocks noGrp="1"/>
          </p:cNvSpPr>
          <p:nvPr>
            <p:ph type="ctrTitle"/>
          </p:nvPr>
        </p:nvSpPr>
        <p:spPr>
          <a:xfrm>
            <a:off x="164555" y="-9"/>
            <a:ext cx="10578000" cy="1145100"/>
          </a:xfrm>
          <a:prstGeom prst="rect">
            <a:avLst/>
          </a:prstGeom>
          <a:noFill/>
          <a:ln>
            <a:noFill/>
          </a:ln>
        </p:spPr>
        <p:txBody>
          <a:bodyPr spcFirstLastPara="1" wrap="square" lIns="91425" tIns="45700" rIns="91425" bIns="45700" anchor="ctr" anchorCtr="0">
            <a:normAutofit/>
          </a:bodyPr>
          <a:lstStyle/>
          <a:p>
            <a:pPr marL="0" marR="0" lvl="0" indent="0" algn="just" rtl="0">
              <a:lnSpc>
                <a:spcPct val="115000"/>
              </a:lnSpc>
              <a:spcBef>
                <a:spcPts val="0"/>
              </a:spcBef>
              <a:spcAft>
                <a:spcPts val="0"/>
              </a:spcAft>
              <a:buSzPts val="3000"/>
              <a:buNone/>
            </a:pPr>
            <a:r>
              <a:rPr lang="en-US" b="1">
                <a:solidFill>
                  <a:srgbClr val="007E79"/>
                </a:solidFill>
                <a:latin typeface="Arial"/>
                <a:ea typeface="Arial"/>
                <a:cs typeface="Arial"/>
                <a:sym typeface="Arial"/>
              </a:rPr>
              <a:t>Atividade prática: Leitura pela professora/professor</a:t>
            </a:r>
            <a:endParaRPr b="1">
              <a:solidFill>
                <a:srgbClr val="007E79"/>
              </a:solidFill>
              <a:latin typeface="Arial"/>
              <a:ea typeface="Arial"/>
              <a:cs typeface="Arial"/>
              <a:sym typeface="Arial"/>
            </a:endParaRPr>
          </a:p>
        </p:txBody>
      </p:sp>
      <p:sp>
        <p:nvSpPr>
          <p:cNvPr id="662" name="Google Shape;662;g33f43b67975_0_1133"/>
          <p:cNvSpPr txBox="1">
            <a:spLocks noGrp="1"/>
          </p:cNvSpPr>
          <p:nvPr>
            <p:ph type="body" idx="1"/>
          </p:nvPr>
        </p:nvSpPr>
        <p:spPr>
          <a:xfrm>
            <a:off x="164550" y="-134332"/>
            <a:ext cx="11548800" cy="37128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SzPts val="1600"/>
              <a:buNone/>
            </a:pPr>
            <a:endParaRPr sz="2000">
              <a:solidFill>
                <a:schemeClr val="dk2"/>
              </a:solidFill>
            </a:endParaRPr>
          </a:p>
          <a:p>
            <a:pPr marL="0" marR="0" lvl="0" indent="0" algn="just" rtl="0">
              <a:lnSpc>
                <a:spcPct val="100000"/>
              </a:lnSpc>
              <a:spcBef>
                <a:spcPts val="0"/>
              </a:spcBef>
              <a:spcAft>
                <a:spcPts val="0"/>
              </a:spcAft>
              <a:buSzPts val="1600"/>
              <a:buNone/>
            </a:pPr>
            <a:r>
              <a:rPr lang="en-US" sz="2000">
                <a:solidFill>
                  <a:schemeClr val="dk2"/>
                </a:solidFill>
              </a:rPr>
              <a:t> </a:t>
            </a:r>
            <a:endParaRPr sz="2000">
              <a:solidFill>
                <a:schemeClr val="dk2"/>
              </a:solidFill>
            </a:endParaRPr>
          </a:p>
          <a:p>
            <a:pPr marL="0" marR="0" lvl="0" indent="0" algn="just" rtl="0">
              <a:lnSpc>
                <a:spcPct val="100000"/>
              </a:lnSpc>
              <a:spcBef>
                <a:spcPts val="0"/>
              </a:spcBef>
              <a:spcAft>
                <a:spcPts val="0"/>
              </a:spcAft>
              <a:buSzPts val="3200"/>
              <a:buNone/>
            </a:pPr>
            <a:endParaRPr sz="2000">
              <a:solidFill>
                <a:schemeClr val="dk2"/>
              </a:solidFill>
            </a:endParaRPr>
          </a:p>
          <a:p>
            <a:pPr marL="0" marR="0" lvl="0" indent="0" algn="just" rtl="0">
              <a:lnSpc>
                <a:spcPct val="100000"/>
              </a:lnSpc>
              <a:spcBef>
                <a:spcPts val="0"/>
              </a:spcBef>
              <a:spcAft>
                <a:spcPts val="0"/>
              </a:spcAft>
              <a:buSzPts val="3200"/>
              <a:buNone/>
            </a:pPr>
            <a:r>
              <a:rPr lang="en-US" sz="2300">
                <a:solidFill>
                  <a:schemeClr val="dk2"/>
                </a:solidFill>
              </a:rPr>
              <a:t>Planejamento:</a:t>
            </a:r>
            <a:endParaRPr sz="2300">
              <a:solidFill>
                <a:schemeClr val="dk2"/>
              </a:solidFill>
            </a:endParaRPr>
          </a:p>
          <a:p>
            <a:pPr marL="0" marR="0" lvl="0" indent="0" algn="just" rtl="0">
              <a:lnSpc>
                <a:spcPct val="100000"/>
              </a:lnSpc>
              <a:spcBef>
                <a:spcPts val="0"/>
              </a:spcBef>
              <a:spcAft>
                <a:spcPts val="0"/>
              </a:spcAft>
              <a:buSzPts val="3200"/>
              <a:buNone/>
            </a:pPr>
            <a:r>
              <a:rPr lang="en-US" sz="2300">
                <a:solidFill>
                  <a:schemeClr val="dk2"/>
                </a:solidFill>
              </a:rPr>
              <a:t>Selecione um livro do acervo (Formação na Escola / Programa Trilhos) e planeje uma leitura pela professora, prevendo perguntas/intervenções para antes e após a leitura (durante, se necessário).</a:t>
            </a:r>
            <a:endParaRPr sz="2300">
              <a:solidFill>
                <a:schemeClr val="dk2"/>
              </a:solidFill>
            </a:endParaRPr>
          </a:p>
          <a:p>
            <a:pPr marL="0" marR="0" lvl="0" indent="0" algn="just" rtl="0">
              <a:lnSpc>
                <a:spcPct val="100000"/>
              </a:lnSpc>
              <a:spcBef>
                <a:spcPts val="0"/>
              </a:spcBef>
              <a:spcAft>
                <a:spcPts val="0"/>
              </a:spcAft>
              <a:buSzPts val="3200"/>
              <a:buNone/>
            </a:pPr>
            <a:r>
              <a:rPr lang="en-US" sz="2300">
                <a:solidFill>
                  <a:schemeClr val="dk2"/>
                </a:solidFill>
              </a:rPr>
              <a:t>Realização: Desenvolva a leitura com sua turma (4º ou 5º ano), favorecendo a conversa entre os estudantes.</a:t>
            </a:r>
            <a:endParaRPr sz="2300">
              <a:solidFill>
                <a:schemeClr val="dk2"/>
              </a:solidFill>
            </a:endParaRPr>
          </a:p>
          <a:p>
            <a:pPr marL="0" marR="0" lvl="0" indent="0" algn="just" rtl="0">
              <a:lnSpc>
                <a:spcPct val="100000"/>
              </a:lnSpc>
              <a:spcBef>
                <a:spcPts val="0"/>
              </a:spcBef>
              <a:spcAft>
                <a:spcPts val="0"/>
              </a:spcAft>
              <a:buSzPts val="3200"/>
              <a:buNone/>
            </a:pPr>
            <a:r>
              <a:rPr lang="en-US" sz="2300">
                <a:solidFill>
                  <a:schemeClr val="dk2"/>
                </a:solidFill>
              </a:rPr>
              <a:t>Registro: Elabore um breve relato contendo:</a:t>
            </a:r>
            <a:endParaRPr sz="2300">
              <a:solidFill>
                <a:schemeClr val="dk2"/>
              </a:solidFill>
            </a:endParaRPr>
          </a:p>
          <a:p>
            <a:pPr marL="0" marR="0" lvl="0" indent="0" algn="just" rtl="0">
              <a:lnSpc>
                <a:spcPct val="100000"/>
              </a:lnSpc>
              <a:spcBef>
                <a:spcPts val="0"/>
              </a:spcBef>
              <a:spcAft>
                <a:spcPts val="0"/>
              </a:spcAft>
              <a:buSzPts val="3200"/>
              <a:buNone/>
            </a:pPr>
            <a:r>
              <a:rPr lang="en-US" sz="2300">
                <a:solidFill>
                  <a:schemeClr val="dk2"/>
                </a:solidFill>
              </a:rPr>
              <a:t>-Como a atividade aconteceu</a:t>
            </a:r>
            <a:endParaRPr sz="2300">
              <a:solidFill>
                <a:schemeClr val="dk2"/>
              </a:solidFill>
            </a:endParaRPr>
          </a:p>
          <a:p>
            <a:pPr marL="0" marR="0" lvl="0" indent="0" algn="just" rtl="0">
              <a:lnSpc>
                <a:spcPct val="100000"/>
              </a:lnSpc>
              <a:spcBef>
                <a:spcPts val="0"/>
              </a:spcBef>
              <a:spcAft>
                <a:spcPts val="0"/>
              </a:spcAft>
              <a:buSzPts val="3200"/>
              <a:buNone/>
            </a:pPr>
            <a:r>
              <a:rPr lang="en-US" sz="2300">
                <a:solidFill>
                  <a:schemeClr val="dk2"/>
                </a:solidFill>
              </a:rPr>
              <a:t>-Duas intervenções suas que ampliaram a conversa</a:t>
            </a:r>
            <a:endParaRPr sz="2300">
              <a:solidFill>
                <a:schemeClr val="dk2"/>
              </a:solidFill>
            </a:endParaRPr>
          </a:p>
          <a:p>
            <a:pPr marL="0" marR="0" lvl="0" indent="0" algn="just" rtl="0">
              <a:lnSpc>
                <a:spcPct val="100000"/>
              </a:lnSpc>
              <a:spcBef>
                <a:spcPts val="0"/>
              </a:spcBef>
              <a:spcAft>
                <a:spcPts val="0"/>
              </a:spcAft>
              <a:buSzPts val="3200"/>
              <a:buNone/>
            </a:pPr>
            <a:r>
              <a:rPr lang="en-US" sz="2300">
                <a:solidFill>
                  <a:schemeClr val="dk2"/>
                </a:solidFill>
              </a:rPr>
              <a:t>-Falas dos estudantes que revelem reflexões em torno da leitura</a:t>
            </a:r>
            <a:endParaRPr sz="2300">
              <a:solidFill>
                <a:schemeClr val="dk2"/>
              </a:solidFill>
            </a:endParaRPr>
          </a:p>
          <a:p>
            <a:pPr marL="0" marR="0" lvl="0" indent="0" algn="just" rtl="0">
              <a:lnSpc>
                <a:spcPct val="100000"/>
              </a:lnSpc>
              <a:spcBef>
                <a:spcPts val="0"/>
              </a:spcBef>
              <a:spcAft>
                <a:spcPts val="0"/>
              </a:spcAft>
              <a:buSzPts val="3200"/>
              <a:buNone/>
            </a:pPr>
            <a:r>
              <a:rPr lang="en-US" sz="2300">
                <a:solidFill>
                  <a:schemeClr val="dk2"/>
                </a:solidFill>
              </a:rPr>
              <a:t>Reflexão:</a:t>
            </a:r>
            <a:endParaRPr sz="2300">
              <a:solidFill>
                <a:schemeClr val="dk2"/>
              </a:solidFill>
            </a:endParaRPr>
          </a:p>
          <a:p>
            <a:pPr marL="0" marR="0" lvl="0" indent="0" algn="just" rtl="0">
              <a:lnSpc>
                <a:spcPct val="100000"/>
              </a:lnSpc>
              <a:spcBef>
                <a:spcPts val="0"/>
              </a:spcBef>
              <a:spcAft>
                <a:spcPts val="0"/>
              </a:spcAft>
              <a:buSzPts val="3200"/>
              <a:buNone/>
            </a:pPr>
            <a:r>
              <a:rPr lang="en-US" sz="2300">
                <a:solidFill>
                  <a:schemeClr val="dk2"/>
                </a:solidFill>
              </a:rPr>
              <a:t>Registre: Qual a importância de planejar as situações de leitura e as conversas literárias?</a:t>
            </a:r>
            <a:endParaRPr sz="2300">
              <a:solidFill>
                <a:schemeClr val="dk2"/>
              </a:solidFill>
            </a:endParaRPr>
          </a:p>
          <a:p>
            <a:pPr marL="0" marR="0" lvl="0" indent="0" algn="just" rtl="0">
              <a:lnSpc>
                <a:spcPct val="100000"/>
              </a:lnSpc>
              <a:spcBef>
                <a:spcPts val="0"/>
              </a:spcBef>
              <a:spcAft>
                <a:spcPts val="0"/>
              </a:spcAft>
              <a:buSzPts val="3200"/>
              <a:buNone/>
            </a:pPr>
            <a:r>
              <a:rPr lang="en-US" sz="2300">
                <a:solidFill>
                  <a:schemeClr val="dk2"/>
                </a:solidFill>
              </a:rPr>
              <a:t>Salve tudo num único arquivo (word ou PDF) e faça upload no Espaço Digital no Ciclo 1/Atividade Prática</a:t>
            </a:r>
            <a:endParaRPr sz="2300">
              <a:solidFill>
                <a:schemeClr val="dk2"/>
              </a:solidFill>
            </a:endParaRPr>
          </a:p>
          <a:p>
            <a:pPr marL="0" marR="0" lvl="0" indent="0" algn="just" rtl="0">
              <a:lnSpc>
                <a:spcPct val="100000"/>
              </a:lnSpc>
              <a:spcBef>
                <a:spcPts val="0"/>
              </a:spcBef>
              <a:spcAft>
                <a:spcPts val="0"/>
              </a:spcAft>
              <a:buSzPts val="3200"/>
              <a:buNone/>
            </a:pPr>
            <a:endParaRPr sz="2300">
              <a:solidFill>
                <a:schemeClr val="dk2"/>
              </a:solidFill>
            </a:endParaRPr>
          </a:p>
          <a:p>
            <a:pPr marL="0" marR="0" lvl="0" indent="0" algn="just" rtl="0">
              <a:lnSpc>
                <a:spcPct val="100000"/>
              </a:lnSpc>
              <a:spcBef>
                <a:spcPts val="0"/>
              </a:spcBef>
              <a:spcAft>
                <a:spcPts val="0"/>
              </a:spcAft>
              <a:buSzPts val="3200"/>
              <a:buNone/>
            </a:pPr>
            <a:endParaRPr sz="2300">
              <a:solidFill>
                <a:schemeClr val="dk2"/>
              </a:solidFill>
            </a:endParaRPr>
          </a:p>
          <a:p>
            <a:pPr marL="0" marR="0" lvl="0" indent="0" algn="just" rtl="0">
              <a:lnSpc>
                <a:spcPct val="100000"/>
              </a:lnSpc>
              <a:spcBef>
                <a:spcPts val="0"/>
              </a:spcBef>
              <a:spcAft>
                <a:spcPts val="0"/>
              </a:spcAft>
              <a:buSzPts val="3200"/>
              <a:buNone/>
            </a:pPr>
            <a:endParaRPr sz="2300">
              <a:solidFill>
                <a:schemeClr val="dk2"/>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g33f43b67975_0_1152"/>
          <p:cNvSpPr txBox="1"/>
          <p:nvPr/>
        </p:nvSpPr>
        <p:spPr>
          <a:xfrm>
            <a:off x="487375" y="34925"/>
            <a:ext cx="11052000" cy="9273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107F7B"/>
                </a:solidFill>
                <a:latin typeface="Arial"/>
                <a:ea typeface="Arial"/>
                <a:cs typeface="Arial"/>
                <a:sym typeface="Arial"/>
              </a:rPr>
              <a:t>Acesso ao Espaço Digital de Formação </a:t>
            </a:r>
            <a:endParaRPr sz="3000" b="1" i="0" u="none" strike="noStrike" cap="none">
              <a:solidFill>
                <a:srgbClr val="107F7B"/>
              </a:solidFill>
              <a:latin typeface="Arial"/>
              <a:ea typeface="Arial"/>
              <a:cs typeface="Arial"/>
              <a:sym typeface="Arial"/>
            </a:endParaRPr>
          </a:p>
        </p:txBody>
      </p:sp>
      <p:pic>
        <p:nvPicPr>
          <p:cNvPr id="668" name="Google Shape;668;g33f43b67975_0_1152"/>
          <p:cNvPicPr preferRelativeResize="0"/>
          <p:nvPr/>
        </p:nvPicPr>
        <p:blipFill rotWithShape="1">
          <a:blip r:embed="rId3">
            <a:alphaModFix/>
          </a:blip>
          <a:srcRect/>
          <a:stretch/>
        </p:blipFill>
        <p:spPr>
          <a:xfrm>
            <a:off x="3815425" y="1053575"/>
            <a:ext cx="4115738" cy="5590974"/>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g33f43b67975_0_1246"/>
          <p:cNvSpPr txBox="1"/>
          <p:nvPr/>
        </p:nvSpPr>
        <p:spPr>
          <a:xfrm>
            <a:off x="487375" y="34925"/>
            <a:ext cx="11052000" cy="9273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107F7B"/>
                </a:solidFill>
                <a:latin typeface="Arial"/>
                <a:ea typeface="Arial"/>
                <a:cs typeface="Arial"/>
                <a:sym typeface="Arial"/>
              </a:rPr>
              <a:t>Acesso ao Espaço Digital de Formação </a:t>
            </a:r>
            <a:endParaRPr sz="3000" b="1" i="0" u="none" strike="noStrike" cap="none">
              <a:solidFill>
                <a:srgbClr val="107F7B"/>
              </a:solidFill>
              <a:latin typeface="Arial"/>
              <a:ea typeface="Arial"/>
              <a:cs typeface="Arial"/>
              <a:sym typeface="Arial"/>
            </a:endParaRPr>
          </a:p>
        </p:txBody>
      </p:sp>
      <p:pic>
        <p:nvPicPr>
          <p:cNvPr id="674" name="Google Shape;674;g33f43b67975_0_1246"/>
          <p:cNvPicPr preferRelativeResize="0"/>
          <p:nvPr/>
        </p:nvPicPr>
        <p:blipFill rotWithShape="1">
          <a:blip r:embed="rId3">
            <a:alphaModFix/>
          </a:blip>
          <a:srcRect/>
          <a:stretch/>
        </p:blipFill>
        <p:spPr>
          <a:xfrm>
            <a:off x="1018175" y="733625"/>
            <a:ext cx="9474624" cy="5329476"/>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g33f43b67975_0_1340"/>
          <p:cNvSpPr txBox="1"/>
          <p:nvPr/>
        </p:nvSpPr>
        <p:spPr>
          <a:xfrm>
            <a:off x="944575" y="-41275"/>
            <a:ext cx="11052000" cy="9273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107F7B"/>
                </a:solidFill>
                <a:latin typeface="Arial"/>
                <a:ea typeface="Arial"/>
                <a:cs typeface="Arial"/>
                <a:sym typeface="Arial"/>
              </a:rPr>
              <a:t>Acesso ao Espaço Digital de Formação </a:t>
            </a:r>
            <a:endParaRPr sz="3000" b="1" i="0" u="none" strike="noStrike" cap="none">
              <a:solidFill>
                <a:srgbClr val="107F7B"/>
              </a:solidFill>
              <a:latin typeface="Arial"/>
              <a:ea typeface="Arial"/>
              <a:cs typeface="Arial"/>
              <a:sym typeface="Arial"/>
            </a:endParaRPr>
          </a:p>
        </p:txBody>
      </p:sp>
      <p:pic>
        <p:nvPicPr>
          <p:cNvPr id="680" name="Google Shape;680;g33f43b67975_0_1340"/>
          <p:cNvPicPr preferRelativeResize="0"/>
          <p:nvPr/>
        </p:nvPicPr>
        <p:blipFill rotWithShape="1">
          <a:blip r:embed="rId3">
            <a:alphaModFix/>
          </a:blip>
          <a:srcRect/>
          <a:stretch/>
        </p:blipFill>
        <p:spPr>
          <a:xfrm>
            <a:off x="1258938" y="605875"/>
            <a:ext cx="9674126" cy="5441699"/>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g2d0b4f4e08c_0_311"/>
          <p:cNvSpPr txBox="1"/>
          <p:nvPr/>
        </p:nvSpPr>
        <p:spPr>
          <a:xfrm>
            <a:off x="873475" y="1269500"/>
            <a:ext cx="10432500" cy="1831200"/>
          </a:xfrm>
          <a:prstGeom prst="rect">
            <a:avLst/>
          </a:prstGeom>
          <a:noFill/>
          <a:ln>
            <a:noFill/>
          </a:ln>
        </p:spPr>
        <p:txBody>
          <a:bodyPr spcFirstLastPara="1" wrap="square" lIns="91425" tIns="91425" rIns="91425" bIns="91425" anchor="t" anchorCtr="0">
            <a:spAutoFit/>
          </a:bodyPr>
          <a:lstStyle/>
          <a:p>
            <a:pPr marL="457188" marR="0" lvl="0" indent="0" algn="just" rtl="0">
              <a:lnSpc>
                <a:spcPct val="115000"/>
              </a:lnSpc>
              <a:spcBef>
                <a:spcPts val="0"/>
              </a:spcBef>
              <a:spcAft>
                <a:spcPts val="0"/>
              </a:spcAft>
              <a:buClr>
                <a:srgbClr val="000000"/>
              </a:buClr>
              <a:buSzPts val="3600"/>
              <a:buFont typeface="Arial"/>
              <a:buNone/>
            </a:pPr>
            <a:r>
              <a:rPr lang="en-US" sz="3600">
                <a:solidFill>
                  <a:srgbClr val="387C65"/>
                </a:solidFill>
              </a:rPr>
              <a:t>erica.faria</a:t>
            </a:r>
            <a:r>
              <a:rPr lang="en-US" sz="3600" b="0" i="0" u="none" strike="noStrike" cap="none">
                <a:solidFill>
                  <a:srgbClr val="387C65"/>
                </a:solidFill>
                <a:latin typeface="Arial"/>
                <a:ea typeface="Arial"/>
                <a:cs typeface="Arial"/>
                <a:sym typeface="Arial"/>
              </a:rPr>
              <a:t>@roda.org.br</a:t>
            </a:r>
            <a:endParaRPr sz="3600" b="0" i="0" u="none" strike="noStrike" cap="none">
              <a:solidFill>
                <a:srgbClr val="387C65"/>
              </a:solidFill>
              <a:latin typeface="Arial"/>
              <a:ea typeface="Arial"/>
              <a:cs typeface="Arial"/>
              <a:sym typeface="Arial"/>
            </a:endParaRPr>
          </a:p>
          <a:p>
            <a:pPr marL="0" marR="0" lvl="0" indent="0" algn="just" rtl="0">
              <a:lnSpc>
                <a:spcPct val="115000"/>
              </a:lnSpc>
              <a:spcBef>
                <a:spcPts val="667"/>
              </a:spcBef>
              <a:spcAft>
                <a:spcPts val="0"/>
              </a:spcAft>
              <a:buClr>
                <a:srgbClr val="000000"/>
              </a:buClr>
              <a:buSzPts val="2533"/>
              <a:buFont typeface="Arial"/>
              <a:buNone/>
            </a:pPr>
            <a:endParaRPr sz="2533" b="0" i="0" u="none" strike="noStrike" cap="none">
              <a:solidFill>
                <a:srgbClr val="387C65"/>
              </a:solidFill>
              <a:latin typeface="Arial"/>
              <a:ea typeface="Arial"/>
              <a:cs typeface="Arial"/>
              <a:sym typeface="Arial"/>
            </a:endParaRPr>
          </a:p>
          <a:p>
            <a:pPr marL="0" marR="0" lvl="0" indent="0" algn="just" rtl="0">
              <a:lnSpc>
                <a:spcPct val="115000"/>
              </a:lnSpc>
              <a:spcBef>
                <a:spcPts val="667"/>
              </a:spcBef>
              <a:spcAft>
                <a:spcPts val="0"/>
              </a:spcAft>
              <a:buClr>
                <a:srgbClr val="000000"/>
              </a:buClr>
              <a:buSzPts val="2533"/>
              <a:buFont typeface="Arial"/>
              <a:buNone/>
            </a:pPr>
            <a:endParaRPr sz="2533" b="0" i="0" u="none" strike="noStrike" cap="none">
              <a:solidFill>
                <a:srgbClr val="747678"/>
              </a:solidFill>
              <a:latin typeface="Arial"/>
              <a:ea typeface="Arial"/>
              <a:cs typeface="Arial"/>
              <a:sym typeface="Arial"/>
            </a:endParaRPr>
          </a:p>
        </p:txBody>
      </p:sp>
      <p:sp>
        <p:nvSpPr>
          <p:cNvPr id="686" name="Google Shape;686;g2d0b4f4e08c_0_311"/>
          <p:cNvSpPr txBox="1"/>
          <p:nvPr/>
        </p:nvSpPr>
        <p:spPr>
          <a:xfrm>
            <a:off x="563575" y="187325"/>
            <a:ext cx="11052000" cy="9273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67"/>
              <a:buFont typeface="Arial"/>
              <a:buNone/>
            </a:pPr>
            <a:r>
              <a:rPr lang="en-US" sz="3067" b="1" i="0" u="none" strike="noStrike" cap="none">
                <a:solidFill>
                  <a:srgbClr val="107F7B"/>
                </a:solidFill>
                <a:latin typeface="Arial"/>
                <a:ea typeface="Arial"/>
                <a:cs typeface="Arial"/>
                <a:sym typeface="Arial"/>
              </a:rPr>
              <a:t>Contato formadora</a:t>
            </a:r>
            <a:endParaRPr sz="3067" b="1" i="0" u="none" strike="noStrike" cap="none">
              <a:solidFill>
                <a:srgbClr val="107F7B"/>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g3a8731c4022_0_1"/>
          <p:cNvSpPr txBox="1"/>
          <p:nvPr/>
        </p:nvSpPr>
        <p:spPr>
          <a:xfrm>
            <a:off x="268613" y="154800"/>
            <a:ext cx="11052000" cy="11430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107F7B"/>
                </a:solidFill>
                <a:latin typeface="Arial"/>
                <a:ea typeface="Arial"/>
                <a:cs typeface="Arial"/>
                <a:sym typeface="Arial"/>
              </a:rPr>
              <a:t>Teia literária - Ana Maria Gonçalves - Um defeito de cor</a:t>
            </a:r>
            <a:endParaRPr sz="3000" b="1" i="0" u="none" strike="noStrike" cap="none">
              <a:solidFill>
                <a:srgbClr val="107F7B"/>
              </a:solidFill>
              <a:latin typeface="Arial"/>
              <a:ea typeface="Arial"/>
              <a:cs typeface="Arial"/>
              <a:sym typeface="Arial"/>
            </a:endParaRPr>
          </a:p>
        </p:txBody>
      </p:sp>
      <p:pic>
        <p:nvPicPr>
          <p:cNvPr id="321" name="Google Shape;321;g3a8731c4022_0_1"/>
          <p:cNvPicPr preferRelativeResize="0"/>
          <p:nvPr/>
        </p:nvPicPr>
        <p:blipFill rotWithShape="1">
          <a:blip r:embed="rId3">
            <a:alphaModFix/>
          </a:blip>
          <a:srcRect/>
          <a:stretch/>
        </p:blipFill>
        <p:spPr>
          <a:xfrm>
            <a:off x="966400" y="941450"/>
            <a:ext cx="9256150" cy="5206575"/>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g217a5d2081f_0_65"/>
          <p:cNvSpPr txBox="1"/>
          <p:nvPr/>
        </p:nvSpPr>
        <p:spPr>
          <a:xfrm>
            <a:off x="806400" y="2021511"/>
            <a:ext cx="11056800" cy="4365300"/>
          </a:xfrm>
          <a:prstGeom prst="rect">
            <a:avLst/>
          </a:prstGeom>
          <a:noFill/>
          <a:ln>
            <a:noFill/>
          </a:ln>
        </p:spPr>
        <p:txBody>
          <a:bodyPr spcFirstLastPara="1" wrap="square" lIns="91425" tIns="45700" rIns="91425" bIns="45700" anchor="t" anchorCtr="0">
            <a:normAutofit/>
          </a:bodyPr>
          <a:lstStyle/>
          <a:p>
            <a:pPr marL="457200" marR="0" lvl="0" indent="0" algn="just" rtl="0">
              <a:lnSpc>
                <a:spcPct val="150000"/>
              </a:lnSpc>
              <a:spcBef>
                <a:spcPts val="0"/>
              </a:spcBef>
              <a:spcAft>
                <a:spcPts val="0"/>
              </a:spcAft>
              <a:buClr>
                <a:srgbClr val="000000"/>
              </a:buClr>
              <a:buSzPts val="1600"/>
              <a:buFont typeface="Arial"/>
              <a:buNone/>
            </a:pPr>
            <a:endParaRPr sz="1600" b="0" i="0" u="none" strike="noStrike" cap="none">
              <a:solidFill>
                <a:srgbClr val="888888"/>
              </a:solidFill>
              <a:highlight>
                <a:srgbClr val="FFFFFF"/>
              </a:highlight>
              <a:latin typeface="Arial"/>
              <a:ea typeface="Arial"/>
              <a:cs typeface="Arial"/>
              <a:sym typeface="Arial"/>
            </a:endParaRPr>
          </a:p>
          <a:p>
            <a:pPr marL="457200" marR="0" lvl="0" indent="0" algn="l" rtl="0">
              <a:lnSpc>
                <a:spcPct val="100000"/>
              </a:lnSpc>
              <a:spcBef>
                <a:spcPts val="1825"/>
              </a:spcBef>
              <a:spcAft>
                <a:spcPts val="0"/>
              </a:spcAft>
              <a:buClr>
                <a:srgbClr val="000000"/>
              </a:buClr>
              <a:buSzPts val="1600"/>
              <a:buFont typeface="Arial"/>
              <a:buNone/>
            </a:pPr>
            <a:r>
              <a:rPr lang="en-US" sz="1600" b="1">
                <a:solidFill>
                  <a:srgbClr val="747678"/>
                </a:solidFill>
              </a:rPr>
              <a:t>LP - Prof 4o e 5o anos</a:t>
            </a:r>
            <a:endParaRPr sz="1600" b="1" i="0" u="none" strike="noStrike" cap="none">
              <a:solidFill>
                <a:srgbClr val="747678"/>
              </a:solidFill>
            </a:endParaRPr>
          </a:p>
        </p:txBody>
      </p:sp>
      <p:sp>
        <p:nvSpPr>
          <p:cNvPr id="692" name="Google Shape;692;g217a5d2081f_0_65"/>
          <p:cNvSpPr txBox="1"/>
          <p:nvPr/>
        </p:nvSpPr>
        <p:spPr>
          <a:xfrm>
            <a:off x="558750" y="566738"/>
            <a:ext cx="11074500" cy="1144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107F7B"/>
              </a:buClr>
              <a:buSzPts val="3000"/>
              <a:buFont typeface="Arial"/>
              <a:buNone/>
            </a:pPr>
            <a:r>
              <a:rPr lang="en-US" sz="3000" b="1" i="0" u="none" strike="noStrike" cap="none">
                <a:solidFill>
                  <a:srgbClr val="107F7B"/>
                </a:solidFill>
                <a:latin typeface="Arial"/>
                <a:ea typeface="Arial"/>
                <a:cs typeface="Arial"/>
                <a:sym typeface="Arial"/>
              </a:rPr>
              <a:t>Avaliação de Satisfação</a:t>
            </a:r>
            <a:endParaRPr sz="1400" b="0" i="0" u="none" strike="noStrike" cap="none">
              <a:solidFill>
                <a:srgbClr val="000000"/>
              </a:solidFill>
              <a:latin typeface="Arial"/>
              <a:ea typeface="Arial"/>
              <a:cs typeface="Arial"/>
              <a:sym typeface="Arial"/>
            </a:endParaRPr>
          </a:p>
        </p:txBody>
      </p:sp>
      <p:pic>
        <p:nvPicPr>
          <p:cNvPr id="693" name="Google Shape;693;g217a5d2081f_0_65" descr="Código QR&#10;&#10;O conteúdo gerado por IA pode estar incorreto."/>
          <p:cNvPicPr preferRelativeResize="0"/>
          <p:nvPr/>
        </p:nvPicPr>
        <p:blipFill rotWithShape="1">
          <a:blip r:embed="rId3">
            <a:alphaModFix/>
          </a:blip>
          <a:srcRect/>
          <a:stretch/>
        </p:blipFill>
        <p:spPr>
          <a:xfrm>
            <a:off x="4466625" y="1883961"/>
            <a:ext cx="3090075" cy="3090100"/>
          </a:xfrm>
          <a:prstGeom prst="rect">
            <a:avLst/>
          </a:prstGeom>
          <a:noFill/>
          <a:ln>
            <a:noFill/>
          </a:ln>
        </p:spPr>
      </p:pic>
      <p:sp>
        <p:nvSpPr>
          <p:cNvPr id="694" name="Google Shape;694;g217a5d2081f_0_65"/>
          <p:cNvSpPr txBox="1"/>
          <p:nvPr/>
        </p:nvSpPr>
        <p:spPr>
          <a:xfrm>
            <a:off x="4511663" y="5260275"/>
            <a:ext cx="3000000" cy="3693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2400"/>
              </a:spcBef>
              <a:spcAft>
                <a:spcPts val="0"/>
              </a:spcAft>
              <a:buClr>
                <a:srgbClr val="000000"/>
              </a:buClr>
              <a:buSzPts val="1200"/>
              <a:buFont typeface="Arial"/>
              <a:buNone/>
            </a:pPr>
            <a:r>
              <a:rPr lang="en-US" sz="1200" b="1" i="0" u="none" strike="noStrike" cap="none">
                <a:solidFill>
                  <a:schemeClr val="dk1"/>
                </a:solidFill>
                <a:latin typeface="Arial"/>
                <a:ea typeface="Arial"/>
                <a:cs typeface="Arial"/>
                <a:sym typeface="Arial"/>
              </a:rPr>
              <a:t>bit.ly/av-trilhos-2025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g217a5d2081f_0_72"/>
          <p:cNvSpPr txBox="1"/>
          <p:nvPr/>
        </p:nvSpPr>
        <p:spPr>
          <a:xfrm>
            <a:off x="457000" y="2176214"/>
            <a:ext cx="11056800" cy="4365300"/>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dk1"/>
              </a:buClr>
              <a:buSzPts val="1100"/>
              <a:buFont typeface="Arial"/>
              <a:buNone/>
            </a:pPr>
            <a:r>
              <a:rPr lang="en-US" sz="2200" b="1" i="0" u="none" strike="noStrike" cap="none">
                <a:solidFill>
                  <a:schemeClr val="dk1"/>
                </a:solidFill>
                <a:latin typeface="Arial"/>
                <a:ea typeface="Arial"/>
                <a:cs typeface="Arial"/>
                <a:sym typeface="Arial"/>
              </a:rPr>
              <a:t>https://bit.ly/trilhoscadastro26</a:t>
            </a:r>
            <a:endParaRPr sz="2000" b="0" i="0" u="none" strike="noStrike" cap="none">
              <a:solidFill>
                <a:schemeClr val="dk1"/>
              </a:solidFill>
              <a:highlight>
                <a:srgbClr val="FFFF00"/>
              </a:highlight>
              <a:latin typeface="Calibri"/>
              <a:ea typeface="Calibri"/>
              <a:cs typeface="Calibri"/>
              <a:sym typeface="Calibri"/>
            </a:endParaRPr>
          </a:p>
        </p:txBody>
      </p:sp>
      <p:sp>
        <p:nvSpPr>
          <p:cNvPr id="700" name="Google Shape;700;g217a5d2081f_0_72"/>
          <p:cNvSpPr txBox="1"/>
          <p:nvPr/>
        </p:nvSpPr>
        <p:spPr>
          <a:xfrm>
            <a:off x="558750" y="566738"/>
            <a:ext cx="11074500" cy="1144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107F7B"/>
              </a:buClr>
              <a:buSzPts val="3000"/>
              <a:buFont typeface="Arial"/>
              <a:buNone/>
            </a:pPr>
            <a:r>
              <a:rPr lang="en-US" sz="3000" b="1" i="0" u="none" strike="noStrike" cap="none">
                <a:solidFill>
                  <a:srgbClr val="107F7B"/>
                </a:solidFill>
                <a:latin typeface="Arial"/>
                <a:ea typeface="Arial"/>
                <a:cs typeface="Arial"/>
                <a:sym typeface="Arial"/>
              </a:rPr>
              <a:t>Inscrição/Cadastro</a:t>
            </a:r>
            <a:endParaRPr sz="1400" b="0" i="0" u="none" strike="noStrike" cap="none">
              <a:solidFill>
                <a:srgbClr val="000000"/>
              </a:solidFill>
              <a:latin typeface="Arial"/>
              <a:ea typeface="Arial"/>
              <a:cs typeface="Arial"/>
              <a:sym typeface="Arial"/>
            </a:endParaRPr>
          </a:p>
        </p:txBody>
      </p:sp>
      <p:pic>
        <p:nvPicPr>
          <p:cNvPr id="701" name="Google Shape;701;g217a5d2081f_0_72" descr="Código QR&#10;&#10;Descrição gerada automaticamente"/>
          <p:cNvPicPr preferRelativeResize="0"/>
          <p:nvPr/>
        </p:nvPicPr>
        <p:blipFill rotWithShape="1">
          <a:blip r:embed="rId3">
            <a:alphaModFix/>
          </a:blip>
          <a:srcRect/>
          <a:stretch/>
        </p:blipFill>
        <p:spPr>
          <a:xfrm>
            <a:off x="4300681" y="2500331"/>
            <a:ext cx="2724025" cy="2724000"/>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g2ccf738033f_0_17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Arial"/>
              <a:ea typeface="Arial"/>
              <a:cs typeface="Arial"/>
              <a:sym typeface="Arial"/>
            </a:endParaRPr>
          </a:p>
        </p:txBody>
      </p:sp>
      <p:pic>
        <p:nvPicPr>
          <p:cNvPr id="707" name="Google Shape;707;g2ccf738033f_0_176" descr="Texto, Logotipo&#10;&#10;Descrição gerada automaticamente"/>
          <p:cNvPicPr preferRelativeResize="0"/>
          <p:nvPr/>
        </p:nvPicPr>
        <p:blipFill rotWithShape="1">
          <a:blip r:embed="rId3">
            <a:alphaModFix/>
          </a:blip>
          <a:srcRect/>
          <a:stretch/>
        </p:blipFill>
        <p:spPr>
          <a:xfrm>
            <a:off x="7884847" y="2907686"/>
            <a:ext cx="3227754" cy="1042629"/>
          </a:xfrm>
          <a:prstGeom prst="rect">
            <a:avLst/>
          </a:prstGeom>
          <a:noFill/>
          <a:ln>
            <a:noFill/>
          </a:ln>
        </p:spPr>
      </p:pic>
      <p:sp>
        <p:nvSpPr>
          <p:cNvPr id="708" name="Google Shape;708;g2ccf738033f_0_176"/>
          <p:cNvSpPr txBox="1"/>
          <p:nvPr/>
        </p:nvSpPr>
        <p:spPr>
          <a:xfrm>
            <a:off x="7884852" y="2263125"/>
            <a:ext cx="1403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7F7F7F"/>
                </a:solidFill>
                <a:latin typeface="Arial"/>
                <a:ea typeface="Arial"/>
                <a:cs typeface="Arial"/>
                <a:sym typeface="Arial"/>
              </a:rPr>
              <a:t>INICIATIVA</a:t>
            </a:r>
            <a:endParaRPr sz="1500" b="0" i="0" u="none" strike="noStrike" cap="none">
              <a:solidFill>
                <a:srgbClr val="000000"/>
              </a:solidFill>
              <a:latin typeface="Arial"/>
              <a:ea typeface="Arial"/>
              <a:cs typeface="Arial"/>
              <a:sym typeface="Arial"/>
            </a:endParaRPr>
          </a:p>
        </p:txBody>
      </p:sp>
      <p:sp>
        <p:nvSpPr>
          <p:cNvPr id="709" name="Google Shape;709;g2ccf738033f_0_176"/>
          <p:cNvSpPr txBox="1"/>
          <p:nvPr/>
        </p:nvSpPr>
        <p:spPr>
          <a:xfrm>
            <a:off x="1462348" y="2263125"/>
            <a:ext cx="14034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7F7F7F"/>
                </a:solidFill>
                <a:latin typeface="Arial"/>
                <a:ea typeface="Arial"/>
                <a:cs typeface="Arial"/>
                <a:sym typeface="Arial"/>
              </a:rPr>
              <a:t>PARCEIROS</a:t>
            </a:r>
            <a:endParaRPr sz="1500" b="0" i="0" u="none" strike="noStrike" cap="none">
              <a:solidFill>
                <a:srgbClr val="000000"/>
              </a:solidFill>
              <a:latin typeface="Arial"/>
              <a:ea typeface="Arial"/>
              <a:cs typeface="Arial"/>
              <a:sym typeface="Arial"/>
            </a:endParaRPr>
          </a:p>
        </p:txBody>
      </p:sp>
      <p:pic>
        <p:nvPicPr>
          <p:cNvPr id="710" name="Google Shape;710;g2ccf738033f_0_176" descr="Logotipo&#10;&#10;Descrição gerada automaticamente"/>
          <p:cNvPicPr preferRelativeResize="0"/>
          <p:nvPr/>
        </p:nvPicPr>
        <p:blipFill rotWithShape="1">
          <a:blip r:embed="rId4">
            <a:alphaModFix/>
          </a:blip>
          <a:srcRect/>
          <a:stretch/>
        </p:blipFill>
        <p:spPr>
          <a:xfrm>
            <a:off x="682776" y="2491727"/>
            <a:ext cx="3218536" cy="1824925"/>
          </a:xfrm>
          <a:prstGeom prst="rect">
            <a:avLst/>
          </a:prstGeom>
          <a:noFill/>
          <a:ln>
            <a:noFill/>
          </a:ln>
        </p:spPr>
      </p:pic>
      <p:pic>
        <p:nvPicPr>
          <p:cNvPr id="711" name="Google Shape;711;g2ccf738033f_0_176" descr="Imagem digital fictícia de personagem de desenho animado&#10;&#10;Descrição gerada automaticamente com confiança média"/>
          <p:cNvPicPr preferRelativeResize="0"/>
          <p:nvPr/>
        </p:nvPicPr>
        <p:blipFill rotWithShape="1">
          <a:blip r:embed="rId5">
            <a:alphaModFix/>
          </a:blip>
          <a:srcRect/>
          <a:stretch/>
        </p:blipFill>
        <p:spPr>
          <a:xfrm>
            <a:off x="5002602" y="2637492"/>
            <a:ext cx="1533350" cy="15333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g3a8731c4022_0_7"/>
          <p:cNvSpPr txBox="1"/>
          <p:nvPr/>
        </p:nvSpPr>
        <p:spPr>
          <a:xfrm>
            <a:off x="268613" y="154800"/>
            <a:ext cx="11052000" cy="11430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107F7B"/>
                </a:solidFill>
                <a:latin typeface="Arial"/>
                <a:ea typeface="Arial"/>
                <a:cs typeface="Arial"/>
                <a:sym typeface="Arial"/>
              </a:rPr>
              <a:t>Teia literária </a:t>
            </a:r>
            <a:endParaRPr sz="3000" b="1" i="0" u="none" strike="noStrike" cap="none">
              <a:solidFill>
                <a:srgbClr val="107F7B"/>
              </a:solidFill>
              <a:latin typeface="Arial"/>
              <a:ea typeface="Arial"/>
              <a:cs typeface="Arial"/>
              <a:sym typeface="Arial"/>
            </a:endParaRPr>
          </a:p>
        </p:txBody>
      </p:sp>
      <p:pic>
        <p:nvPicPr>
          <p:cNvPr id="327" name="Google Shape;327;g3a8731c4022_0_7"/>
          <p:cNvPicPr preferRelativeResize="0"/>
          <p:nvPr/>
        </p:nvPicPr>
        <p:blipFill rotWithShape="1">
          <a:blip r:embed="rId3">
            <a:alphaModFix/>
          </a:blip>
          <a:srcRect/>
          <a:stretch/>
        </p:blipFill>
        <p:spPr>
          <a:xfrm>
            <a:off x="1494063" y="840413"/>
            <a:ext cx="9203875" cy="51771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g3a8731c4022_0_13"/>
          <p:cNvSpPr txBox="1"/>
          <p:nvPr/>
        </p:nvSpPr>
        <p:spPr>
          <a:xfrm>
            <a:off x="268613" y="154800"/>
            <a:ext cx="11052000" cy="11430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3000"/>
              <a:buFont typeface="Arial"/>
              <a:buNone/>
            </a:pPr>
            <a:r>
              <a:rPr lang="en-US" sz="3000" b="1" i="0" u="none" strike="noStrike" cap="none">
                <a:solidFill>
                  <a:srgbClr val="107F7B"/>
                </a:solidFill>
                <a:latin typeface="Arial"/>
                <a:ea typeface="Arial"/>
                <a:cs typeface="Arial"/>
                <a:sym typeface="Arial"/>
              </a:rPr>
              <a:t>Teia literária </a:t>
            </a:r>
            <a:endParaRPr sz="3000" b="1" i="0" u="none" strike="noStrike" cap="none">
              <a:solidFill>
                <a:srgbClr val="107F7B"/>
              </a:solidFill>
              <a:latin typeface="Arial"/>
              <a:ea typeface="Arial"/>
              <a:cs typeface="Arial"/>
              <a:sym typeface="Arial"/>
            </a:endParaRPr>
          </a:p>
        </p:txBody>
      </p:sp>
      <p:pic>
        <p:nvPicPr>
          <p:cNvPr id="333" name="Google Shape;333;g3a8731c4022_0_13"/>
          <p:cNvPicPr preferRelativeResize="0"/>
          <p:nvPr/>
        </p:nvPicPr>
        <p:blipFill rotWithShape="1">
          <a:blip r:embed="rId3">
            <a:alphaModFix/>
          </a:blip>
          <a:srcRect/>
          <a:stretch/>
        </p:blipFill>
        <p:spPr>
          <a:xfrm>
            <a:off x="1494063" y="840413"/>
            <a:ext cx="9203875" cy="5177175"/>
          </a:xfrm>
          <a:prstGeom prst="rect">
            <a:avLst/>
          </a:prstGeom>
          <a:noFill/>
          <a:ln>
            <a:noFill/>
          </a:ln>
        </p:spPr>
      </p:pic>
    </p:spTree>
  </p:cSld>
  <p:clrMapOvr>
    <a:masterClrMapping/>
  </p:clrMapOvr>
</p:sld>
</file>

<file path=ppt/theme/theme1.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4079</Words>
  <Application>Microsoft Macintosh PowerPoint</Application>
  <PresentationFormat>Widescreen</PresentationFormat>
  <Paragraphs>408</Paragraphs>
  <Slides>72</Slides>
  <Notes>71</Notes>
  <HiddenSlides>0</HiddenSlides>
  <MMClips>0</MMClips>
  <ScaleCrop>false</ScaleCrop>
  <HeadingPairs>
    <vt:vector size="6" baseType="variant">
      <vt:variant>
        <vt:lpstr>Fontes usadas</vt:lpstr>
      </vt:variant>
      <vt:variant>
        <vt:i4>3</vt:i4>
      </vt:variant>
      <vt:variant>
        <vt:lpstr>Tema</vt:lpstr>
      </vt:variant>
      <vt:variant>
        <vt:i4>3</vt:i4>
      </vt:variant>
      <vt:variant>
        <vt:lpstr>Títulos de slides</vt:lpstr>
      </vt:variant>
      <vt:variant>
        <vt:i4>72</vt:i4>
      </vt:variant>
    </vt:vector>
  </HeadingPairs>
  <TitlesOfParts>
    <vt:vector size="78" baseType="lpstr">
      <vt:lpstr>Arial</vt:lpstr>
      <vt:lpstr>Calibri</vt:lpstr>
      <vt:lpstr>Trebuchet MS</vt:lpstr>
      <vt:lpstr>Tema do Office</vt:lpstr>
      <vt:lpstr>Tema do Office</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Registros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Leitura compartilhada</vt:lpstr>
      <vt:lpstr>Apresentação do PowerPoint</vt:lpstr>
      <vt:lpstr>Apresentação do PowerPoint</vt:lpstr>
      <vt:lpstr>Atividade prática: Leitura pela professora/professor</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bruno.coelho.queiroz@vale.com</dc:creator>
  <cp:lastModifiedBy>ERICA DUTRA</cp:lastModifiedBy>
  <cp:revision>1</cp:revision>
  <dcterms:created xsi:type="dcterms:W3CDTF">2021-02-10T12:29:23Z</dcterms:created>
  <dcterms:modified xsi:type="dcterms:W3CDTF">2026-06-10T14:18:26Z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0x01010075467E5792BD2C46A4DEE73301ABD4C7</vt:lpwstr>
  </property>
</Properties>
</file>