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8" r:id="rId1"/>
  </p:sldMasterIdLst>
  <p:notesMasterIdLst>
    <p:notesMasterId r:id="rId10"/>
  </p:notesMasterIdLst>
  <p:sldIdLst>
    <p:sldId id="2147375758" r:id="rId2"/>
    <p:sldId id="2147375839" r:id="rId3"/>
    <p:sldId id="2147375862" r:id="rId4"/>
    <p:sldId id="2147375859" r:id="rId5"/>
    <p:sldId id="2147375860" r:id="rId6"/>
    <p:sldId id="2147375836" r:id="rId7"/>
    <p:sldId id="2147375861" r:id="rId8"/>
    <p:sldId id="273" r:id="rId9"/>
  </p:sldIdLst>
  <p:sldSz cx="12192000" cy="6858000"/>
  <p:notesSz cx="6888163" cy="100203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491" userDrawn="1">
          <p15:clr>
            <a:srgbClr val="A4A3A4"/>
          </p15:clr>
        </p15:guide>
        <p15:guide id="2" orient="horz" pos="663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2" roundtripDataSignature="AMtx7mhEHhMxtXLKAESoe/bQBksikNOVd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C32AD06-DDBC-0674-53EE-3D2EAB1F43B0}" name="Tereza Perez" initials="TP" userId="S::tereza.perez@comunidadeeducativa.org.br::e5d1ce77-90ce-4562-8e58-96783ded1279" providerId="AD"/>
  <p188:author id="{E71B1D17-937F-346B-DA79-6420F0E4B601}" name="Ana Lucia Lima" initials="AL" userId="S::ana.lima@conhecimentosocial.com::3dfd9c0f-b26d-4ea2-8608-00d2a942091d" providerId="AD"/>
  <p188:author id="{6BBC2E7C-81CE-ECD2-9F5B-650AD50CB6D3}" name="Ana Clara Bin" initials="AB" userId="fd274bfde62e6ac0" providerId="Windows Live"/>
  <p188:author id="{035C519D-BEC3-FF5A-EFF6-E3BF638EB740}" name="Priscila de Giovani" initials="Pd" userId="6b5c9707a9b6f653" providerId="Windows Live"/>
  <p188:author id="{D98F5CC1-55B7-5750-AA0B-8FD1FB5816E4}" name="Fernanda Martinelli" initials="FM" userId="f22bda6ed5669311" providerId="Windows Live"/>
  <p188:author id="{581716E1-E2A3-B230-BDAC-F39580FA90E2}" name="Fernanda Cury" initials="FC" userId="4e09e97372d806cf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iscila de Giovan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A8D"/>
    <a:srgbClr val="D9D5D4"/>
    <a:srgbClr val="E2702F"/>
    <a:srgbClr val="F2C108"/>
    <a:srgbClr val="009183"/>
    <a:srgbClr val="E97132"/>
    <a:srgbClr val="FFFFFF"/>
    <a:srgbClr val="0F9ED5"/>
    <a:srgbClr val="4EA72E"/>
    <a:srgbClr val="A02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DD4553-8B2D-4731-9151-197BA5FFFC80}" v="79" dt="2025-08-19T23:16:20.281"/>
  </p1510:revLst>
</p1510:revInfo>
</file>

<file path=ppt/tableStyles.xml><?xml version="1.0" encoding="utf-8"?>
<a:tblStyleLst xmlns:a="http://schemas.openxmlformats.org/drawingml/2006/main" def="{77642AF3-18B6-4FCE-B54E-48D05566FDCE}">
  <a:tblStyle styleId="{77642AF3-18B6-4FCE-B54E-48D05566FDC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59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738" y="78"/>
      </p:cViewPr>
      <p:guideLst>
        <p:guide pos="7491"/>
        <p:guide orient="horz" pos="66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59" Type="http://schemas.microsoft.com/office/2015/10/relationships/revisionInfo" Target="revisionInfo.xml"/><Relationship Id="rId2" Type="http://schemas.openxmlformats.org/officeDocument/2006/relationships/slide" Target="slides/slide1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3" Type="http://schemas.openxmlformats.org/officeDocument/2006/relationships/commentAuthors" Target="commentAuthors.xml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57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52" Type="http://customschemas.google.com/relationships/presentationmetadata" Target="metadata"/><Relationship Id="rId60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56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nha Magalhaes" userId="8afcdce9c330d94b" providerId="LiveId" clId="{D9DD4553-8B2D-4731-9151-197BA5FFFC80}"/>
    <pc:docChg chg="custSel addSld delSld modSld sldOrd">
      <pc:chgData name="Lucinha Magalhaes" userId="8afcdce9c330d94b" providerId="LiveId" clId="{D9DD4553-8B2D-4731-9151-197BA5FFFC80}" dt="2025-08-19T23:16:35.620" v="4420" actId="478"/>
      <pc:docMkLst>
        <pc:docMk/>
      </pc:docMkLst>
      <pc:sldChg chg="del">
        <pc:chgData name="Lucinha Magalhaes" userId="8afcdce9c330d94b" providerId="LiveId" clId="{D9DD4553-8B2D-4731-9151-197BA5FFFC80}" dt="2025-08-19T19:54:10.383" v="807" actId="47"/>
        <pc:sldMkLst>
          <pc:docMk/>
          <pc:sldMk cId="1835725073" sldId="2147375609"/>
        </pc:sldMkLst>
      </pc:sldChg>
      <pc:sldChg chg="del">
        <pc:chgData name="Lucinha Magalhaes" userId="8afcdce9c330d94b" providerId="LiveId" clId="{D9DD4553-8B2D-4731-9151-197BA5FFFC80}" dt="2025-08-19T19:54:37.533" v="808" actId="47"/>
        <pc:sldMkLst>
          <pc:docMk/>
          <pc:sldMk cId="3498348647" sldId="2147375796"/>
        </pc:sldMkLst>
      </pc:sldChg>
      <pc:sldChg chg="modSp mod">
        <pc:chgData name="Lucinha Magalhaes" userId="8afcdce9c330d94b" providerId="LiveId" clId="{D9DD4553-8B2D-4731-9151-197BA5FFFC80}" dt="2025-08-19T20:21:49.086" v="1458" actId="1076"/>
        <pc:sldMkLst>
          <pc:docMk/>
          <pc:sldMk cId="3565386110" sldId="2147375797"/>
        </pc:sldMkLst>
        <pc:spChg chg="mod">
          <ac:chgData name="Lucinha Magalhaes" userId="8afcdce9c330d94b" providerId="LiveId" clId="{D9DD4553-8B2D-4731-9151-197BA5FFFC80}" dt="2025-08-19T20:21:49.086" v="1458" actId="1076"/>
          <ac:spMkLst>
            <pc:docMk/>
            <pc:sldMk cId="3565386110" sldId="2147375797"/>
            <ac:spMk id="5" creationId="{1C989E75-8606-728B-6DB3-C25DC6C7E30B}"/>
          </ac:spMkLst>
        </pc:spChg>
        <pc:picChg chg="mod">
          <ac:chgData name="Lucinha Magalhaes" userId="8afcdce9c330d94b" providerId="LiveId" clId="{D9DD4553-8B2D-4731-9151-197BA5FFFC80}" dt="2025-08-19T20:20:45.698" v="1451" actId="14100"/>
          <ac:picMkLst>
            <pc:docMk/>
            <pc:sldMk cId="3565386110" sldId="2147375797"/>
            <ac:picMk id="2" creationId="{00000000-0000-0000-0000-000000000000}"/>
          </ac:picMkLst>
        </pc:picChg>
        <pc:picChg chg="mod">
          <ac:chgData name="Lucinha Magalhaes" userId="8afcdce9c330d94b" providerId="LiveId" clId="{D9DD4553-8B2D-4731-9151-197BA5FFFC80}" dt="2025-08-19T20:21:27.794" v="1455" actId="1076"/>
          <ac:picMkLst>
            <pc:docMk/>
            <pc:sldMk cId="3565386110" sldId="2147375797"/>
            <ac:picMk id="6" creationId="{00000000-0000-0000-0000-000000000000}"/>
          </ac:picMkLst>
        </pc:picChg>
        <pc:picChg chg="mod">
          <ac:chgData name="Lucinha Magalhaes" userId="8afcdce9c330d94b" providerId="LiveId" clId="{D9DD4553-8B2D-4731-9151-197BA5FFFC80}" dt="2025-08-19T20:20:51.455" v="1452" actId="14100"/>
          <ac:picMkLst>
            <pc:docMk/>
            <pc:sldMk cId="3565386110" sldId="2147375797"/>
            <ac:picMk id="7" creationId="{00000000-0000-0000-0000-000000000000}"/>
          </ac:picMkLst>
        </pc:picChg>
        <pc:picChg chg="mod">
          <ac:chgData name="Lucinha Magalhaes" userId="8afcdce9c330d94b" providerId="LiveId" clId="{D9DD4553-8B2D-4731-9151-197BA5FFFC80}" dt="2025-08-19T20:21:40.416" v="1457" actId="14100"/>
          <ac:picMkLst>
            <pc:docMk/>
            <pc:sldMk cId="3565386110" sldId="2147375797"/>
            <ac:picMk id="8" creationId="{00000000-0000-0000-0000-000000000000}"/>
          </ac:picMkLst>
        </pc:picChg>
      </pc:sldChg>
      <pc:sldChg chg="delSp modSp del mod">
        <pc:chgData name="Lucinha Magalhaes" userId="8afcdce9c330d94b" providerId="LiveId" clId="{D9DD4553-8B2D-4731-9151-197BA5FFFC80}" dt="2025-08-19T20:30:28.565" v="1586" actId="2696"/>
        <pc:sldMkLst>
          <pc:docMk/>
          <pc:sldMk cId="951914106" sldId="2147375798"/>
        </pc:sldMkLst>
        <pc:picChg chg="del">
          <ac:chgData name="Lucinha Magalhaes" userId="8afcdce9c330d94b" providerId="LiveId" clId="{D9DD4553-8B2D-4731-9151-197BA5FFFC80}" dt="2025-08-19T20:27:29.224" v="1546" actId="21"/>
          <ac:picMkLst>
            <pc:docMk/>
            <pc:sldMk cId="951914106" sldId="2147375798"/>
            <ac:picMk id="6" creationId="{00000000-0000-0000-0000-000000000000}"/>
          </ac:picMkLst>
        </pc:picChg>
        <pc:picChg chg="del mod">
          <ac:chgData name="Lucinha Magalhaes" userId="8afcdce9c330d94b" providerId="LiveId" clId="{D9DD4553-8B2D-4731-9151-197BA5FFFC80}" dt="2025-08-19T20:29:23.545" v="1568" actId="21"/>
          <ac:picMkLst>
            <pc:docMk/>
            <pc:sldMk cId="951914106" sldId="2147375798"/>
            <ac:picMk id="8" creationId="{7E866FA6-B5AD-80DC-94A3-9F49778703EA}"/>
          </ac:picMkLst>
        </pc:picChg>
      </pc:sldChg>
      <pc:sldChg chg="delSp del mod">
        <pc:chgData name="Lucinha Magalhaes" userId="8afcdce9c330d94b" providerId="LiveId" clId="{D9DD4553-8B2D-4731-9151-197BA5FFFC80}" dt="2025-08-19T21:18:15.621" v="2089" actId="47"/>
        <pc:sldMkLst>
          <pc:docMk/>
          <pc:sldMk cId="289771071" sldId="2147375800"/>
        </pc:sldMkLst>
        <pc:picChg chg="del">
          <ac:chgData name="Lucinha Magalhaes" userId="8afcdce9c330d94b" providerId="LiveId" clId="{D9DD4553-8B2D-4731-9151-197BA5FFFC80}" dt="2025-08-19T20:30:40.937" v="1587" actId="21"/>
          <ac:picMkLst>
            <pc:docMk/>
            <pc:sldMk cId="289771071" sldId="2147375800"/>
            <ac:picMk id="6" creationId="{00000000-0000-0000-0000-000000000000}"/>
          </ac:picMkLst>
        </pc:picChg>
      </pc:sldChg>
      <pc:sldChg chg="del">
        <pc:chgData name="Lucinha Magalhaes" userId="8afcdce9c330d94b" providerId="LiveId" clId="{D9DD4553-8B2D-4731-9151-197BA5FFFC80}" dt="2025-08-19T21:18:22.521" v="2091" actId="47"/>
        <pc:sldMkLst>
          <pc:docMk/>
          <pc:sldMk cId="2165995016" sldId="2147375801"/>
        </pc:sldMkLst>
      </pc:sldChg>
      <pc:sldChg chg="del">
        <pc:chgData name="Lucinha Magalhaes" userId="8afcdce9c330d94b" providerId="LiveId" clId="{D9DD4553-8B2D-4731-9151-197BA5FFFC80}" dt="2025-08-19T21:18:17.798" v="2090" actId="47"/>
        <pc:sldMkLst>
          <pc:docMk/>
          <pc:sldMk cId="3820772999" sldId="2147375802"/>
        </pc:sldMkLst>
      </pc:sldChg>
      <pc:sldChg chg="addSp modSp mod">
        <pc:chgData name="Lucinha Magalhaes" userId="8afcdce9c330d94b" providerId="LiveId" clId="{D9DD4553-8B2D-4731-9151-197BA5FFFC80}" dt="2025-08-19T21:45:36.930" v="2361" actId="313"/>
        <pc:sldMkLst>
          <pc:docMk/>
          <pc:sldMk cId="3010005124" sldId="2147375810"/>
        </pc:sldMkLst>
        <pc:spChg chg="add mod">
          <ac:chgData name="Lucinha Magalhaes" userId="8afcdce9c330d94b" providerId="LiveId" clId="{D9DD4553-8B2D-4731-9151-197BA5FFFC80}" dt="2025-08-19T21:45:36.930" v="2361" actId="313"/>
          <ac:spMkLst>
            <pc:docMk/>
            <pc:sldMk cId="3010005124" sldId="2147375810"/>
            <ac:spMk id="3" creationId="{D127486B-1244-4C52-1136-6D9E5D67486E}"/>
          </ac:spMkLst>
        </pc:spChg>
        <pc:spChg chg="mod">
          <ac:chgData name="Lucinha Magalhaes" userId="8afcdce9c330d94b" providerId="LiveId" clId="{D9DD4553-8B2D-4731-9151-197BA5FFFC80}" dt="2025-08-19T21:22:37.954" v="2204" actId="6549"/>
          <ac:spMkLst>
            <pc:docMk/>
            <pc:sldMk cId="3010005124" sldId="2147375810"/>
            <ac:spMk id="4" creationId="{1C989E75-8606-728B-6DB3-C25DC6C7E30B}"/>
          </ac:spMkLst>
        </pc:spChg>
        <pc:picChg chg="mod">
          <ac:chgData name="Lucinha Magalhaes" userId="8afcdce9c330d94b" providerId="LiveId" clId="{D9DD4553-8B2D-4731-9151-197BA5FFFC80}" dt="2025-08-19T21:42:07.965" v="2349" actId="1076"/>
          <ac:picMkLst>
            <pc:docMk/>
            <pc:sldMk cId="3010005124" sldId="2147375810"/>
            <ac:picMk id="2" creationId="{00000000-0000-0000-0000-000000000000}"/>
          </ac:picMkLst>
        </pc:picChg>
      </pc:sldChg>
      <pc:sldChg chg="modSp mod">
        <pc:chgData name="Lucinha Magalhaes" userId="8afcdce9c330d94b" providerId="LiveId" clId="{D9DD4553-8B2D-4731-9151-197BA5FFFC80}" dt="2025-08-19T22:13:31.875" v="4251" actId="20577"/>
        <pc:sldMkLst>
          <pc:docMk/>
          <pc:sldMk cId="2405401074" sldId="2147375812"/>
        </pc:sldMkLst>
        <pc:spChg chg="mod">
          <ac:chgData name="Lucinha Magalhaes" userId="8afcdce9c330d94b" providerId="LiveId" clId="{D9DD4553-8B2D-4731-9151-197BA5FFFC80}" dt="2025-08-19T21:49:48.645" v="2458" actId="6549"/>
          <ac:spMkLst>
            <pc:docMk/>
            <pc:sldMk cId="2405401074" sldId="2147375812"/>
            <ac:spMk id="4" creationId="{1C989E75-8606-728B-6DB3-C25DC6C7E30B}"/>
          </ac:spMkLst>
        </pc:spChg>
        <pc:spChg chg="mod">
          <ac:chgData name="Lucinha Magalhaes" userId="8afcdce9c330d94b" providerId="LiveId" clId="{D9DD4553-8B2D-4731-9151-197BA5FFFC80}" dt="2025-08-19T22:13:31.875" v="4251" actId="20577"/>
          <ac:spMkLst>
            <pc:docMk/>
            <pc:sldMk cId="2405401074" sldId="2147375812"/>
            <ac:spMk id="5" creationId="{00000000-0000-0000-0000-000000000000}"/>
          </ac:spMkLst>
        </pc:spChg>
      </pc:sldChg>
      <pc:sldChg chg="addSp delSp modSp mod">
        <pc:chgData name="Lucinha Magalhaes" userId="8afcdce9c330d94b" providerId="LiveId" clId="{D9DD4553-8B2D-4731-9151-197BA5FFFC80}" dt="2025-08-19T19:42:33.278" v="753" actId="1076"/>
        <pc:sldMkLst>
          <pc:docMk/>
          <pc:sldMk cId="4239945053" sldId="2147375813"/>
        </pc:sldMkLst>
        <pc:spChg chg="add mod">
          <ac:chgData name="Lucinha Magalhaes" userId="8afcdce9c330d94b" providerId="LiveId" clId="{D9DD4553-8B2D-4731-9151-197BA5FFFC80}" dt="2025-08-19T19:42:33.278" v="753" actId="1076"/>
          <ac:spMkLst>
            <pc:docMk/>
            <pc:sldMk cId="4239945053" sldId="2147375813"/>
            <ac:spMk id="4" creationId="{446536BA-F3A8-D316-5B70-261B800C4595}"/>
          </ac:spMkLst>
        </pc:spChg>
        <pc:picChg chg="del">
          <ac:chgData name="Lucinha Magalhaes" userId="8afcdce9c330d94b" providerId="LiveId" clId="{D9DD4553-8B2D-4731-9151-197BA5FFFC80}" dt="2025-08-19T19:34:58.470" v="627" actId="21"/>
          <ac:picMkLst>
            <pc:docMk/>
            <pc:sldMk cId="4239945053" sldId="2147375813"/>
            <ac:picMk id="2" creationId="{00000000-0000-0000-0000-000000000000}"/>
          </ac:picMkLst>
        </pc:picChg>
        <pc:picChg chg="mod">
          <ac:chgData name="Lucinha Magalhaes" userId="8afcdce9c330d94b" providerId="LiveId" clId="{D9DD4553-8B2D-4731-9151-197BA5FFFC80}" dt="2025-08-19T19:39:17.180" v="657" actId="1076"/>
          <ac:picMkLst>
            <pc:docMk/>
            <pc:sldMk cId="4239945053" sldId="2147375813"/>
            <ac:picMk id="3" creationId="{00000000-0000-0000-0000-000000000000}"/>
          </ac:picMkLst>
        </pc:picChg>
        <pc:picChg chg="add mod">
          <ac:chgData name="Lucinha Magalhaes" userId="8afcdce9c330d94b" providerId="LiveId" clId="{D9DD4553-8B2D-4731-9151-197BA5FFFC80}" dt="2025-08-19T19:40:06.684" v="664" actId="14100"/>
          <ac:picMkLst>
            <pc:docMk/>
            <pc:sldMk cId="4239945053" sldId="2147375813"/>
            <ac:picMk id="5" creationId="{A98C171A-B43F-6C1C-8363-BB79ECFF0A78}"/>
          </ac:picMkLst>
        </pc:picChg>
        <pc:picChg chg="add mod">
          <ac:chgData name="Lucinha Magalhaes" userId="8afcdce9c330d94b" providerId="LiveId" clId="{D9DD4553-8B2D-4731-9151-197BA5FFFC80}" dt="2025-08-19T19:40:16.854" v="665" actId="14100"/>
          <ac:picMkLst>
            <pc:docMk/>
            <pc:sldMk cId="4239945053" sldId="2147375813"/>
            <ac:picMk id="9" creationId="{D200D1AA-101B-4B56-44D1-5871875B27AC}"/>
          </ac:picMkLst>
        </pc:picChg>
      </pc:sldChg>
      <pc:sldChg chg="del">
        <pc:chgData name="Lucinha Magalhaes" userId="8afcdce9c330d94b" providerId="LiveId" clId="{D9DD4553-8B2D-4731-9151-197BA5FFFC80}" dt="2025-08-19T19:54:04.103" v="806" actId="47"/>
        <pc:sldMkLst>
          <pc:docMk/>
          <pc:sldMk cId="2548348807" sldId="2147375814"/>
        </pc:sldMkLst>
      </pc:sldChg>
      <pc:sldChg chg="addSp delSp modSp mod ord">
        <pc:chgData name="Lucinha Magalhaes" userId="8afcdce9c330d94b" providerId="LiveId" clId="{D9DD4553-8B2D-4731-9151-197BA5FFFC80}" dt="2025-08-19T21:20:07.556" v="2103"/>
        <pc:sldMkLst>
          <pc:docMk/>
          <pc:sldMk cId="371497452" sldId="2147375815"/>
        </pc:sldMkLst>
        <pc:spChg chg="del">
          <ac:chgData name="Lucinha Magalhaes" userId="8afcdce9c330d94b" providerId="LiveId" clId="{D9DD4553-8B2D-4731-9151-197BA5FFFC80}" dt="2025-08-19T18:58:29.954" v="137" actId="478"/>
          <ac:spMkLst>
            <pc:docMk/>
            <pc:sldMk cId="371497452" sldId="2147375815"/>
            <ac:spMk id="3" creationId="{00000000-0000-0000-0000-000000000000}"/>
          </ac:spMkLst>
        </pc:spChg>
        <pc:spChg chg="add del mod">
          <ac:chgData name="Lucinha Magalhaes" userId="8afcdce9c330d94b" providerId="LiveId" clId="{D9DD4553-8B2D-4731-9151-197BA5FFFC80}" dt="2025-08-19T18:58:31.750" v="138" actId="478"/>
          <ac:spMkLst>
            <pc:docMk/>
            <pc:sldMk cId="371497452" sldId="2147375815"/>
            <ac:spMk id="5" creationId="{B9043579-AB52-BA91-B771-00C3B3651BD8}"/>
          </ac:spMkLst>
        </pc:spChg>
        <pc:spChg chg="mod">
          <ac:chgData name="Lucinha Magalhaes" userId="8afcdce9c330d94b" providerId="LiveId" clId="{D9DD4553-8B2D-4731-9151-197BA5FFFC80}" dt="2025-08-19T19:09:00.888" v="284" actId="6549"/>
          <ac:spMkLst>
            <pc:docMk/>
            <pc:sldMk cId="371497452" sldId="2147375815"/>
            <ac:spMk id="6" creationId="{1C989E75-8606-728B-6DB3-C25DC6C7E30B}"/>
          </ac:spMkLst>
        </pc:spChg>
        <pc:picChg chg="del">
          <ac:chgData name="Lucinha Magalhaes" userId="8afcdce9c330d94b" providerId="LiveId" clId="{D9DD4553-8B2D-4731-9151-197BA5FFFC80}" dt="2025-08-19T18:58:35.782" v="139" actId="478"/>
          <ac:picMkLst>
            <pc:docMk/>
            <pc:sldMk cId="371497452" sldId="2147375815"/>
            <ac:picMk id="4" creationId="{00000000-0000-0000-0000-000000000000}"/>
          </ac:picMkLst>
        </pc:picChg>
        <pc:picChg chg="add del mod modCrop">
          <ac:chgData name="Lucinha Magalhaes" userId="8afcdce9c330d94b" providerId="LiveId" clId="{D9DD4553-8B2D-4731-9151-197BA5FFFC80}" dt="2025-08-19T19:09:03.973" v="285" actId="478"/>
          <ac:picMkLst>
            <pc:docMk/>
            <pc:sldMk cId="371497452" sldId="2147375815"/>
            <ac:picMk id="8" creationId="{70AF66BB-3ADB-97E5-5EEA-880EDADFADF1}"/>
          </ac:picMkLst>
        </pc:picChg>
        <pc:picChg chg="add mod modCrop">
          <ac:chgData name="Lucinha Magalhaes" userId="8afcdce9c330d94b" providerId="LiveId" clId="{D9DD4553-8B2D-4731-9151-197BA5FFFC80}" dt="2025-08-19T20:48:28.686" v="1616" actId="14100"/>
          <ac:picMkLst>
            <pc:docMk/>
            <pc:sldMk cId="371497452" sldId="2147375815"/>
            <ac:picMk id="10" creationId="{1BF171CC-7067-55BF-AFC2-FE3214D9E218}"/>
          </ac:picMkLst>
        </pc:picChg>
        <pc:picChg chg="add del">
          <ac:chgData name="Lucinha Magalhaes" userId="8afcdce9c330d94b" providerId="LiveId" clId="{D9DD4553-8B2D-4731-9151-197BA5FFFC80}" dt="2025-08-19T20:46:04.855" v="1608" actId="478"/>
          <ac:picMkLst>
            <pc:docMk/>
            <pc:sldMk cId="371497452" sldId="2147375815"/>
            <ac:picMk id="12" creationId="{4808E137-83D2-1478-3BA5-3A46C6F37F44}"/>
          </ac:picMkLst>
        </pc:picChg>
        <pc:picChg chg="add mod">
          <ac:chgData name="Lucinha Magalhaes" userId="8afcdce9c330d94b" providerId="LiveId" clId="{D9DD4553-8B2D-4731-9151-197BA5FFFC80}" dt="2025-08-19T20:48:23.897" v="1615" actId="1076"/>
          <ac:picMkLst>
            <pc:docMk/>
            <pc:sldMk cId="371497452" sldId="2147375815"/>
            <ac:picMk id="14" creationId="{E5197CE1-5DC9-5955-F830-311A6ED6549C}"/>
          </ac:picMkLst>
        </pc:picChg>
      </pc:sldChg>
      <pc:sldChg chg="addSp delSp modSp mod">
        <pc:chgData name="Lucinha Magalhaes" userId="8afcdce9c330d94b" providerId="LiveId" clId="{D9DD4553-8B2D-4731-9151-197BA5FFFC80}" dt="2025-08-19T19:45:03.087" v="767" actId="1076"/>
        <pc:sldMkLst>
          <pc:docMk/>
          <pc:sldMk cId="3020747011" sldId="2147375818"/>
        </pc:sldMkLst>
        <pc:spChg chg="add mod">
          <ac:chgData name="Lucinha Magalhaes" userId="8afcdce9c330d94b" providerId="LiveId" clId="{D9DD4553-8B2D-4731-9151-197BA5FFFC80}" dt="2025-08-19T19:43:03.636" v="755"/>
          <ac:spMkLst>
            <pc:docMk/>
            <pc:sldMk cId="3020747011" sldId="2147375818"/>
            <ac:spMk id="2" creationId="{1F5D84E7-F9FF-FCCE-0E73-4991282465FD}"/>
          </ac:spMkLst>
        </pc:spChg>
        <pc:picChg chg="add mod">
          <ac:chgData name="Lucinha Magalhaes" userId="8afcdce9c330d94b" providerId="LiveId" clId="{D9DD4553-8B2D-4731-9151-197BA5FFFC80}" dt="2025-08-19T19:43:43.120" v="764" actId="1076"/>
          <ac:picMkLst>
            <pc:docMk/>
            <pc:sldMk cId="3020747011" sldId="2147375818"/>
            <ac:picMk id="3" creationId="{C20552A3-0707-6CAE-A089-364897EB09A9}"/>
          </ac:picMkLst>
        </pc:picChg>
        <pc:picChg chg="add mod">
          <ac:chgData name="Lucinha Magalhaes" userId="8afcdce9c330d94b" providerId="LiveId" clId="{D9DD4553-8B2D-4731-9151-197BA5FFFC80}" dt="2025-08-19T19:45:03.087" v="767" actId="1076"/>
          <ac:picMkLst>
            <pc:docMk/>
            <pc:sldMk cId="3020747011" sldId="2147375818"/>
            <ac:picMk id="4" creationId="{D4F2DCDA-D434-DDAD-0773-7D38C301054E}"/>
          </ac:picMkLst>
        </pc:picChg>
        <pc:picChg chg="add mod">
          <ac:chgData name="Lucinha Magalhaes" userId="8afcdce9c330d94b" providerId="LiveId" clId="{D9DD4553-8B2D-4731-9151-197BA5FFFC80}" dt="2025-08-19T19:43:37.101" v="762" actId="1076"/>
          <ac:picMkLst>
            <pc:docMk/>
            <pc:sldMk cId="3020747011" sldId="2147375818"/>
            <ac:picMk id="5" creationId="{00000000-0000-0000-0000-000000000000}"/>
          </ac:picMkLst>
        </pc:picChg>
        <pc:picChg chg="del">
          <ac:chgData name="Lucinha Magalhaes" userId="8afcdce9c330d94b" providerId="LiveId" clId="{D9DD4553-8B2D-4731-9151-197BA5FFFC80}" dt="2025-08-19T19:40:26.273" v="667" actId="478"/>
          <ac:picMkLst>
            <pc:docMk/>
            <pc:sldMk cId="3020747011" sldId="2147375818"/>
            <ac:picMk id="7" creationId="{0FCB12B7-7AFA-0D48-0828-C6B147A67E2F}"/>
          </ac:picMkLst>
        </pc:picChg>
        <pc:picChg chg="del">
          <ac:chgData name="Lucinha Magalhaes" userId="8afcdce9c330d94b" providerId="LiveId" clId="{D9DD4553-8B2D-4731-9151-197BA5FFFC80}" dt="2025-08-19T19:37:21.700" v="637" actId="21"/>
          <ac:picMkLst>
            <pc:docMk/>
            <pc:sldMk cId="3020747011" sldId="2147375818"/>
            <ac:picMk id="9" creationId="{D200D1AA-101B-4B56-44D1-5871875B27AC}"/>
          </ac:picMkLst>
        </pc:picChg>
        <pc:picChg chg="del">
          <ac:chgData name="Lucinha Magalhaes" userId="8afcdce9c330d94b" providerId="LiveId" clId="{D9DD4553-8B2D-4731-9151-197BA5FFFC80}" dt="2025-08-19T19:40:25.352" v="666" actId="478"/>
          <ac:picMkLst>
            <pc:docMk/>
            <pc:sldMk cId="3020747011" sldId="2147375818"/>
            <ac:picMk id="10" creationId="{EF093D28-2A22-5663-91E4-6CC48505B6E1}"/>
          </ac:picMkLst>
        </pc:picChg>
      </pc:sldChg>
      <pc:sldChg chg="del">
        <pc:chgData name="Lucinha Magalhaes" userId="8afcdce9c330d94b" providerId="LiveId" clId="{D9DD4553-8B2D-4731-9151-197BA5FFFC80}" dt="2025-08-19T19:54:01.635" v="805" actId="47"/>
        <pc:sldMkLst>
          <pc:docMk/>
          <pc:sldMk cId="1480048352" sldId="2147375820"/>
        </pc:sldMkLst>
      </pc:sldChg>
      <pc:sldChg chg="addSp delSp modSp mod">
        <pc:chgData name="Lucinha Magalhaes" userId="8afcdce9c330d94b" providerId="LiveId" clId="{D9DD4553-8B2D-4731-9151-197BA5FFFC80}" dt="2025-08-19T20:18:19.443" v="1447" actId="1076"/>
        <pc:sldMkLst>
          <pc:docMk/>
          <pc:sldMk cId="969294808" sldId="2147375821"/>
        </pc:sldMkLst>
        <pc:spChg chg="mod">
          <ac:chgData name="Lucinha Magalhaes" userId="8afcdce9c330d94b" providerId="LiveId" clId="{D9DD4553-8B2D-4731-9151-197BA5FFFC80}" dt="2025-08-19T20:16:27.868" v="1431" actId="6549"/>
          <ac:spMkLst>
            <pc:docMk/>
            <pc:sldMk cId="969294808" sldId="2147375821"/>
            <ac:spMk id="7" creationId="{1C989E75-8606-728B-6DB3-C25DC6C7E30B}"/>
          </ac:spMkLst>
        </pc:spChg>
        <pc:picChg chg="add mod">
          <ac:chgData name="Lucinha Magalhaes" userId="8afcdce9c330d94b" providerId="LiveId" clId="{D9DD4553-8B2D-4731-9151-197BA5FFFC80}" dt="2025-08-19T20:17:13.382" v="1437" actId="1076"/>
          <ac:picMkLst>
            <pc:docMk/>
            <pc:sldMk cId="969294808" sldId="2147375821"/>
            <ac:picMk id="2" creationId="{55CBA63A-4E6A-F2A0-B4E3-BACA9649E7F1}"/>
          </ac:picMkLst>
        </pc:picChg>
        <pc:picChg chg="add mod">
          <ac:chgData name="Lucinha Magalhaes" userId="8afcdce9c330d94b" providerId="LiveId" clId="{D9DD4553-8B2D-4731-9151-197BA5FFFC80}" dt="2025-08-19T20:18:19.443" v="1447" actId="1076"/>
          <ac:picMkLst>
            <pc:docMk/>
            <pc:sldMk cId="969294808" sldId="2147375821"/>
            <ac:picMk id="3" creationId="{3607B898-ED54-AFF7-E0AA-F3B3D6CFC373}"/>
          </ac:picMkLst>
        </pc:picChg>
        <pc:picChg chg="add mod">
          <ac:chgData name="Lucinha Magalhaes" userId="8afcdce9c330d94b" providerId="LiveId" clId="{D9DD4553-8B2D-4731-9151-197BA5FFFC80}" dt="2025-08-19T20:18:16.475" v="1446" actId="14100"/>
          <ac:picMkLst>
            <pc:docMk/>
            <pc:sldMk cId="969294808" sldId="2147375821"/>
            <ac:picMk id="4" creationId="{B556B137-F0F6-3DB3-1582-988ACAB44DDD}"/>
          </ac:picMkLst>
        </pc:picChg>
        <pc:picChg chg="del mod">
          <ac:chgData name="Lucinha Magalhaes" userId="8afcdce9c330d94b" providerId="LiveId" clId="{D9DD4553-8B2D-4731-9151-197BA5FFFC80}" dt="2025-08-19T20:16:35.242" v="1432" actId="478"/>
          <ac:picMkLst>
            <pc:docMk/>
            <pc:sldMk cId="969294808" sldId="2147375821"/>
            <ac:picMk id="5" creationId="{00000000-0000-0000-0000-000000000000}"/>
          </ac:picMkLst>
        </pc:picChg>
      </pc:sldChg>
      <pc:sldChg chg="del">
        <pc:chgData name="Lucinha Magalhaes" userId="8afcdce9c330d94b" providerId="LiveId" clId="{D9DD4553-8B2D-4731-9151-197BA5FFFC80}" dt="2025-08-19T20:20:24.340" v="1448" actId="47"/>
        <pc:sldMkLst>
          <pc:docMk/>
          <pc:sldMk cId="1713363004" sldId="2147375822"/>
        </pc:sldMkLst>
      </pc:sldChg>
      <pc:sldChg chg="del">
        <pc:chgData name="Lucinha Magalhaes" userId="8afcdce9c330d94b" providerId="LiveId" clId="{D9DD4553-8B2D-4731-9151-197BA5FFFC80}" dt="2025-08-19T20:29:16.703" v="1567" actId="47"/>
        <pc:sldMkLst>
          <pc:docMk/>
          <pc:sldMk cId="1346895184" sldId="2147375823"/>
        </pc:sldMkLst>
      </pc:sldChg>
      <pc:sldChg chg="del">
        <pc:chgData name="Lucinha Magalhaes" userId="8afcdce9c330d94b" providerId="LiveId" clId="{D9DD4553-8B2D-4731-9151-197BA5FFFC80}" dt="2025-08-19T21:18:13.635" v="2088" actId="47"/>
        <pc:sldMkLst>
          <pc:docMk/>
          <pc:sldMk cId="751217584" sldId="2147375824"/>
        </pc:sldMkLst>
      </pc:sldChg>
      <pc:sldChg chg="del">
        <pc:chgData name="Lucinha Magalhaes" userId="8afcdce9c330d94b" providerId="LiveId" clId="{D9DD4553-8B2D-4731-9151-197BA5FFFC80}" dt="2025-08-19T21:18:35.835" v="2092" actId="47"/>
        <pc:sldMkLst>
          <pc:docMk/>
          <pc:sldMk cId="524254108" sldId="2147375826"/>
        </pc:sldMkLst>
      </pc:sldChg>
      <pc:sldChg chg="del">
        <pc:chgData name="Lucinha Magalhaes" userId="8afcdce9c330d94b" providerId="LiveId" clId="{D9DD4553-8B2D-4731-9151-197BA5FFFC80}" dt="2025-08-19T21:49:30.977" v="2433" actId="47"/>
        <pc:sldMkLst>
          <pc:docMk/>
          <pc:sldMk cId="3127428067" sldId="2147375827"/>
        </pc:sldMkLst>
      </pc:sldChg>
      <pc:sldChg chg="modSp mod ord">
        <pc:chgData name="Lucinha Magalhaes" userId="8afcdce9c330d94b" providerId="LiveId" clId="{D9DD4553-8B2D-4731-9151-197BA5FFFC80}" dt="2025-08-19T21:17:48.169" v="2087" actId="1076"/>
        <pc:sldMkLst>
          <pc:docMk/>
          <pc:sldMk cId="3949175238" sldId="2147375828"/>
        </pc:sldMkLst>
        <pc:spChg chg="mod">
          <ac:chgData name="Lucinha Magalhaes" userId="8afcdce9c330d94b" providerId="LiveId" clId="{D9DD4553-8B2D-4731-9151-197BA5FFFC80}" dt="2025-08-19T21:17:35.911" v="2085" actId="1076"/>
          <ac:spMkLst>
            <pc:docMk/>
            <pc:sldMk cId="3949175238" sldId="2147375828"/>
            <ac:spMk id="4" creationId="{1C989E75-8606-728B-6DB3-C25DC6C7E30B}"/>
          </ac:spMkLst>
        </pc:spChg>
        <pc:picChg chg="mod">
          <ac:chgData name="Lucinha Magalhaes" userId="8afcdce9c330d94b" providerId="LiveId" clId="{D9DD4553-8B2D-4731-9151-197BA5FFFC80}" dt="2025-08-19T21:17:42.942" v="2086" actId="1076"/>
          <ac:picMkLst>
            <pc:docMk/>
            <pc:sldMk cId="3949175238" sldId="2147375828"/>
            <ac:picMk id="5" creationId="{00000000-0000-0000-0000-000000000000}"/>
          </ac:picMkLst>
        </pc:picChg>
        <pc:picChg chg="mod">
          <ac:chgData name="Lucinha Magalhaes" userId="8afcdce9c330d94b" providerId="LiveId" clId="{D9DD4553-8B2D-4731-9151-197BA5FFFC80}" dt="2025-08-19T21:17:48.169" v="2087" actId="1076"/>
          <ac:picMkLst>
            <pc:docMk/>
            <pc:sldMk cId="3949175238" sldId="2147375828"/>
            <ac:picMk id="6" creationId="{00000000-0000-0000-0000-000000000000}"/>
          </ac:picMkLst>
        </pc:picChg>
      </pc:sldChg>
      <pc:sldChg chg="del">
        <pc:chgData name="Lucinha Magalhaes" userId="8afcdce9c330d94b" providerId="LiveId" clId="{D9DD4553-8B2D-4731-9151-197BA5FFFC80}" dt="2025-08-19T21:21:37.343" v="2162" actId="47"/>
        <pc:sldMkLst>
          <pc:docMk/>
          <pc:sldMk cId="3506221533" sldId="2147375829"/>
        </pc:sldMkLst>
      </pc:sldChg>
      <pc:sldChg chg="delSp del mod">
        <pc:chgData name="Lucinha Magalhaes" userId="8afcdce9c330d94b" providerId="LiveId" clId="{D9DD4553-8B2D-4731-9151-197BA5FFFC80}" dt="2025-08-19T21:22:03.019" v="2164" actId="2696"/>
        <pc:sldMkLst>
          <pc:docMk/>
          <pc:sldMk cId="932468029" sldId="2147375830"/>
        </pc:sldMkLst>
        <pc:picChg chg="del">
          <ac:chgData name="Lucinha Magalhaes" userId="8afcdce9c330d94b" providerId="LiveId" clId="{D9DD4553-8B2D-4731-9151-197BA5FFFC80}" dt="2025-08-19T21:21:55.644" v="2163" actId="478"/>
          <ac:picMkLst>
            <pc:docMk/>
            <pc:sldMk cId="932468029" sldId="2147375830"/>
            <ac:picMk id="2" creationId="{00000000-0000-0000-0000-000000000000}"/>
          </ac:picMkLst>
        </pc:picChg>
      </pc:sldChg>
      <pc:sldChg chg="del">
        <pc:chgData name="Lucinha Magalhaes" userId="8afcdce9c330d94b" providerId="LiveId" clId="{D9DD4553-8B2D-4731-9151-197BA5FFFC80}" dt="2025-08-19T21:22:14.900" v="2165" actId="47"/>
        <pc:sldMkLst>
          <pc:docMk/>
          <pc:sldMk cId="3991878460" sldId="2147375831"/>
        </pc:sldMkLst>
      </pc:sldChg>
      <pc:sldChg chg="addSp delSp modSp mod ord">
        <pc:chgData name="Lucinha Magalhaes" userId="8afcdce9c330d94b" providerId="LiveId" clId="{D9DD4553-8B2D-4731-9151-197BA5FFFC80}" dt="2025-08-19T21:19:48.734" v="2101" actId="1076"/>
        <pc:sldMkLst>
          <pc:docMk/>
          <pc:sldMk cId="449590726" sldId="2147375832"/>
        </pc:sldMkLst>
        <pc:spChg chg="del">
          <ac:chgData name="Lucinha Magalhaes" userId="8afcdce9c330d94b" providerId="LiveId" clId="{D9DD4553-8B2D-4731-9151-197BA5FFFC80}" dt="2025-08-19T21:19:45.200" v="2100" actId="478"/>
          <ac:spMkLst>
            <pc:docMk/>
            <pc:sldMk cId="449590726" sldId="2147375832"/>
            <ac:spMk id="4" creationId="{1C989E75-8606-728B-6DB3-C25DC6C7E30B}"/>
          </ac:spMkLst>
        </pc:spChg>
        <pc:spChg chg="add mod">
          <ac:chgData name="Lucinha Magalhaes" userId="8afcdce9c330d94b" providerId="LiveId" clId="{D9DD4553-8B2D-4731-9151-197BA5FFFC80}" dt="2025-08-19T21:19:48.734" v="2101" actId="1076"/>
          <ac:spMkLst>
            <pc:docMk/>
            <pc:sldMk cId="449590726" sldId="2147375832"/>
            <ac:spMk id="5" creationId="{BFF34A35-E0C4-CF08-0F26-15886E6D4D5F}"/>
          </ac:spMkLst>
        </pc:spChg>
      </pc:sldChg>
      <pc:sldChg chg="delSp del mod">
        <pc:chgData name="Lucinha Magalhaes" userId="8afcdce9c330d94b" providerId="LiveId" clId="{D9DD4553-8B2D-4731-9151-197BA5FFFC80}" dt="2025-08-19T20:28:53.930" v="1566" actId="2696"/>
        <pc:sldMkLst>
          <pc:docMk/>
          <pc:sldMk cId="3852594725" sldId="2147375833"/>
        </pc:sldMkLst>
        <pc:picChg chg="del">
          <ac:chgData name="Lucinha Magalhaes" userId="8afcdce9c330d94b" providerId="LiveId" clId="{D9DD4553-8B2D-4731-9151-197BA5FFFC80}" dt="2025-08-19T19:56:30.187" v="878" actId="21"/>
          <ac:picMkLst>
            <pc:docMk/>
            <pc:sldMk cId="3852594725" sldId="2147375833"/>
            <ac:picMk id="2" creationId="{00000000-0000-0000-0000-000000000000}"/>
          </ac:picMkLst>
        </pc:picChg>
      </pc:sldChg>
      <pc:sldChg chg="delSp del mod">
        <pc:chgData name="Lucinha Magalhaes" userId="8afcdce9c330d94b" providerId="LiveId" clId="{D9DD4553-8B2D-4731-9151-197BA5FFFC80}" dt="2025-08-19T19:43:13.825" v="757" actId="47"/>
        <pc:sldMkLst>
          <pc:docMk/>
          <pc:sldMk cId="2903358133" sldId="2147375834"/>
        </pc:sldMkLst>
        <pc:picChg chg="del">
          <ac:chgData name="Lucinha Magalhaes" userId="8afcdce9c330d94b" providerId="LiveId" clId="{D9DD4553-8B2D-4731-9151-197BA5FFFC80}" dt="2025-08-19T19:40:35.068" v="668" actId="21"/>
          <ac:picMkLst>
            <pc:docMk/>
            <pc:sldMk cId="2903358133" sldId="2147375834"/>
            <ac:picMk id="5" creationId="{00000000-0000-0000-0000-000000000000}"/>
          </ac:picMkLst>
        </pc:picChg>
      </pc:sldChg>
      <pc:sldChg chg="del">
        <pc:chgData name="Lucinha Magalhaes" userId="8afcdce9c330d94b" providerId="LiveId" clId="{D9DD4553-8B2D-4731-9151-197BA5FFFC80}" dt="2025-08-19T21:18:49.293" v="2093" actId="47"/>
        <pc:sldMkLst>
          <pc:docMk/>
          <pc:sldMk cId="3221215011" sldId="2147375835"/>
        </pc:sldMkLst>
      </pc:sldChg>
      <pc:sldChg chg="addSp delSp modSp add mod ord">
        <pc:chgData name="Lucinha Magalhaes" userId="8afcdce9c330d94b" providerId="LiveId" clId="{D9DD4553-8B2D-4731-9151-197BA5FFFC80}" dt="2025-08-19T21:01:53.857" v="1931" actId="1076"/>
        <pc:sldMkLst>
          <pc:docMk/>
          <pc:sldMk cId="984985780" sldId="2147375836"/>
        </pc:sldMkLst>
        <pc:spChg chg="del">
          <ac:chgData name="Lucinha Magalhaes" userId="8afcdce9c330d94b" providerId="LiveId" clId="{D9DD4553-8B2D-4731-9151-197BA5FFFC80}" dt="2025-08-19T18:39:06.840" v="44" actId="478"/>
          <ac:spMkLst>
            <pc:docMk/>
            <pc:sldMk cId="984985780" sldId="2147375836"/>
            <ac:spMk id="3" creationId="{40F3AAB7-0D3A-AFF8-6F5A-D4D4A8EAF0BF}"/>
          </ac:spMkLst>
        </pc:spChg>
        <pc:spChg chg="add del mod">
          <ac:chgData name="Lucinha Magalhaes" userId="8afcdce9c330d94b" providerId="LiveId" clId="{D9DD4553-8B2D-4731-9151-197BA5FFFC80}" dt="2025-08-19T18:39:08.793" v="45" actId="478"/>
          <ac:spMkLst>
            <pc:docMk/>
            <pc:sldMk cId="984985780" sldId="2147375836"/>
            <ac:spMk id="5" creationId="{D2490B97-A2C3-E42E-0DD5-7B5CAB81428B}"/>
          </ac:spMkLst>
        </pc:spChg>
        <pc:spChg chg="mod">
          <ac:chgData name="Lucinha Magalhaes" userId="8afcdce9c330d94b" providerId="LiveId" clId="{D9DD4553-8B2D-4731-9151-197BA5FFFC80}" dt="2025-08-19T19:24:26.271" v="339" actId="20577"/>
          <ac:spMkLst>
            <pc:docMk/>
            <pc:sldMk cId="984985780" sldId="2147375836"/>
            <ac:spMk id="6" creationId="{C7857766-B36D-C018-7689-D1622CC5762A}"/>
          </ac:spMkLst>
        </pc:spChg>
        <pc:graphicFrameChg chg="add mod modGraphic">
          <ac:chgData name="Lucinha Magalhaes" userId="8afcdce9c330d94b" providerId="LiveId" clId="{D9DD4553-8B2D-4731-9151-197BA5FFFC80}" dt="2025-08-19T21:01:52.186" v="1930" actId="1076"/>
          <ac:graphicFrameMkLst>
            <pc:docMk/>
            <pc:sldMk cId="984985780" sldId="2147375836"/>
            <ac:graphicFrameMk id="7" creationId="{69AA2A2E-29F6-88F9-48C9-531FE711BD93}"/>
          </ac:graphicFrameMkLst>
        </pc:graphicFrameChg>
        <pc:picChg chg="del">
          <ac:chgData name="Lucinha Magalhaes" userId="8afcdce9c330d94b" providerId="LiveId" clId="{D9DD4553-8B2D-4731-9151-197BA5FFFC80}" dt="2025-08-19T18:39:10.167" v="46" actId="478"/>
          <ac:picMkLst>
            <pc:docMk/>
            <pc:sldMk cId="984985780" sldId="2147375836"/>
            <ac:picMk id="4" creationId="{B2340B99-613B-7EB4-B5B8-C3E9FFC8CD52}"/>
          </ac:picMkLst>
        </pc:picChg>
        <pc:picChg chg="add del">
          <ac:chgData name="Lucinha Magalhaes" userId="8afcdce9c330d94b" providerId="LiveId" clId="{D9DD4553-8B2D-4731-9151-197BA5FFFC80}" dt="2025-08-19T19:10:32.060" v="292" actId="478"/>
          <ac:picMkLst>
            <pc:docMk/>
            <pc:sldMk cId="984985780" sldId="2147375836"/>
            <ac:picMk id="9" creationId="{ADF60316-AEFC-3666-D38E-FE55B400A9B4}"/>
          </ac:picMkLst>
        </pc:picChg>
        <pc:picChg chg="add del">
          <ac:chgData name="Lucinha Magalhaes" userId="8afcdce9c330d94b" providerId="LiveId" clId="{D9DD4553-8B2D-4731-9151-197BA5FFFC80}" dt="2025-08-19T19:11:11.436" v="295" actId="478"/>
          <ac:picMkLst>
            <pc:docMk/>
            <pc:sldMk cId="984985780" sldId="2147375836"/>
            <ac:picMk id="11" creationId="{3AE7701A-FFBA-5AE2-E818-4E7D00A97EA0}"/>
          </ac:picMkLst>
        </pc:picChg>
        <pc:picChg chg="add del">
          <ac:chgData name="Lucinha Magalhaes" userId="8afcdce9c330d94b" providerId="LiveId" clId="{D9DD4553-8B2D-4731-9151-197BA5FFFC80}" dt="2025-08-19T19:11:53.989" v="297" actId="478"/>
          <ac:picMkLst>
            <pc:docMk/>
            <pc:sldMk cId="984985780" sldId="2147375836"/>
            <ac:picMk id="13" creationId="{99093B37-6A00-228A-1339-F56DB143CBF4}"/>
          </ac:picMkLst>
        </pc:picChg>
        <pc:picChg chg="add del">
          <ac:chgData name="Lucinha Magalhaes" userId="8afcdce9c330d94b" providerId="LiveId" clId="{D9DD4553-8B2D-4731-9151-197BA5FFFC80}" dt="2025-08-19T19:12:50.192" v="299" actId="478"/>
          <ac:picMkLst>
            <pc:docMk/>
            <pc:sldMk cId="984985780" sldId="2147375836"/>
            <ac:picMk id="15" creationId="{5A6C3B4F-8670-11FE-AADA-CBAEAE491EC8}"/>
          </ac:picMkLst>
        </pc:picChg>
        <pc:picChg chg="add del">
          <ac:chgData name="Lucinha Magalhaes" userId="8afcdce9c330d94b" providerId="LiveId" clId="{D9DD4553-8B2D-4731-9151-197BA5FFFC80}" dt="2025-08-19T19:13:55.687" v="301" actId="478"/>
          <ac:picMkLst>
            <pc:docMk/>
            <pc:sldMk cId="984985780" sldId="2147375836"/>
            <ac:picMk id="17" creationId="{194D2E3D-237D-56D6-ADEC-3B5CD7C6F405}"/>
          </ac:picMkLst>
        </pc:picChg>
        <pc:picChg chg="add del">
          <ac:chgData name="Lucinha Magalhaes" userId="8afcdce9c330d94b" providerId="LiveId" clId="{D9DD4553-8B2D-4731-9151-197BA5FFFC80}" dt="2025-08-19T19:14:40.970" v="303" actId="478"/>
          <ac:picMkLst>
            <pc:docMk/>
            <pc:sldMk cId="984985780" sldId="2147375836"/>
            <ac:picMk id="19" creationId="{EC4A7F50-5251-DE8A-C850-F81CB6BF11D9}"/>
          </ac:picMkLst>
        </pc:picChg>
        <pc:picChg chg="add del">
          <ac:chgData name="Lucinha Magalhaes" userId="8afcdce9c330d94b" providerId="LiveId" clId="{D9DD4553-8B2D-4731-9151-197BA5FFFC80}" dt="2025-08-19T19:14:56.905" v="305" actId="478"/>
          <ac:picMkLst>
            <pc:docMk/>
            <pc:sldMk cId="984985780" sldId="2147375836"/>
            <ac:picMk id="21" creationId="{DA72684D-4228-A341-1F1D-2818FCCFC13B}"/>
          </ac:picMkLst>
        </pc:picChg>
        <pc:picChg chg="add del">
          <ac:chgData name="Lucinha Magalhaes" userId="8afcdce9c330d94b" providerId="LiveId" clId="{D9DD4553-8B2D-4731-9151-197BA5FFFC80}" dt="2025-08-19T19:15:49.223" v="307" actId="478"/>
          <ac:picMkLst>
            <pc:docMk/>
            <pc:sldMk cId="984985780" sldId="2147375836"/>
            <ac:picMk id="23" creationId="{B7EF4584-E606-A4E1-D7EF-9A7851613D5C}"/>
          </ac:picMkLst>
        </pc:picChg>
        <pc:picChg chg="add del">
          <ac:chgData name="Lucinha Magalhaes" userId="8afcdce9c330d94b" providerId="LiveId" clId="{D9DD4553-8B2D-4731-9151-197BA5FFFC80}" dt="2025-08-19T19:17:33.336" v="309" actId="478"/>
          <ac:picMkLst>
            <pc:docMk/>
            <pc:sldMk cId="984985780" sldId="2147375836"/>
            <ac:picMk id="25" creationId="{0AD3663D-EF2B-D3CF-5C86-D186C880136F}"/>
          </ac:picMkLst>
        </pc:picChg>
        <pc:picChg chg="add mod">
          <ac:chgData name="Lucinha Magalhaes" userId="8afcdce9c330d94b" providerId="LiveId" clId="{D9DD4553-8B2D-4731-9151-197BA5FFFC80}" dt="2025-08-19T21:01:53.857" v="1931" actId="1076"/>
          <ac:picMkLst>
            <pc:docMk/>
            <pc:sldMk cId="984985780" sldId="2147375836"/>
            <ac:picMk id="27" creationId="{F7AA22A5-AF84-64DE-D58E-8520F4FE8C08}"/>
          </ac:picMkLst>
        </pc:picChg>
      </pc:sldChg>
      <pc:sldChg chg="delSp modSp add mod">
        <pc:chgData name="Lucinha Magalhaes" userId="8afcdce9c330d94b" providerId="LiveId" clId="{D9DD4553-8B2D-4731-9151-197BA5FFFC80}" dt="2025-08-19T19:41:56.212" v="749" actId="1076"/>
        <pc:sldMkLst>
          <pc:docMk/>
          <pc:sldMk cId="2514504591" sldId="2147375837"/>
        </pc:sldMkLst>
        <pc:spChg chg="del mod">
          <ac:chgData name="Lucinha Magalhaes" userId="8afcdce9c330d94b" providerId="LiveId" clId="{D9DD4553-8B2D-4731-9151-197BA5FFFC80}" dt="2025-08-19T19:34:33.522" v="622" actId="478"/>
          <ac:spMkLst>
            <pc:docMk/>
            <pc:sldMk cId="2514504591" sldId="2147375837"/>
            <ac:spMk id="3" creationId="{DFEADBF6-AE9A-0672-2C36-A2857124C657}"/>
          </ac:spMkLst>
        </pc:spChg>
        <pc:spChg chg="mod">
          <ac:chgData name="Lucinha Magalhaes" userId="8afcdce9c330d94b" providerId="LiveId" clId="{D9DD4553-8B2D-4731-9151-197BA5FFFC80}" dt="2025-08-19T19:41:56.212" v="749" actId="1076"/>
          <ac:spMkLst>
            <pc:docMk/>
            <pc:sldMk cId="2514504591" sldId="2147375837"/>
            <ac:spMk id="6" creationId="{5B80C03D-ADCD-2BFA-EADD-0AADC18AE478}"/>
          </ac:spMkLst>
        </pc:spChg>
        <pc:picChg chg="mod">
          <ac:chgData name="Lucinha Magalhaes" userId="8afcdce9c330d94b" providerId="LiveId" clId="{D9DD4553-8B2D-4731-9151-197BA5FFFC80}" dt="2025-08-19T19:34:45.082" v="625" actId="1076"/>
          <ac:picMkLst>
            <pc:docMk/>
            <pc:sldMk cId="2514504591" sldId="2147375837"/>
            <ac:picMk id="4" creationId="{3CFF48FB-0C5A-ED06-379C-19B02AD59873}"/>
          </ac:picMkLst>
        </pc:picChg>
      </pc:sldChg>
      <pc:sldChg chg="addSp modSp add mod ord">
        <pc:chgData name="Lucinha Magalhaes" userId="8afcdce9c330d94b" providerId="LiveId" clId="{D9DD4553-8B2D-4731-9151-197BA5FFFC80}" dt="2025-08-19T19:59:29.629" v="887"/>
        <pc:sldMkLst>
          <pc:docMk/>
          <pc:sldMk cId="317989427" sldId="2147375838"/>
        </pc:sldMkLst>
        <pc:picChg chg="add mod">
          <ac:chgData name="Lucinha Magalhaes" userId="8afcdce9c330d94b" providerId="LiveId" clId="{D9DD4553-8B2D-4731-9151-197BA5FFFC80}" dt="2025-08-19T19:25:54.902" v="341" actId="1076"/>
          <ac:picMkLst>
            <pc:docMk/>
            <pc:sldMk cId="317989427" sldId="2147375838"/>
            <ac:picMk id="2" creationId="{C8573E4F-52B3-4353-1AF5-1BB5CE59E52A}"/>
          </ac:picMkLst>
        </pc:picChg>
      </pc:sldChg>
      <pc:sldChg chg="addSp delSp modSp add mod ord">
        <pc:chgData name="Lucinha Magalhaes" userId="8afcdce9c330d94b" providerId="LiveId" clId="{D9DD4553-8B2D-4731-9151-197BA5FFFC80}" dt="2025-08-19T21:01:45.531" v="1929"/>
        <pc:sldMkLst>
          <pc:docMk/>
          <pc:sldMk cId="3754000615" sldId="2147375839"/>
        </pc:sldMkLst>
        <pc:graphicFrameChg chg="add mod">
          <ac:chgData name="Lucinha Magalhaes" userId="8afcdce9c330d94b" providerId="LiveId" clId="{D9DD4553-8B2D-4731-9151-197BA5FFFC80}" dt="2025-08-19T19:26:52.518" v="347" actId="1076"/>
          <ac:graphicFrameMkLst>
            <pc:docMk/>
            <pc:sldMk cId="3754000615" sldId="2147375839"/>
            <ac:graphicFrameMk id="2" creationId="{081D8C91-D2FA-12C8-021B-F088D261D8BA}"/>
          </ac:graphicFrameMkLst>
        </pc:graphicFrameChg>
        <pc:graphicFrameChg chg="del modGraphic">
          <ac:chgData name="Lucinha Magalhaes" userId="8afcdce9c330d94b" providerId="LiveId" clId="{D9DD4553-8B2D-4731-9151-197BA5FFFC80}" dt="2025-08-19T19:26:45.207" v="345" actId="478"/>
          <ac:graphicFrameMkLst>
            <pc:docMk/>
            <pc:sldMk cId="3754000615" sldId="2147375839"/>
            <ac:graphicFrameMk id="7" creationId="{0E0EDB0F-D79C-F42E-9033-8DD2265B5FF5}"/>
          </ac:graphicFrameMkLst>
        </pc:graphicFrameChg>
        <pc:picChg chg="add mod modCrop">
          <ac:chgData name="Lucinha Magalhaes" userId="8afcdce9c330d94b" providerId="LiveId" clId="{D9DD4553-8B2D-4731-9151-197BA5FFFC80}" dt="2025-08-19T20:24:05.551" v="1520" actId="732"/>
          <ac:picMkLst>
            <pc:docMk/>
            <pc:sldMk cId="3754000615" sldId="2147375839"/>
            <ac:picMk id="3" creationId="{FA338151-D797-48FA-2894-46B69AB18287}"/>
          </ac:picMkLst>
        </pc:picChg>
        <pc:picChg chg="del">
          <ac:chgData name="Lucinha Magalhaes" userId="8afcdce9c330d94b" providerId="LiveId" clId="{D9DD4553-8B2D-4731-9151-197BA5FFFC80}" dt="2025-08-19T19:26:40.209" v="343" actId="478"/>
          <ac:picMkLst>
            <pc:docMk/>
            <pc:sldMk cId="3754000615" sldId="2147375839"/>
            <ac:picMk id="27" creationId="{533BFDC7-A748-CA25-7170-D85AD24A6727}"/>
          </ac:picMkLst>
        </pc:picChg>
      </pc:sldChg>
      <pc:sldChg chg="addSp delSp modSp add mod ord">
        <pc:chgData name="Lucinha Magalhaes" userId="8afcdce9c330d94b" providerId="LiveId" clId="{D9DD4553-8B2D-4731-9151-197BA5FFFC80}" dt="2025-08-19T20:10:42.728" v="1199" actId="20577"/>
        <pc:sldMkLst>
          <pc:docMk/>
          <pc:sldMk cId="1792664868" sldId="2147375840"/>
        </pc:sldMkLst>
        <pc:spChg chg="mod">
          <ac:chgData name="Lucinha Magalhaes" userId="8afcdce9c330d94b" providerId="LiveId" clId="{D9DD4553-8B2D-4731-9151-197BA5FFFC80}" dt="2025-08-19T20:10:42.728" v="1199" actId="20577"/>
          <ac:spMkLst>
            <pc:docMk/>
            <pc:sldMk cId="1792664868" sldId="2147375840"/>
            <ac:spMk id="6" creationId="{AA7BB1ED-543B-C78D-D00F-3233EF5F18C7}"/>
          </ac:spMkLst>
        </pc:spChg>
        <pc:picChg chg="del">
          <ac:chgData name="Lucinha Magalhaes" userId="8afcdce9c330d94b" providerId="LiveId" clId="{D9DD4553-8B2D-4731-9151-197BA5FFFC80}" dt="2025-08-19T19:28:07.002" v="350" actId="478"/>
          <ac:picMkLst>
            <pc:docMk/>
            <pc:sldMk cId="1792664868" sldId="2147375840"/>
            <ac:picMk id="2" creationId="{B915A10C-C9BA-A451-0F3A-00D4D25395DD}"/>
          </ac:picMkLst>
        </pc:picChg>
        <pc:picChg chg="add del mod">
          <ac:chgData name="Lucinha Magalhaes" userId="8afcdce9c330d94b" providerId="LiveId" clId="{D9DD4553-8B2D-4731-9151-197BA5FFFC80}" dt="2025-08-19T19:31:12.202" v="503" actId="478"/>
          <ac:picMkLst>
            <pc:docMk/>
            <pc:sldMk cId="1792664868" sldId="2147375840"/>
            <ac:picMk id="3" creationId="{1B3D8603-F27B-85DD-7EE0-2C2B632D1B7D}"/>
          </ac:picMkLst>
        </pc:picChg>
        <pc:picChg chg="add mod">
          <ac:chgData name="Lucinha Magalhaes" userId="8afcdce9c330d94b" providerId="LiveId" clId="{D9DD4553-8B2D-4731-9151-197BA5FFFC80}" dt="2025-08-19T20:09:59.052" v="1153" actId="1076"/>
          <ac:picMkLst>
            <pc:docMk/>
            <pc:sldMk cId="1792664868" sldId="2147375840"/>
            <ac:picMk id="4" creationId="{33A1E73E-C046-D9A1-B5DB-5EDB68D2AE15}"/>
          </ac:picMkLst>
        </pc:picChg>
        <pc:picChg chg="add mod">
          <ac:chgData name="Lucinha Magalhaes" userId="8afcdce9c330d94b" providerId="LiveId" clId="{D9DD4553-8B2D-4731-9151-197BA5FFFC80}" dt="2025-08-19T20:09:56.365" v="1152" actId="1076"/>
          <ac:picMkLst>
            <pc:docMk/>
            <pc:sldMk cId="1792664868" sldId="2147375840"/>
            <ac:picMk id="5" creationId="{89048BBB-39E6-6DAE-C8C4-62918A89A150}"/>
          </ac:picMkLst>
        </pc:picChg>
        <pc:picChg chg="del">
          <ac:chgData name="Lucinha Magalhaes" userId="8afcdce9c330d94b" providerId="LiveId" clId="{D9DD4553-8B2D-4731-9151-197BA5FFFC80}" dt="2025-08-19T19:28:05.861" v="349" actId="478"/>
          <ac:picMkLst>
            <pc:docMk/>
            <pc:sldMk cId="1792664868" sldId="2147375840"/>
            <ac:picMk id="8" creationId="{4C27FBA7-FF4F-C499-3A9E-92FF22720805}"/>
          </ac:picMkLst>
        </pc:picChg>
      </pc:sldChg>
      <pc:sldChg chg="addSp delSp modSp add mod">
        <pc:chgData name="Lucinha Magalhaes" userId="8afcdce9c330d94b" providerId="LiveId" clId="{D9DD4553-8B2D-4731-9151-197BA5FFFC80}" dt="2025-08-19T20:54:00.067" v="1617" actId="1076"/>
        <pc:sldMkLst>
          <pc:docMk/>
          <pc:sldMk cId="2484230445" sldId="2147375841"/>
        </pc:sldMkLst>
        <pc:spChg chg="mod">
          <ac:chgData name="Lucinha Magalhaes" userId="8afcdce9c330d94b" providerId="LiveId" clId="{D9DD4553-8B2D-4731-9151-197BA5FFFC80}" dt="2025-08-19T20:54:00.067" v="1617" actId="1076"/>
          <ac:spMkLst>
            <pc:docMk/>
            <pc:sldMk cId="2484230445" sldId="2147375841"/>
            <ac:spMk id="6" creationId="{FC4DA811-09C9-CEA8-8DE8-B262AC0C8401}"/>
          </ac:spMkLst>
        </pc:spChg>
        <pc:picChg chg="add mod">
          <ac:chgData name="Lucinha Magalhaes" userId="8afcdce9c330d94b" providerId="LiveId" clId="{D9DD4553-8B2D-4731-9151-197BA5FFFC80}" dt="2025-08-19T20:26:43.812" v="1538" actId="14100"/>
          <ac:picMkLst>
            <pc:docMk/>
            <pc:sldMk cId="2484230445" sldId="2147375841"/>
            <ac:picMk id="2" creationId="{2739C17D-46AC-81D8-A1C5-96A5BECE1FB3}"/>
          </ac:picMkLst>
        </pc:picChg>
        <pc:picChg chg="del">
          <ac:chgData name="Lucinha Magalhaes" userId="8afcdce9c330d94b" providerId="LiveId" clId="{D9DD4553-8B2D-4731-9151-197BA5FFFC80}" dt="2025-08-19T19:30:45.119" v="497" actId="21"/>
          <ac:picMkLst>
            <pc:docMk/>
            <pc:sldMk cId="2484230445" sldId="2147375841"/>
            <ac:picMk id="3" creationId="{91DDF6EB-EFCF-5EA5-D567-F74DF2F1D4C4}"/>
          </ac:picMkLst>
        </pc:picChg>
        <pc:picChg chg="add mod">
          <ac:chgData name="Lucinha Magalhaes" userId="8afcdce9c330d94b" providerId="LiveId" clId="{D9DD4553-8B2D-4731-9151-197BA5FFFC80}" dt="2025-08-19T20:26:31.112" v="1535" actId="14100"/>
          <ac:picMkLst>
            <pc:docMk/>
            <pc:sldMk cId="2484230445" sldId="2147375841"/>
            <ac:picMk id="4" creationId="{17B8DC18-812C-AC5F-90C8-5B2E14A8FA79}"/>
          </ac:picMkLst>
        </pc:picChg>
        <pc:picChg chg="add mod modCrop">
          <ac:chgData name="Lucinha Magalhaes" userId="8afcdce9c330d94b" providerId="LiveId" clId="{D9DD4553-8B2D-4731-9151-197BA5FFFC80}" dt="2025-08-19T20:31:44.932" v="1597" actId="1076"/>
          <ac:picMkLst>
            <pc:docMk/>
            <pc:sldMk cId="2484230445" sldId="2147375841"/>
            <ac:picMk id="5" creationId="{103C8AA9-F0A0-356C-6B48-2B16222A2D96}"/>
          </ac:picMkLst>
        </pc:picChg>
        <pc:picChg chg="add mod">
          <ac:chgData name="Lucinha Magalhaes" userId="8afcdce9c330d94b" providerId="LiveId" clId="{D9DD4553-8B2D-4731-9151-197BA5FFFC80}" dt="2025-08-19T20:31:47.795" v="1598" actId="1076"/>
          <ac:picMkLst>
            <pc:docMk/>
            <pc:sldMk cId="2484230445" sldId="2147375841"/>
            <ac:picMk id="7" creationId="{00000000-0000-0000-0000-000000000000}"/>
          </ac:picMkLst>
        </pc:picChg>
      </pc:sldChg>
      <pc:sldChg chg="addSp delSp modSp add mod ord">
        <pc:chgData name="Lucinha Magalhaes" userId="8afcdce9c330d94b" providerId="LiveId" clId="{D9DD4553-8B2D-4731-9151-197BA5FFFC80}" dt="2025-08-19T19:57:01.903" v="885" actId="14100"/>
        <pc:sldMkLst>
          <pc:docMk/>
          <pc:sldMk cId="3806148244" sldId="2147375842"/>
        </pc:sldMkLst>
        <pc:picChg chg="del">
          <ac:chgData name="Lucinha Magalhaes" userId="8afcdce9c330d94b" providerId="LiveId" clId="{D9DD4553-8B2D-4731-9151-197BA5FFFC80}" dt="2025-08-19T19:31:01.314" v="500" actId="478"/>
          <ac:picMkLst>
            <pc:docMk/>
            <pc:sldMk cId="3806148244" sldId="2147375842"/>
            <ac:picMk id="2" creationId="{6D95D748-DB0B-2621-FAFE-C4A9E8E4056E}"/>
          </ac:picMkLst>
        </pc:picChg>
        <pc:picChg chg="add mod">
          <ac:chgData name="Lucinha Magalhaes" userId="8afcdce9c330d94b" providerId="LiveId" clId="{D9DD4553-8B2D-4731-9151-197BA5FFFC80}" dt="2025-08-19T19:57:01.903" v="885" actId="14100"/>
          <ac:picMkLst>
            <pc:docMk/>
            <pc:sldMk cId="3806148244" sldId="2147375842"/>
            <ac:picMk id="3" creationId="{91DDF6EB-EFCF-5EA5-D567-F74DF2F1D4C4}"/>
          </ac:picMkLst>
        </pc:picChg>
        <pc:picChg chg="add mod">
          <ac:chgData name="Lucinha Magalhaes" userId="8afcdce9c330d94b" providerId="LiveId" clId="{D9DD4553-8B2D-4731-9151-197BA5FFFC80}" dt="2025-08-19T19:56:53.702" v="882" actId="1076"/>
          <ac:picMkLst>
            <pc:docMk/>
            <pc:sldMk cId="3806148244" sldId="2147375842"/>
            <ac:picMk id="4" creationId="{73722BF2-A3B1-F8A5-64E5-A1AC2C3A2870}"/>
          </ac:picMkLst>
        </pc:picChg>
        <pc:picChg chg="del">
          <ac:chgData name="Lucinha Magalhaes" userId="8afcdce9c330d94b" providerId="LiveId" clId="{D9DD4553-8B2D-4731-9151-197BA5FFFC80}" dt="2025-08-19T19:31:00.423" v="499" actId="478"/>
          <ac:picMkLst>
            <pc:docMk/>
            <pc:sldMk cId="3806148244" sldId="2147375842"/>
            <ac:picMk id="8" creationId="{2B9809BA-7CAE-22E8-D6B5-24DE6B8CC4CA}"/>
          </ac:picMkLst>
        </pc:picChg>
      </pc:sldChg>
      <pc:sldChg chg="addSp delSp modSp add mod ord">
        <pc:chgData name="Lucinha Magalhaes" userId="8afcdce9c330d94b" providerId="LiveId" clId="{D9DD4553-8B2D-4731-9151-197BA5FFFC80}" dt="2025-08-19T23:16:35.620" v="4420" actId="478"/>
        <pc:sldMkLst>
          <pc:docMk/>
          <pc:sldMk cId="747048019" sldId="2147375843"/>
        </pc:sldMkLst>
        <pc:spChg chg="mod">
          <ac:chgData name="Lucinha Magalhaes" userId="8afcdce9c330d94b" providerId="LiveId" clId="{D9DD4553-8B2D-4731-9151-197BA5FFFC80}" dt="2025-08-19T20:23:02.550" v="1514" actId="6549"/>
          <ac:spMkLst>
            <pc:docMk/>
            <pc:sldMk cId="747048019" sldId="2147375843"/>
            <ac:spMk id="6" creationId="{71223F6A-0CE2-9436-A730-7BD64DAD4043}"/>
          </ac:spMkLst>
        </pc:spChg>
        <pc:spChg chg="add mod">
          <ac:chgData name="Lucinha Magalhaes" userId="8afcdce9c330d94b" providerId="LiveId" clId="{D9DD4553-8B2D-4731-9151-197BA5FFFC80}" dt="2025-08-19T21:17:11.434" v="2065" actId="1076"/>
          <ac:spMkLst>
            <pc:docMk/>
            <pc:sldMk cId="747048019" sldId="2147375843"/>
            <ac:spMk id="11" creationId="{5FB970EA-7C92-7EC1-1F5D-C19E6E2F1CBB}"/>
          </ac:spMkLst>
        </pc:spChg>
        <pc:picChg chg="del">
          <ac:chgData name="Lucinha Magalhaes" userId="8afcdce9c330d94b" providerId="LiveId" clId="{D9DD4553-8B2D-4731-9151-197BA5FFFC80}" dt="2025-08-19T19:33:30.678" v="563" actId="478"/>
          <ac:picMkLst>
            <pc:docMk/>
            <pc:sldMk cId="747048019" sldId="2147375843"/>
            <ac:picMk id="2" creationId="{CC89948F-24A8-F5C5-F065-0DF5D6E2EF86}"/>
          </ac:picMkLst>
        </pc:picChg>
        <pc:picChg chg="add mod">
          <ac:chgData name="Lucinha Magalhaes" userId="8afcdce9c330d94b" providerId="LiveId" clId="{D9DD4553-8B2D-4731-9151-197BA5FFFC80}" dt="2025-08-19T23:15:30.251" v="4411" actId="1076"/>
          <ac:picMkLst>
            <pc:docMk/>
            <pc:sldMk cId="747048019" sldId="2147375843"/>
            <ac:picMk id="3" creationId="{4424BCA6-1366-7A29-4568-5E183E32D786}"/>
          </ac:picMkLst>
        </pc:picChg>
        <pc:picChg chg="add del mod">
          <ac:chgData name="Lucinha Magalhaes" userId="8afcdce9c330d94b" providerId="LiveId" clId="{D9DD4553-8B2D-4731-9151-197BA5FFFC80}" dt="2025-08-19T20:25:55.535" v="1528" actId="21"/>
          <ac:picMkLst>
            <pc:docMk/>
            <pc:sldMk cId="747048019" sldId="2147375843"/>
            <ac:picMk id="4" creationId="{103C8AA9-F0A0-356C-6B48-2B16222A2D96}"/>
          </ac:picMkLst>
        </pc:picChg>
        <pc:picChg chg="add del mod modCrop">
          <ac:chgData name="Lucinha Magalhaes" userId="8afcdce9c330d94b" providerId="LiveId" clId="{D9DD4553-8B2D-4731-9151-197BA5FFFC80}" dt="2025-08-19T23:15:59.917" v="4415" actId="478"/>
          <ac:picMkLst>
            <pc:docMk/>
            <pc:sldMk cId="747048019" sldId="2147375843"/>
            <ac:picMk id="4" creationId="{D75B2F1B-9F05-7CC5-F986-025BD57B3761}"/>
          </ac:picMkLst>
        </pc:picChg>
        <pc:picChg chg="add mod">
          <ac:chgData name="Lucinha Magalhaes" userId="8afcdce9c330d94b" providerId="LiveId" clId="{D9DD4553-8B2D-4731-9151-197BA5FFFC80}" dt="2025-08-19T21:07:18.617" v="1945" actId="14100"/>
          <ac:picMkLst>
            <pc:docMk/>
            <pc:sldMk cId="747048019" sldId="2147375843"/>
            <ac:picMk id="5" creationId="{00000000-0000-0000-0000-000000000000}"/>
          </ac:picMkLst>
        </pc:picChg>
        <pc:picChg chg="add del mod">
          <ac:chgData name="Lucinha Magalhaes" userId="8afcdce9c330d94b" providerId="LiveId" clId="{D9DD4553-8B2D-4731-9151-197BA5FFFC80}" dt="2025-08-19T20:28:30.843" v="1560" actId="21"/>
          <ac:picMkLst>
            <pc:docMk/>
            <pc:sldMk cId="747048019" sldId="2147375843"/>
            <ac:picMk id="7" creationId="{A18DF047-825D-582F-8194-17A03B6F413E}"/>
          </ac:picMkLst>
        </pc:picChg>
        <pc:picChg chg="add mod">
          <ac:chgData name="Lucinha Magalhaes" userId="8afcdce9c330d94b" providerId="LiveId" clId="{D9DD4553-8B2D-4731-9151-197BA5FFFC80}" dt="2025-08-19T23:15:32.725" v="4412" actId="1076"/>
          <ac:picMkLst>
            <pc:docMk/>
            <pc:sldMk cId="747048019" sldId="2147375843"/>
            <ac:picMk id="8" creationId="{7E866FA6-B5AD-80DC-94A3-9F49778703EA}"/>
          </ac:picMkLst>
        </pc:picChg>
        <pc:picChg chg="add del mod">
          <ac:chgData name="Lucinha Magalhaes" userId="8afcdce9c330d94b" providerId="LiveId" clId="{D9DD4553-8B2D-4731-9151-197BA5FFFC80}" dt="2025-08-19T23:16:35.620" v="4420" actId="478"/>
          <ac:picMkLst>
            <pc:docMk/>
            <pc:sldMk cId="747048019" sldId="2147375843"/>
            <ac:picMk id="9" creationId="{67AA805A-26EC-20BA-D924-B6266A2BBD9D}"/>
          </ac:picMkLst>
        </pc:picChg>
        <pc:picChg chg="add del mod modCrop">
          <ac:chgData name="Lucinha Magalhaes" userId="8afcdce9c330d94b" providerId="LiveId" clId="{D9DD4553-8B2D-4731-9151-197BA5FFFC80}" dt="2025-08-19T21:08:05.194" v="1950" actId="21"/>
          <ac:picMkLst>
            <pc:docMk/>
            <pc:sldMk cId="747048019" sldId="2147375843"/>
            <ac:picMk id="10" creationId="{E5495B1F-6900-3757-3697-413B13374672}"/>
          </ac:picMkLst>
        </pc:picChg>
        <pc:picChg chg="add mod modCrop">
          <ac:chgData name="Lucinha Magalhaes" userId="8afcdce9c330d94b" providerId="LiveId" clId="{D9DD4553-8B2D-4731-9151-197BA5FFFC80}" dt="2025-08-19T21:17:05.234" v="2064" actId="1076"/>
          <ac:picMkLst>
            <pc:docMk/>
            <pc:sldMk cId="747048019" sldId="2147375843"/>
            <ac:picMk id="13" creationId="{2DBDC980-F109-0CD7-90E4-070478F5F7FD}"/>
          </ac:picMkLst>
        </pc:picChg>
      </pc:sldChg>
      <pc:sldChg chg="addSp delSp modSp add mod">
        <pc:chgData name="Lucinha Magalhaes" userId="8afcdce9c330d94b" providerId="LiveId" clId="{D9DD4553-8B2D-4731-9151-197BA5FFFC80}" dt="2025-08-19T19:42:20.204" v="751" actId="1076"/>
        <pc:sldMkLst>
          <pc:docMk/>
          <pc:sldMk cId="1095998138" sldId="2147375844"/>
        </pc:sldMkLst>
        <pc:spChg chg="mod">
          <ac:chgData name="Lucinha Magalhaes" userId="8afcdce9c330d94b" providerId="LiveId" clId="{D9DD4553-8B2D-4731-9151-197BA5FFFC80}" dt="2025-08-19T19:42:20.204" v="751" actId="1076"/>
          <ac:spMkLst>
            <pc:docMk/>
            <pc:sldMk cId="1095998138" sldId="2147375844"/>
            <ac:spMk id="6" creationId="{B76B85FB-E3D3-A2E9-DC2D-5C049691E7D8}"/>
          </ac:spMkLst>
        </pc:spChg>
        <pc:picChg chg="add mod">
          <ac:chgData name="Lucinha Magalhaes" userId="8afcdce9c330d94b" providerId="LiveId" clId="{D9DD4553-8B2D-4731-9151-197BA5FFFC80}" dt="2025-08-19T19:35:16.731" v="631" actId="14100"/>
          <ac:picMkLst>
            <pc:docMk/>
            <pc:sldMk cId="1095998138" sldId="2147375844"/>
            <ac:picMk id="2" creationId="{00000000-0000-0000-0000-000000000000}"/>
          </ac:picMkLst>
        </pc:picChg>
        <pc:picChg chg="del">
          <ac:chgData name="Lucinha Magalhaes" userId="8afcdce9c330d94b" providerId="LiveId" clId="{D9DD4553-8B2D-4731-9151-197BA5FFFC80}" dt="2025-08-19T19:35:07.749" v="628" actId="478"/>
          <ac:picMkLst>
            <pc:docMk/>
            <pc:sldMk cId="1095998138" sldId="2147375844"/>
            <ac:picMk id="4" creationId="{CD8B7C8A-3451-4572-003A-16E023BABD0D}"/>
          </ac:picMkLst>
        </pc:picChg>
      </pc:sldChg>
      <pc:sldChg chg="addSp delSp modSp add mod">
        <pc:chgData name="Lucinha Magalhaes" userId="8afcdce9c330d94b" providerId="LiveId" clId="{D9DD4553-8B2D-4731-9151-197BA5FFFC80}" dt="2025-08-19T19:47:17.376" v="784" actId="1076"/>
        <pc:sldMkLst>
          <pc:docMk/>
          <pc:sldMk cId="1489170844" sldId="2147375845"/>
        </pc:sldMkLst>
        <pc:picChg chg="del">
          <ac:chgData name="Lucinha Magalhaes" userId="8afcdce9c330d94b" providerId="LiveId" clId="{D9DD4553-8B2D-4731-9151-197BA5FFFC80}" dt="2025-08-19T19:45:33.454" v="770" actId="478"/>
          <ac:picMkLst>
            <pc:docMk/>
            <pc:sldMk cId="1489170844" sldId="2147375845"/>
            <ac:picMk id="3" creationId="{0487E9E3-C9DD-9F64-52FA-2398A37CA3A6}"/>
          </ac:picMkLst>
        </pc:picChg>
        <pc:picChg chg="del">
          <ac:chgData name="Lucinha Magalhaes" userId="8afcdce9c330d94b" providerId="LiveId" clId="{D9DD4553-8B2D-4731-9151-197BA5FFFC80}" dt="2025-08-19T19:45:34.532" v="771" actId="478"/>
          <ac:picMkLst>
            <pc:docMk/>
            <pc:sldMk cId="1489170844" sldId="2147375845"/>
            <ac:picMk id="4" creationId="{C0382B6E-23D7-7DF5-B56C-D9FECBECAC61}"/>
          </ac:picMkLst>
        </pc:picChg>
        <pc:picChg chg="del">
          <ac:chgData name="Lucinha Magalhaes" userId="8afcdce9c330d94b" providerId="LiveId" clId="{D9DD4553-8B2D-4731-9151-197BA5FFFC80}" dt="2025-08-19T19:45:32.517" v="769" actId="478"/>
          <ac:picMkLst>
            <pc:docMk/>
            <pc:sldMk cId="1489170844" sldId="2147375845"/>
            <ac:picMk id="5" creationId="{736244FD-3719-AD01-5939-1C4AC6DDA195}"/>
          </ac:picMkLst>
        </pc:picChg>
        <pc:picChg chg="add mod">
          <ac:chgData name="Lucinha Magalhaes" userId="8afcdce9c330d94b" providerId="LiveId" clId="{D9DD4553-8B2D-4731-9151-197BA5FFFC80}" dt="2025-08-19T19:47:17.376" v="784" actId="1076"/>
          <ac:picMkLst>
            <pc:docMk/>
            <pc:sldMk cId="1489170844" sldId="2147375845"/>
            <ac:picMk id="6" creationId="{983AC1B6-0E79-9534-6D29-7C5291BF2FF7}"/>
          </ac:picMkLst>
        </pc:picChg>
        <pc:picChg chg="add mod">
          <ac:chgData name="Lucinha Magalhaes" userId="8afcdce9c330d94b" providerId="LiveId" clId="{D9DD4553-8B2D-4731-9151-197BA5FFFC80}" dt="2025-08-19T19:46:59.661" v="780" actId="1076"/>
          <ac:picMkLst>
            <pc:docMk/>
            <pc:sldMk cId="1489170844" sldId="2147375845"/>
            <ac:picMk id="7" creationId="{0E7ED17A-2555-EB2A-8F8D-A3550C96C3D7}"/>
          </ac:picMkLst>
        </pc:picChg>
        <pc:picChg chg="add mod">
          <ac:chgData name="Lucinha Magalhaes" userId="8afcdce9c330d94b" providerId="LiveId" clId="{D9DD4553-8B2D-4731-9151-197BA5FFFC80}" dt="2025-08-19T19:47:10.549" v="783" actId="1076"/>
          <ac:picMkLst>
            <pc:docMk/>
            <pc:sldMk cId="1489170844" sldId="2147375845"/>
            <ac:picMk id="8" creationId="{9B86215B-583E-0C2B-C8F7-CAC3A4707575}"/>
          </ac:picMkLst>
        </pc:picChg>
      </pc:sldChg>
      <pc:sldChg chg="add del">
        <pc:chgData name="Lucinha Magalhaes" userId="8afcdce9c330d94b" providerId="LiveId" clId="{D9DD4553-8B2D-4731-9151-197BA5FFFC80}" dt="2025-08-19T19:36:50.458" v="633" actId="47"/>
        <pc:sldMkLst>
          <pc:docMk/>
          <pc:sldMk cId="2965176067" sldId="2147375845"/>
        </pc:sldMkLst>
      </pc:sldChg>
      <pc:sldChg chg="addSp delSp modSp add mod">
        <pc:chgData name="Lucinha Magalhaes" userId="8afcdce9c330d94b" providerId="LiveId" clId="{D9DD4553-8B2D-4731-9151-197BA5FFFC80}" dt="2025-08-19T20:54:39.189" v="1620" actId="1076"/>
        <pc:sldMkLst>
          <pc:docMk/>
          <pc:sldMk cId="1290189294" sldId="2147375846"/>
        </pc:sldMkLst>
        <pc:picChg chg="add mod">
          <ac:chgData name="Lucinha Magalhaes" userId="8afcdce9c330d94b" providerId="LiveId" clId="{D9DD4553-8B2D-4731-9151-197BA5FFFC80}" dt="2025-08-19T20:54:39.189" v="1620" actId="1076"/>
          <ac:picMkLst>
            <pc:docMk/>
            <pc:sldMk cId="1290189294" sldId="2147375846"/>
            <ac:picMk id="3" creationId="{C4B757F2-66C1-0AE9-8473-66D111DB047B}"/>
          </ac:picMkLst>
        </pc:picChg>
        <pc:picChg chg="add del mod">
          <ac:chgData name="Lucinha Magalhaes" userId="8afcdce9c330d94b" providerId="LiveId" clId="{D9DD4553-8B2D-4731-9151-197BA5FFFC80}" dt="2025-08-19T19:48:59.239" v="792" actId="21"/>
          <ac:picMkLst>
            <pc:docMk/>
            <pc:sldMk cId="1290189294" sldId="2147375846"/>
            <ac:picMk id="4" creationId="{6BEF184B-F1EF-5DFD-BEC4-5DA0FC334C7C}"/>
          </ac:picMkLst>
        </pc:picChg>
        <pc:picChg chg="add del mod">
          <ac:chgData name="Lucinha Magalhaes" userId="8afcdce9c330d94b" providerId="LiveId" clId="{D9DD4553-8B2D-4731-9151-197BA5FFFC80}" dt="2025-08-19T19:49:33.160" v="794" actId="478"/>
          <ac:picMkLst>
            <pc:docMk/>
            <pc:sldMk cId="1290189294" sldId="2147375846"/>
            <ac:picMk id="5" creationId="{6BEF184B-F1EF-5DFD-BEC4-5DA0FC334C7C}"/>
          </ac:picMkLst>
        </pc:picChg>
        <pc:picChg chg="del">
          <ac:chgData name="Lucinha Magalhaes" userId="8afcdce9c330d94b" providerId="LiveId" clId="{D9DD4553-8B2D-4731-9151-197BA5FFFC80}" dt="2025-08-19T19:47:53.383" v="788" actId="478"/>
          <ac:picMkLst>
            <pc:docMk/>
            <pc:sldMk cId="1290189294" sldId="2147375846"/>
            <ac:picMk id="6" creationId="{35CC8886-DADC-E022-CE1E-E9A5EEBDAC3D}"/>
          </ac:picMkLst>
        </pc:picChg>
        <pc:picChg chg="del">
          <ac:chgData name="Lucinha Magalhaes" userId="8afcdce9c330d94b" providerId="LiveId" clId="{D9DD4553-8B2D-4731-9151-197BA5FFFC80}" dt="2025-08-19T19:47:52.367" v="787" actId="478"/>
          <ac:picMkLst>
            <pc:docMk/>
            <pc:sldMk cId="1290189294" sldId="2147375846"/>
            <ac:picMk id="7" creationId="{017017E1-DA48-EA15-C022-7E29087BD6B2}"/>
          </ac:picMkLst>
        </pc:picChg>
        <pc:picChg chg="del">
          <ac:chgData name="Lucinha Magalhaes" userId="8afcdce9c330d94b" providerId="LiveId" clId="{D9DD4553-8B2D-4731-9151-197BA5FFFC80}" dt="2025-08-19T19:47:51.149" v="786" actId="478"/>
          <ac:picMkLst>
            <pc:docMk/>
            <pc:sldMk cId="1290189294" sldId="2147375846"/>
            <ac:picMk id="8" creationId="{6A466F2B-89FE-D044-BE81-373A409445D9}"/>
          </ac:picMkLst>
        </pc:picChg>
        <pc:picChg chg="add del mod">
          <ac:chgData name="Lucinha Magalhaes" userId="8afcdce9c330d94b" providerId="LiveId" clId="{D9DD4553-8B2D-4731-9151-197BA5FFFC80}" dt="2025-08-19T19:50:46.610" v="796" actId="21"/>
          <ac:picMkLst>
            <pc:docMk/>
            <pc:sldMk cId="1290189294" sldId="2147375846"/>
            <ac:picMk id="9" creationId="{0FE81595-765A-E70A-D0FF-3C600A828C81}"/>
          </ac:picMkLst>
        </pc:picChg>
        <pc:picChg chg="add del mod modCrop">
          <ac:chgData name="Lucinha Magalhaes" userId="8afcdce9c330d94b" providerId="LiveId" clId="{D9DD4553-8B2D-4731-9151-197BA5FFFC80}" dt="2025-08-19T20:54:32.898" v="1618" actId="21"/>
          <ac:picMkLst>
            <pc:docMk/>
            <pc:sldMk cId="1290189294" sldId="2147375846"/>
            <ac:picMk id="11" creationId="{68D403AE-F58E-7685-FD9D-5403B72D2F70}"/>
          </ac:picMkLst>
        </pc:picChg>
        <pc:picChg chg="add mod">
          <ac:chgData name="Lucinha Magalhaes" userId="8afcdce9c330d94b" providerId="LiveId" clId="{D9DD4553-8B2D-4731-9151-197BA5FFFC80}" dt="2025-08-19T20:54:36.808" v="1619" actId="1076"/>
          <ac:picMkLst>
            <pc:docMk/>
            <pc:sldMk cId="1290189294" sldId="2147375846"/>
            <ac:picMk id="12" creationId="{FDBA6090-1338-4022-C191-3C65BBF648E2}"/>
          </ac:picMkLst>
        </pc:picChg>
      </pc:sldChg>
      <pc:sldChg chg="addSp delSp modSp add mod">
        <pc:chgData name="Lucinha Magalhaes" userId="8afcdce9c330d94b" providerId="LiveId" clId="{D9DD4553-8B2D-4731-9151-197BA5FFFC80}" dt="2025-08-19T20:34:47.123" v="1605" actId="1076"/>
        <pc:sldMkLst>
          <pc:docMk/>
          <pc:sldMk cId="280315895" sldId="2147375847"/>
        </pc:sldMkLst>
        <pc:spChg chg="mod">
          <ac:chgData name="Lucinha Magalhaes" userId="8afcdce9c330d94b" providerId="LiveId" clId="{D9DD4553-8B2D-4731-9151-197BA5FFFC80}" dt="2025-08-19T19:59:55.279" v="924" actId="6549"/>
          <ac:spMkLst>
            <pc:docMk/>
            <pc:sldMk cId="280315895" sldId="2147375847"/>
            <ac:spMk id="6" creationId="{28604794-EFC3-9034-28EE-0705427EC7F1}"/>
          </ac:spMkLst>
        </pc:spChg>
        <pc:picChg chg="del">
          <ac:chgData name="Lucinha Magalhaes" userId="8afcdce9c330d94b" providerId="LiveId" clId="{D9DD4553-8B2D-4731-9151-197BA5FFFC80}" dt="2025-08-19T19:59:58.169" v="925" actId="478"/>
          <ac:picMkLst>
            <pc:docMk/>
            <pc:sldMk cId="280315895" sldId="2147375847"/>
            <ac:picMk id="3" creationId="{CDED09B7-0A44-6108-C7E6-4BF6CF570967}"/>
          </ac:picMkLst>
        </pc:picChg>
        <pc:picChg chg="del">
          <ac:chgData name="Lucinha Magalhaes" userId="8afcdce9c330d94b" providerId="LiveId" clId="{D9DD4553-8B2D-4731-9151-197BA5FFFC80}" dt="2025-08-19T19:59:59.059" v="926" actId="478"/>
          <ac:picMkLst>
            <pc:docMk/>
            <pc:sldMk cId="280315895" sldId="2147375847"/>
            <ac:picMk id="4" creationId="{21B32F34-5DB1-C529-EBAE-0B5F585ACE6C}"/>
          </ac:picMkLst>
        </pc:picChg>
        <pc:picChg chg="add mod">
          <ac:chgData name="Lucinha Magalhaes" userId="8afcdce9c330d94b" providerId="LiveId" clId="{D9DD4553-8B2D-4731-9151-197BA5FFFC80}" dt="2025-08-19T20:00:20.226" v="931" actId="1076"/>
          <ac:picMkLst>
            <pc:docMk/>
            <pc:sldMk cId="280315895" sldId="2147375847"/>
            <ac:picMk id="5" creationId="{D45EA90B-747B-D353-D892-88CE392F1673}"/>
          </ac:picMkLst>
        </pc:picChg>
        <pc:picChg chg="add mod">
          <ac:chgData name="Lucinha Magalhaes" userId="8afcdce9c330d94b" providerId="LiveId" clId="{D9DD4553-8B2D-4731-9151-197BA5FFFC80}" dt="2025-08-19T20:34:47.123" v="1605" actId="1076"/>
          <ac:picMkLst>
            <pc:docMk/>
            <pc:sldMk cId="280315895" sldId="2147375847"/>
            <ac:picMk id="8" creationId="{6CB7EF25-D67F-D4E2-06E3-DCF962F285F6}"/>
          </ac:picMkLst>
        </pc:picChg>
      </pc:sldChg>
      <pc:sldChg chg="add del">
        <pc:chgData name="Lucinha Magalhaes" userId="8afcdce9c330d94b" providerId="LiveId" clId="{D9DD4553-8B2D-4731-9151-197BA5FFFC80}" dt="2025-08-19T20:02:20.360" v="984" actId="2696"/>
        <pc:sldMkLst>
          <pc:docMk/>
          <pc:sldMk cId="2052325270" sldId="2147375848"/>
        </pc:sldMkLst>
      </pc:sldChg>
      <pc:sldChg chg="addSp delSp modSp add mod ord">
        <pc:chgData name="Lucinha Magalhaes" userId="8afcdce9c330d94b" providerId="LiveId" clId="{D9DD4553-8B2D-4731-9151-197BA5FFFC80}" dt="2025-08-19T21:21:13.546" v="2161" actId="1076"/>
        <pc:sldMkLst>
          <pc:docMk/>
          <pc:sldMk cId="3216840415" sldId="2147375848"/>
        </pc:sldMkLst>
        <pc:spChg chg="mod">
          <ac:chgData name="Lucinha Magalhaes" userId="8afcdce9c330d94b" providerId="LiveId" clId="{D9DD4553-8B2D-4731-9151-197BA5FFFC80}" dt="2025-08-19T21:21:13.546" v="2161" actId="1076"/>
          <ac:spMkLst>
            <pc:docMk/>
            <pc:sldMk cId="3216840415" sldId="2147375848"/>
            <ac:spMk id="6" creationId="{EC07D182-CCCF-2BA3-FF59-45E1BBA96731}"/>
          </ac:spMkLst>
        </pc:spChg>
        <pc:spChg chg="add mod">
          <ac:chgData name="Lucinha Magalhaes" userId="8afcdce9c330d94b" providerId="LiveId" clId="{D9DD4553-8B2D-4731-9151-197BA5FFFC80}" dt="2025-08-19T20:08:02.904" v="1141" actId="207"/>
          <ac:spMkLst>
            <pc:docMk/>
            <pc:sldMk cId="3216840415" sldId="2147375848"/>
            <ac:spMk id="8" creationId="{ECEE278C-8D64-3ED3-636B-3FF7A2787930}"/>
          </ac:spMkLst>
        </pc:spChg>
        <pc:picChg chg="add mod">
          <ac:chgData name="Lucinha Magalhaes" userId="8afcdce9c330d94b" providerId="LiveId" clId="{D9DD4553-8B2D-4731-9151-197BA5FFFC80}" dt="2025-08-19T20:06:41.383" v="1093" actId="1076"/>
          <ac:picMkLst>
            <pc:docMk/>
            <pc:sldMk cId="3216840415" sldId="2147375848"/>
            <ac:picMk id="2" creationId="{F4C90CF5-5035-A43A-8F23-24CE7F3D0082}"/>
          </ac:picMkLst>
        </pc:picChg>
        <pc:picChg chg="del">
          <ac:chgData name="Lucinha Magalhaes" userId="8afcdce9c330d94b" providerId="LiveId" clId="{D9DD4553-8B2D-4731-9151-197BA5FFFC80}" dt="2025-08-19T20:04:03.723" v="1080" actId="478"/>
          <ac:picMkLst>
            <pc:docMk/>
            <pc:sldMk cId="3216840415" sldId="2147375848"/>
            <ac:picMk id="3" creationId="{EA3622D8-3451-B896-5186-1EB1E8D7C695}"/>
          </ac:picMkLst>
        </pc:picChg>
        <pc:picChg chg="del">
          <ac:chgData name="Lucinha Magalhaes" userId="8afcdce9c330d94b" providerId="LiveId" clId="{D9DD4553-8B2D-4731-9151-197BA5FFFC80}" dt="2025-08-19T20:04:04.629" v="1081" actId="478"/>
          <ac:picMkLst>
            <pc:docMk/>
            <pc:sldMk cId="3216840415" sldId="2147375848"/>
            <ac:picMk id="4" creationId="{F15B3115-158B-47DF-471C-A4A8A70E7948}"/>
          </ac:picMkLst>
        </pc:picChg>
        <pc:picChg chg="add mod">
          <ac:chgData name="Lucinha Magalhaes" userId="8afcdce9c330d94b" providerId="LiveId" clId="{D9DD4553-8B2D-4731-9151-197BA5FFFC80}" dt="2025-08-19T20:06:44.023" v="1094" actId="1076"/>
          <ac:picMkLst>
            <pc:docMk/>
            <pc:sldMk cId="3216840415" sldId="2147375848"/>
            <ac:picMk id="5" creationId="{4766A96D-D325-AAE6-290C-033ED832BF99}"/>
          </ac:picMkLst>
        </pc:picChg>
        <pc:picChg chg="add mod">
          <ac:chgData name="Lucinha Magalhaes" userId="8afcdce9c330d94b" providerId="LiveId" clId="{D9DD4553-8B2D-4731-9151-197BA5FFFC80}" dt="2025-08-19T20:06:49.412" v="1095" actId="1076"/>
          <ac:picMkLst>
            <pc:docMk/>
            <pc:sldMk cId="3216840415" sldId="2147375848"/>
            <ac:picMk id="7" creationId="{8D0A1137-C9AC-40BD-6B1F-798155B8D1E9}"/>
          </ac:picMkLst>
        </pc:picChg>
      </pc:sldChg>
      <pc:sldChg chg="addSp delSp modSp add mod">
        <pc:chgData name="Lucinha Magalhaes" userId="8afcdce9c330d94b" providerId="LiveId" clId="{D9DD4553-8B2D-4731-9151-197BA5FFFC80}" dt="2025-08-19T22:15:15.900" v="4254" actId="1076"/>
        <pc:sldMkLst>
          <pc:docMk/>
          <pc:sldMk cId="896440501" sldId="2147375849"/>
        </pc:sldMkLst>
        <pc:spChg chg="mod">
          <ac:chgData name="Lucinha Magalhaes" userId="8afcdce9c330d94b" providerId="LiveId" clId="{D9DD4553-8B2D-4731-9151-197BA5FFFC80}" dt="2025-08-19T20:57:15.860" v="1906" actId="6549"/>
          <ac:spMkLst>
            <pc:docMk/>
            <pc:sldMk cId="896440501" sldId="2147375849"/>
            <ac:spMk id="7" creationId="{233474E6-6BF8-27AD-385A-AA92B493CA98}"/>
          </ac:spMkLst>
        </pc:spChg>
        <pc:picChg chg="add mod">
          <ac:chgData name="Lucinha Magalhaes" userId="8afcdce9c330d94b" providerId="LiveId" clId="{D9DD4553-8B2D-4731-9151-197BA5FFFC80}" dt="2025-08-19T22:15:15.900" v="4254" actId="1076"/>
          <ac:picMkLst>
            <pc:docMk/>
            <pc:sldMk cId="896440501" sldId="2147375849"/>
            <ac:picMk id="3" creationId="{346EF108-3571-3BCE-0A95-9BF44E237FCF}"/>
          </ac:picMkLst>
        </pc:picChg>
        <pc:picChg chg="del mod">
          <ac:chgData name="Lucinha Magalhaes" userId="8afcdce9c330d94b" providerId="LiveId" clId="{D9DD4553-8B2D-4731-9151-197BA5FFFC80}" dt="2025-08-19T21:05:26.109" v="1940" actId="21"/>
          <ac:picMkLst>
            <pc:docMk/>
            <pc:sldMk cId="896440501" sldId="2147375849"/>
            <ac:picMk id="5" creationId="{4C205F82-4D39-A7A9-0501-E08C1BF8435A}"/>
          </ac:picMkLst>
        </pc:picChg>
        <pc:picChg chg="add mod">
          <ac:chgData name="Lucinha Magalhaes" userId="8afcdce9c330d94b" providerId="LiveId" clId="{D9DD4553-8B2D-4731-9151-197BA5FFFC80}" dt="2025-08-19T22:15:13.791" v="4253" actId="1076"/>
          <ac:picMkLst>
            <pc:docMk/>
            <pc:sldMk cId="896440501" sldId="2147375849"/>
            <ac:picMk id="10" creationId="{E5495B1F-6900-3757-3697-413B13374672}"/>
          </ac:picMkLst>
        </pc:picChg>
      </pc:sldChg>
      <pc:sldChg chg="add del">
        <pc:chgData name="Lucinha Magalhaes" userId="8afcdce9c330d94b" providerId="LiveId" clId="{D9DD4553-8B2D-4731-9151-197BA5FFFC80}" dt="2025-08-19T20:58:01.013" v="1912" actId="47"/>
        <pc:sldMkLst>
          <pc:docMk/>
          <pc:sldMk cId="20756899" sldId="2147375850"/>
        </pc:sldMkLst>
      </pc:sldChg>
      <pc:sldChg chg="addSp delSp modSp add del mod">
        <pc:chgData name="Lucinha Magalhaes" userId="8afcdce9c330d94b" providerId="LiveId" clId="{D9DD4553-8B2D-4731-9151-197BA5FFFC80}" dt="2025-08-19T20:57:46.696" v="1910" actId="2696"/>
        <pc:sldMkLst>
          <pc:docMk/>
          <pc:sldMk cId="45709144" sldId="2147375850"/>
        </pc:sldMkLst>
        <pc:spChg chg="mod">
          <ac:chgData name="Lucinha Magalhaes" userId="8afcdce9c330d94b" providerId="LiveId" clId="{D9DD4553-8B2D-4731-9151-197BA5FFFC80}" dt="2025-08-19T20:55:27.083" v="1797" actId="6549"/>
          <ac:spMkLst>
            <pc:docMk/>
            <pc:sldMk cId="45709144" sldId="2147375850"/>
            <ac:spMk id="2" creationId="{20489662-4B03-7253-E04D-21DDDA4580D6}"/>
          </ac:spMkLst>
        </pc:spChg>
        <pc:picChg chg="del">
          <ac:chgData name="Lucinha Magalhaes" userId="8afcdce9c330d94b" providerId="LiveId" clId="{D9DD4553-8B2D-4731-9151-197BA5FFFC80}" dt="2025-08-19T20:55:30.192" v="1798" actId="478"/>
          <ac:picMkLst>
            <pc:docMk/>
            <pc:sldMk cId="45709144" sldId="2147375850"/>
            <ac:picMk id="3" creationId="{456A6A0D-1E83-26E1-FC6F-EF558C76998D}"/>
          </ac:picMkLst>
        </pc:picChg>
        <pc:picChg chg="add del mod">
          <ac:chgData name="Lucinha Magalhaes" userId="8afcdce9c330d94b" providerId="LiveId" clId="{D9DD4553-8B2D-4731-9151-197BA5FFFC80}" dt="2025-08-19T20:57:29.122" v="1909" actId="21"/>
          <ac:picMkLst>
            <pc:docMk/>
            <pc:sldMk cId="45709144" sldId="2147375850"/>
            <ac:picMk id="11" creationId="{68D403AE-F58E-7685-FD9D-5403B72D2F70}"/>
          </ac:picMkLst>
        </pc:picChg>
        <pc:picChg chg="del">
          <ac:chgData name="Lucinha Magalhaes" userId="8afcdce9c330d94b" providerId="LiveId" clId="{D9DD4553-8B2D-4731-9151-197BA5FFFC80}" dt="2025-08-19T20:55:31.910" v="1799" actId="478"/>
          <ac:picMkLst>
            <pc:docMk/>
            <pc:sldMk cId="45709144" sldId="2147375850"/>
            <ac:picMk id="12" creationId="{ACCEA212-3273-5EAB-12B5-AEEAC64C6587}"/>
          </ac:picMkLst>
        </pc:picChg>
      </pc:sldChg>
      <pc:sldChg chg="addSp delSp modSp add del mod">
        <pc:chgData name="Lucinha Magalhaes" userId="8afcdce9c330d94b" providerId="LiveId" clId="{D9DD4553-8B2D-4731-9151-197BA5FFFC80}" dt="2025-08-19T21:07:04.808" v="1943" actId="2696"/>
        <pc:sldMkLst>
          <pc:docMk/>
          <pc:sldMk cId="3487393574" sldId="2147375850"/>
        </pc:sldMkLst>
        <pc:picChg chg="del">
          <ac:chgData name="Lucinha Magalhaes" userId="8afcdce9c330d94b" providerId="LiveId" clId="{D9DD4553-8B2D-4731-9151-197BA5FFFC80}" dt="2025-08-19T20:59:45.566" v="1914" actId="478"/>
          <ac:picMkLst>
            <pc:docMk/>
            <pc:sldMk cId="3487393574" sldId="2147375850"/>
            <ac:picMk id="2" creationId="{48607AF5-CD2C-C660-099A-42D2D89105FA}"/>
          </ac:picMkLst>
        </pc:picChg>
        <pc:picChg chg="add del mod">
          <ac:chgData name="Lucinha Magalhaes" userId="8afcdce9c330d94b" providerId="LiveId" clId="{D9DD4553-8B2D-4731-9151-197BA5FFFC80}" dt="2025-08-19T21:00:22.668" v="1921" actId="478"/>
          <ac:picMkLst>
            <pc:docMk/>
            <pc:sldMk cId="3487393574" sldId="2147375850"/>
            <ac:picMk id="4" creationId="{F6208729-3DA7-16F8-31D9-0599C7FE86A7}"/>
          </ac:picMkLst>
        </pc:picChg>
        <pc:picChg chg="del">
          <ac:chgData name="Lucinha Magalhaes" userId="8afcdce9c330d94b" providerId="LiveId" clId="{D9DD4553-8B2D-4731-9151-197BA5FFFC80}" dt="2025-08-19T20:59:46.472" v="1915" actId="478"/>
          <ac:picMkLst>
            <pc:docMk/>
            <pc:sldMk cId="3487393574" sldId="2147375850"/>
            <ac:picMk id="6" creationId="{89565A6D-1FA7-563A-B05F-F6E9B79525DE}"/>
          </ac:picMkLst>
        </pc:picChg>
        <pc:picChg chg="del">
          <ac:chgData name="Lucinha Magalhaes" userId="8afcdce9c330d94b" providerId="LiveId" clId="{D9DD4553-8B2D-4731-9151-197BA5FFFC80}" dt="2025-08-19T20:59:48.299" v="1917" actId="478"/>
          <ac:picMkLst>
            <pc:docMk/>
            <pc:sldMk cId="3487393574" sldId="2147375850"/>
            <ac:picMk id="7" creationId="{C2FFBD07-78EB-210C-6CB9-A42586C37D31}"/>
          </ac:picMkLst>
        </pc:picChg>
        <pc:picChg chg="del">
          <ac:chgData name="Lucinha Magalhaes" userId="8afcdce9c330d94b" providerId="LiveId" clId="{D9DD4553-8B2D-4731-9151-197BA5FFFC80}" dt="2025-08-19T20:59:47.253" v="1916" actId="478"/>
          <ac:picMkLst>
            <pc:docMk/>
            <pc:sldMk cId="3487393574" sldId="2147375850"/>
            <ac:picMk id="8" creationId="{61B3D67B-BD97-9A07-B503-622E49CD12F7}"/>
          </ac:picMkLst>
        </pc:picChg>
        <pc:picChg chg="add del mod">
          <ac:chgData name="Lucinha Magalhaes" userId="8afcdce9c330d94b" providerId="LiveId" clId="{D9DD4553-8B2D-4731-9151-197BA5FFFC80}" dt="2025-08-19T21:01:34.142" v="1927" actId="21"/>
          <ac:picMkLst>
            <pc:docMk/>
            <pc:sldMk cId="3487393574" sldId="2147375850"/>
            <ac:picMk id="10" creationId="{E3B1B839-3FAF-13E6-2A2B-7771FB8B69E3}"/>
          </ac:picMkLst>
        </pc:picChg>
      </pc:sldChg>
      <pc:sldChg chg="addSp delSp modSp add mod">
        <pc:chgData name="Lucinha Magalhaes" userId="8afcdce9c330d94b" providerId="LiveId" clId="{D9DD4553-8B2D-4731-9151-197BA5FFFC80}" dt="2025-08-19T21:02:14.986" v="1936" actId="1076"/>
        <pc:sldMkLst>
          <pc:docMk/>
          <pc:sldMk cId="115945447" sldId="2147375851"/>
        </pc:sldMkLst>
        <pc:picChg chg="add mod">
          <ac:chgData name="Lucinha Magalhaes" userId="8afcdce9c330d94b" providerId="LiveId" clId="{D9DD4553-8B2D-4731-9151-197BA5FFFC80}" dt="2025-08-19T21:02:14.986" v="1936" actId="1076"/>
          <ac:picMkLst>
            <pc:docMk/>
            <pc:sldMk cId="115945447" sldId="2147375851"/>
            <ac:picMk id="2" creationId="{C21B17DA-7FAF-643F-12EF-14C7BA9F12A7}"/>
          </ac:picMkLst>
        </pc:picChg>
        <pc:picChg chg="del">
          <ac:chgData name="Lucinha Magalhaes" userId="8afcdce9c330d94b" providerId="LiveId" clId="{D9DD4553-8B2D-4731-9151-197BA5FFFC80}" dt="2025-08-19T21:02:05.839" v="1933" actId="478"/>
          <ac:picMkLst>
            <pc:docMk/>
            <pc:sldMk cId="115945447" sldId="2147375851"/>
            <ac:picMk id="3" creationId="{AE222448-96CA-E3BD-8436-9213AE3AA490}"/>
          </ac:picMkLst>
        </pc:picChg>
        <pc:picChg chg="del">
          <ac:chgData name="Lucinha Magalhaes" userId="8afcdce9c330d94b" providerId="LiveId" clId="{D9DD4553-8B2D-4731-9151-197BA5FFFC80}" dt="2025-08-19T21:02:07.838" v="1934" actId="478"/>
          <ac:picMkLst>
            <pc:docMk/>
            <pc:sldMk cId="115945447" sldId="2147375851"/>
            <ac:picMk id="4" creationId="{F66B405D-65E2-BF39-58A0-1A8A7FECC084}"/>
          </ac:picMkLst>
        </pc:picChg>
      </pc:sldChg>
      <pc:sldChg chg="add del">
        <pc:chgData name="Lucinha Magalhaes" userId="8afcdce9c330d94b" providerId="LiveId" clId="{D9DD4553-8B2D-4731-9151-197BA5FFFC80}" dt="2025-08-19T22:15:02.950" v="4252" actId="2696"/>
        <pc:sldMkLst>
          <pc:docMk/>
          <pc:sldMk cId="389957334" sldId="2147375852"/>
        </pc:sldMkLst>
      </pc:sldChg>
      <pc:sldChg chg="addSp modSp add mod">
        <pc:chgData name="Lucinha Magalhaes" userId="8afcdce9c330d94b" providerId="LiveId" clId="{D9DD4553-8B2D-4731-9151-197BA5FFFC80}" dt="2025-08-19T21:26:30.633" v="2222" actId="14100"/>
        <pc:sldMkLst>
          <pc:docMk/>
          <pc:sldMk cId="1511254720" sldId="2147375853"/>
        </pc:sldMkLst>
        <pc:picChg chg="add mod">
          <ac:chgData name="Lucinha Magalhaes" userId="8afcdce9c330d94b" providerId="LiveId" clId="{D9DD4553-8B2D-4731-9151-197BA5FFFC80}" dt="2025-08-19T21:26:24.775" v="2220" actId="1076"/>
          <ac:picMkLst>
            <pc:docMk/>
            <pc:sldMk cId="1511254720" sldId="2147375853"/>
            <ac:picMk id="3" creationId="{C964329B-C809-E7B1-0F22-C9FEA90744D9}"/>
          </ac:picMkLst>
        </pc:picChg>
        <pc:picChg chg="mod">
          <ac:chgData name="Lucinha Magalhaes" userId="8afcdce9c330d94b" providerId="LiveId" clId="{D9DD4553-8B2D-4731-9151-197BA5FFFC80}" dt="2025-08-19T21:26:30.633" v="2222" actId="14100"/>
          <ac:picMkLst>
            <pc:docMk/>
            <pc:sldMk cId="1511254720" sldId="2147375853"/>
            <ac:picMk id="5" creationId="{00000000-0000-0000-0000-000000000000}"/>
          </ac:picMkLst>
        </pc:picChg>
      </pc:sldChg>
      <pc:sldChg chg="addSp delSp modSp add mod">
        <pc:chgData name="Lucinha Magalhaes" userId="8afcdce9c330d94b" providerId="LiveId" clId="{D9DD4553-8B2D-4731-9151-197BA5FFFC80}" dt="2025-08-19T21:33:44.938" v="2324" actId="1076"/>
        <pc:sldMkLst>
          <pc:docMk/>
          <pc:sldMk cId="1451792976" sldId="2147375854"/>
        </pc:sldMkLst>
        <pc:spChg chg="mod">
          <ac:chgData name="Lucinha Magalhaes" userId="8afcdce9c330d94b" providerId="LiveId" clId="{D9DD4553-8B2D-4731-9151-197BA5FFFC80}" dt="2025-08-19T21:33:44.938" v="2324" actId="1076"/>
          <ac:spMkLst>
            <pc:docMk/>
            <pc:sldMk cId="1451792976" sldId="2147375854"/>
            <ac:spMk id="5" creationId="{D1D67B8E-0B32-1796-EB65-51D47290599E}"/>
          </ac:spMkLst>
        </pc:spChg>
        <pc:picChg chg="del">
          <ac:chgData name="Lucinha Magalhaes" userId="8afcdce9c330d94b" providerId="LiveId" clId="{D9DD4553-8B2D-4731-9151-197BA5FFFC80}" dt="2025-08-19T21:30:02.906" v="2304" actId="478"/>
          <ac:picMkLst>
            <pc:docMk/>
            <pc:sldMk cId="1451792976" sldId="2147375854"/>
            <ac:picMk id="2" creationId="{6BE1543F-BA3F-07F8-DCA0-353EE2A1694E}"/>
          </ac:picMkLst>
        </pc:picChg>
        <pc:picChg chg="add del">
          <ac:chgData name="Lucinha Magalhaes" userId="8afcdce9c330d94b" providerId="LiveId" clId="{D9DD4553-8B2D-4731-9151-197BA5FFFC80}" dt="2025-08-19T21:30:11.779" v="2309" actId="478"/>
          <ac:picMkLst>
            <pc:docMk/>
            <pc:sldMk cId="1451792976" sldId="2147375854"/>
            <ac:picMk id="4" creationId="{FD845A5B-2803-C7F4-1991-DB7EBF86507D}"/>
          </ac:picMkLst>
        </pc:picChg>
        <pc:picChg chg="del">
          <ac:chgData name="Lucinha Magalhaes" userId="8afcdce9c330d94b" providerId="LiveId" clId="{D9DD4553-8B2D-4731-9151-197BA5FFFC80}" dt="2025-08-19T21:30:03.765" v="2305" actId="478"/>
          <ac:picMkLst>
            <pc:docMk/>
            <pc:sldMk cId="1451792976" sldId="2147375854"/>
            <ac:picMk id="6" creationId="{C0BB9AE4-2520-341C-81F9-59BD933EA876}"/>
          </ac:picMkLst>
        </pc:picChg>
        <pc:picChg chg="del">
          <ac:chgData name="Lucinha Magalhaes" userId="8afcdce9c330d94b" providerId="LiveId" clId="{D9DD4553-8B2D-4731-9151-197BA5FFFC80}" dt="2025-08-19T21:30:05.686" v="2307" actId="478"/>
          <ac:picMkLst>
            <pc:docMk/>
            <pc:sldMk cId="1451792976" sldId="2147375854"/>
            <ac:picMk id="7" creationId="{89AA885E-F4CB-2BB8-5882-00420715C8C3}"/>
          </ac:picMkLst>
        </pc:picChg>
        <pc:picChg chg="del">
          <ac:chgData name="Lucinha Magalhaes" userId="8afcdce9c330d94b" providerId="LiveId" clId="{D9DD4553-8B2D-4731-9151-197BA5FFFC80}" dt="2025-08-19T21:30:04.624" v="2306" actId="478"/>
          <ac:picMkLst>
            <pc:docMk/>
            <pc:sldMk cId="1451792976" sldId="2147375854"/>
            <ac:picMk id="8" creationId="{24278149-18B7-D702-7049-78E7A0DD7D89}"/>
          </ac:picMkLst>
        </pc:picChg>
        <pc:picChg chg="add mod">
          <ac:chgData name="Lucinha Magalhaes" userId="8afcdce9c330d94b" providerId="LiveId" clId="{D9DD4553-8B2D-4731-9151-197BA5FFFC80}" dt="2025-08-19T21:33:14.925" v="2322" actId="1076"/>
          <ac:picMkLst>
            <pc:docMk/>
            <pc:sldMk cId="1451792976" sldId="2147375854"/>
            <ac:picMk id="10" creationId="{7EE0B556-91FB-6C82-1A8D-885EB04E6839}"/>
          </ac:picMkLst>
        </pc:picChg>
        <pc:picChg chg="add mod">
          <ac:chgData name="Lucinha Magalhaes" userId="8afcdce9c330d94b" providerId="LiveId" clId="{D9DD4553-8B2D-4731-9151-197BA5FFFC80}" dt="2025-08-19T21:33:17.471" v="2323" actId="1076"/>
          <ac:picMkLst>
            <pc:docMk/>
            <pc:sldMk cId="1451792976" sldId="2147375854"/>
            <ac:picMk id="12" creationId="{70A43D2C-6144-F1DD-08EE-B30FDB3721E8}"/>
          </ac:picMkLst>
        </pc:picChg>
      </pc:sldChg>
      <pc:sldChg chg="addSp delSp modSp add mod">
        <pc:chgData name="Lucinha Magalhaes" userId="8afcdce9c330d94b" providerId="LiveId" clId="{D9DD4553-8B2D-4731-9151-197BA5FFFC80}" dt="2025-08-19T21:49:14.372" v="2432" actId="14100"/>
        <pc:sldMkLst>
          <pc:docMk/>
          <pc:sldMk cId="285261840" sldId="2147375855"/>
        </pc:sldMkLst>
        <pc:spChg chg="del">
          <ac:chgData name="Lucinha Magalhaes" userId="8afcdce9c330d94b" providerId="LiveId" clId="{D9DD4553-8B2D-4731-9151-197BA5FFFC80}" dt="2025-08-19T21:38:55.686" v="2332" actId="478"/>
          <ac:spMkLst>
            <pc:docMk/>
            <pc:sldMk cId="285261840" sldId="2147375855"/>
            <ac:spMk id="3" creationId="{6C477547-E7FE-234B-C75D-168BF3C5F38F}"/>
          </ac:spMkLst>
        </pc:spChg>
        <pc:spChg chg="mod">
          <ac:chgData name="Lucinha Magalhaes" userId="8afcdce9c330d94b" providerId="LiveId" clId="{D9DD4553-8B2D-4731-9151-197BA5FFFC80}" dt="2025-08-19T21:49:14.372" v="2432" actId="14100"/>
          <ac:spMkLst>
            <pc:docMk/>
            <pc:sldMk cId="285261840" sldId="2147375855"/>
            <ac:spMk id="4" creationId="{EA9FBD8F-62C2-CCDB-8538-95F33EA617DD}"/>
          </ac:spMkLst>
        </pc:spChg>
        <pc:spChg chg="add mod">
          <ac:chgData name="Lucinha Magalhaes" userId="8afcdce9c330d94b" providerId="LiveId" clId="{D9DD4553-8B2D-4731-9151-197BA5FFFC80}" dt="2025-08-19T21:45:55.097" v="2369" actId="313"/>
          <ac:spMkLst>
            <pc:docMk/>
            <pc:sldMk cId="285261840" sldId="2147375855"/>
            <ac:spMk id="5" creationId="{7A986966-3B55-E257-FFEE-4A87AA428D8C}"/>
          </ac:spMkLst>
        </pc:spChg>
        <pc:spChg chg="add mod">
          <ac:chgData name="Lucinha Magalhaes" userId="8afcdce9c330d94b" providerId="LiveId" clId="{D9DD4553-8B2D-4731-9151-197BA5FFFC80}" dt="2025-08-19T21:45:47.162" v="2365" actId="313"/>
          <ac:spMkLst>
            <pc:docMk/>
            <pc:sldMk cId="285261840" sldId="2147375855"/>
            <ac:spMk id="6" creationId="{F3AE8575-4309-F82A-BB59-A7CBA8DAD98F}"/>
          </ac:spMkLst>
        </pc:spChg>
        <pc:spChg chg="add mod">
          <ac:chgData name="Lucinha Magalhaes" userId="8afcdce9c330d94b" providerId="LiveId" clId="{D9DD4553-8B2D-4731-9151-197BA5FFFC80}" dt="2025-08-19T21:47:43.637" v="2394" actId="114"/>
          <ac:spMkLst>
            <pc:docMk/>
            <pc:sldMk cId="285261840" sldId="2147375855"/>
            <ac:spMk id="7" creationId="{DAEFF606-62FA-E6EB-8BAC-17FBA0EA02AF}"/>
          </ac:spMkLst>
        </pc:spChg>
        <pc:spChg chg="add mod">
          <ac:chgData name="Lucinha Magalhaes" userId="8afcdce9c330d94b" providerId="LiveId" clId="{D9DD4553-8B2D-4731-9151-197BA5FFFC80}" dt="2025-08-19T21:48:48.677" v="2418" actId="1582"/>
          <ac:spMkLst>
            <pc:docMk/>
            <pc:sldMk cId="285261840" sldId="2147375855"/>
            <ac:spMk id="8" creationId="{91230FAC-4F40-537A-9D72-B456338673B8}"/>
          </ac:spMkLst>
        </pc:spChg>
        <pc:picChg chg="del">
          <ac:chgData name="Lucinha Magalhaes" userId="8afcdce9c330d94b" providerId="LiveId" clId="{D9DD4553-8B2D-4731-9151-197BA5FFFC80}" dt="2025-08-19T21:38:57.920" v="2333" actId="478"/>
          <ac:picMkLst>
            <pc:docMk/>
            <pc:sldMk cId="285261840" sldId="2147375855"/>
            <ac:picMk id="2" creationId="{9A487914-6C88-5206-8AFE-A1AAFD0408F9}"/>
          </ac:picMkLst>
        </pc:picChg>
      </pc:sldChg>
      <pc:sldChg chg="addSp delSp modSp add mod ord">
        <pc:chgData name="Lucinha Magalhaes" userId="8afcdce9c330d94b" providerId="LiveId" clId="{D9DD4553-8B2D-4731-9151-197BA5FFFC80}" dt="2025-08-19T22:11:32.345" v="3943" actId="1076"/>
        <pc:sldMkLst>
          <pc:docMk/>
          <pc:sldMk cId="3163409564" sldId="2147375856"/>
        </pc:sldMkLst>
        <pc:spChg chg="add del">
          <ac:chgData name="Lucinha Magalhaes" userId="8afcdce9c330d94b" providerId="LiveId" clId="{D9DD4553-8B2D-4731-9151-197BA5FFFC80}" dt="2025-08-19T21:50:47.015" v="2462" actId="478"/>
          <ac:spMkLst>
            <pc:docMk/>
            <pc:sldMk cId="3163409564" sldId="2147375856"/>
            <ac:spMk id="3" creationId="{86025C06-6811-B930-CF4C-AB5E3C707CA1}"/>
          </ac:spMkLst>
        </pc:spChg>
        <pc:spChg chg="mod">
          <ac:chgData name="Lucinha Magalhaes" userId="8afcdce9c330d94b" providerId="LiveId" clId="{D9DD4553-8B2D-4731-9151-197BA5FFFC80}" dt="2025-08-19T21:51:44.617" v="2469" actId="6549"/>
          <ac:spMkLst>
            <pc:docMk/>
            <pc:sldMk cId="3163409564" sldId="2147375856"/>
            <ac:spMk id="4" creationId="{FDFFC896-90E7-464A-EDF6-B400A6BB0338}"/>
          </ac:spMkLst>
        </pc:spChg>
        <pc:spChg chg="del">
          <ac:chgData name="Lucinha Magalhaes" userId="8afcdce9c330d94b" providerId="LiveId" clId="{D9DD4553-8B2D-4731-9151-197BA5FFFC80}" dt="2025-08-19T21:50:04.500" v="2460" actId="478"/>
          <ac:spMkLst>
            <pc:docMk/>
            <pc:sldMk cId="3163409564" sldId="2147375856"/>
            <ac:spMk id="5" creationId="{CD93AD59-40F0-74B2-7A20-C7120DBD8FF6}"/>
          </ac:spMkLst>
        </pc:spChg>
        <pc:spChg chg="add mod">
          <ac:chgData name="Lucinha Magalhaes" userId="8afcdce9c330d94b" providerId="LiveId" clId="{D9DD4553-8B2D-4731-9151-197BA5FFFC80}" dt="2025-08-19T21:56:48.685" v="2861" actId="20577"/>
          <ac:spMkLst>
            <pc:docMk/>
            <pc:sldMk cId="3163409564" sldId="2147375856"/>
            <ac:spMk id="9" creationId="{1A83F8F1-DDB7-960E-FDCF-F8621B661811}"/>
          </ac:spMkLst>
        </pc:spChg>
        <pc:spChg chg="add mod">
          <ac:chgData name="Lucinha Magalhaes" userId="8afcdce9c330d94b" providerId="LiveId" clId="{D9DD4553-8B2D-4731-9151-197BA5FFFC80}" dt="2025-08-19T22:11:32.345" v="3943" actId="1076"/>
          <ac:spMkLst>
            <pc:docMk/>
            <pc:sldMk cId="3163409564" sldId="2147375856"/>
            <ac:spMk id="10" creationId="{1AF6F380-B98F-DF6B-0A6E-70C5A39EA603}"/>
          </ac:spMkLst>
        </pc:spChg>
        <pc:picChg chg="add mod">
          <ac:chgData name="Lucinha Magalhaes" userId="8afcdce9c330d94b" providerId="LiveId" clId="{D9DD4553-8B2D-4731-9151-197BA5FFFC80}" dt="2025-08-19T21:53:06.340" v="2635" actId="1076"/>
          <ac:picMkLst>
            <pc:docMk/>
            <pc:sldMk cId="3163409564" sldId="2147375856"/>
            <ac:picMk id="7" creationId="{F6A53878-1110-7A2B-A6E8-8A4BA65FCAAB}"/>
          </ac:picMkLst>
        </pc:picChg>
      </pc:sldChg>
      <pc:sldChg chg="addSp delSp modSp add mod">
        <pc:chgData name="Lucinha Magalhaes" userId="8afcdce9c330d94b" providerId="LiveId" clId="{D9DD4553-8B2D-4731-9151-197BA5FFFC80}" dt="2025-08-19T23:11:03.609" v="4410" actId="1582"/>
        <pc:sldMkLst>
          <pc:docMk/>
          <pc:sldMk cId="2053574716" sldId="2147375857"/>
        </pc:sldMkLst>
        <pc:spChg chg="add mod">
          <ac:chgData name="Lucinha Magalhaes" userId="8afcdce9c330d94b" providerId="LiveId" clId="{D9DD4553-8B2D-4731-9151-197BA5FFFC80}" dt="2025-08-19T23:11:03.609" v="4410" actId="1582"/>
          <ac:spMkLst>
            <pc:docMk/>
            <pc:sldMk cId="2053574716" sldId="2147375857"/>
            <ac:spMk id="2" creationId="{7FE6BE5E-9CC9-ABC4-0152-E82F9161B0C3}"/>
          </ac:spMkLst>
        </pc:spChg>
        <pc:spChg chg="mod">
          <ac:chgData name="Lucinha Magalhaes" userId="8afcdce9c330d94b" providerId="LiveId" clId="{D9DD4553-8B2D-4731-9151-197BA5FFFC80}" dt="2025-08-19T23:10:52.789" v="4409" actId="20577"/>
          <ac:spMkLst>
            <pc:docMk/>
            <pc:sldMk cId="2053574716" sldId="2147375857"/>
            <ac:spMk id="7" creationId="{EFADF877-F0F8-9DA1-4F2A-913FEB65224B}"/>
          </ac:spMkLst>
        </pc:spChg>
        <pc:picChg chg="del">
          <ac:chgData name="Lucinha Magalhaes" userId="8afcdce9c330d94b" providerId="LiveId" clId="{D9DD4553-8B2D-4731-9151-197BA5FFFC80}" dt="2025-08-19T23:03:09.349" v="4280" actId="478"/>
          <ac:picMkLst>
            <pc:docMk/>
            <pc:sldMk cId="2053574716" sldId="2147375857"/>
            <ac:picMk id="3" creationId="{1AB79EA8-CA5F-8A47-A9A7-2B37DD8B67EE}"/>
          </ac:picMkLst>
        </pc:picChg>
        <pc:picChg chg="del">
          <ac:chgData name="Lucinha Magalhaes" userId="8afcdce9c330d94b" providerId="LiveId" clId="{D9DD4553-8B2D-4731-9151-197BA5FFFC80}" dt="2025-08-19T23:03:41.119" v="4345" actId="478"/>
          <ac:picMkLst>
            <pc:docMk/>
            <pc:sldMk cId="2053574716" sldId="2147375857"/>
            <ac:picMk id="5" creationId="{2AEE50B9-DAC7-DE10-7B05-C6107A54D421}"/>
          </ac:picMkLst>
        </pc:picChg>
      </pc:sldChg>
      <pc:sldMasterChg chg="delSldLayout">
        <pc:chgData name="Lucinha Magalhaes" userId="8afcdce9c330d94b" providerId="LiveId" clId="{D9DD4553-8B2D-4731-9151-197BA5FFFC80}" dt="2025-08-19T21:22:03.019" v="2164" actId="2696"/>
        <pc:sldMasterMkLst>
          <pc:docMk/>
          <pc:sldMasterMk cId="3390864182" sldId="2147483678"/>
        </pc:sldMasterMkLst>
        <pc:sldLayoutChg chg="del">
          <pc:chgData name="Lucinha Magalhaes" userId="8afcdce9c330d94b" providerId="LiveId" clId="{D9DD4553-8B2D-4731-9151-197BA5FFFC80}" dt="2025-08-19T20:30:28.565" v="1586" actId="2696"/>
          <pc:sldLayoutMkLst>
            <pc:docMk/>
            <pc:sldMasterMk cId="3390864182" sldId="2147483678"/>
            <pc:sldLayoutMk cId="2891481497" sldId="2147483693"/>
          </pc:sldLayoutMkLst>
        </pc:sldLayoutChg>
        <pc:sldLayoutChg chg="del">
          <pc:chgData name="Lucinha Magalhaes" userId="8afcdce9c330d94b" providerId="LiveId" clId="{D9DD4553-8B2D-4731-9151-197BA5FFFC80}" dt="2025-08-19T21:18:15.621" v="2089" actId="47"/>
          <pc:sldLayoutMkLst>
            <pc:docMk/>
            <pc:sldMasterMk cId="3390864182" sldId="2147483678"/>
            <pc:sldLayoutMk cId="2690269495" sldId="2147483697"/>
          </pc:sldLayoutMkLst>
        </pc:sldLayoutChg>
        <pc:sldLayoutChg chg="del">
          <pc:chgData name="Lucinha Magalhaes" userId="8afcdce9c330d94b" providerId="LiveId" clId="{D9DD4553-8B2D-4731-9151-197BA5FFFC80}" dt="2025-08-19T21:21:37.343" v="2162" actId="47"/>
          <pc:sldLayoutMkLst>
            <pc:docMk/>
            <pc:sldMasterMk cId="3390864182" sldId="2147483678"/>
            <pc:sldLayoutMk cId="3391262287" sldId="2147483702"/>
          </pc:sldLayoutMkLst>
        </pc:sldLayoutChg>
        <pc:sldLayoutChg chg="del">
          <pc:chgData name="Lucinha Magalhaes" userId="8afcdce9c330d94b" providerId="LiveId" clId="{D9DD4553-8B2D-4731-9151-197BA5FFFC80}" dt="2025-08-19T21:22:03.019" v="2164" actId="2696"/>
          <pc:sldLayoutMkLst>
            <pc:docMk/>
            <pc:sldMasterMk cId="3390864182" sldId="2147483678"/>
            <pc:sldLayoutMk cId="3426950037" sldId="214748370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4871" cy="50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Vale Sans" panose="020B0503020204030204" pitchFamily="34" charset="0"/>
                <a:ea typeface="Vale Sans" panose="020B0503020204030204" pitchFamily="34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pt-BR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1698" y="0"/>
            <a:ext cx="2984871" cy="50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Vale Sans" panose="020B0503020204030204" pitchFamily="34" charset="0"/>
                <a:ea typeface="Vale Sans" panose="020B0503020204030204" pitchFamily="34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pt-BR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17547"/>
            <a:ext cx="2984871" cy="50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Vale Sans" panose="020B0503020204030204" pitchFamily="34" charset="0"/>
                <a:ea typeface="Vale Sans" panose="020B0503020204030204" pitchFamily="34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pt-BR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>
            <a:lvl1pPr>
              <a:defRPr>
                <a:latin typeface="Vale Sans" panose="020B0503020204030204" pitchFamily="34" charset="0"/>
              </a:defRPr>
            </a:lvl1pPr>
          </a:lstStyle>
          <a:p>
            <a:pPr algn="r"/>
            <a:fld id="{00000000-1234-1234-1234-123412341234}" type="slidenum">
              <a:rPr lang="pt-BR" sz="13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‹nº›</a:t>
            </a:fld>
            <a:endParaRPr lang="pt-BR" sz="13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72834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Vale Sans" panose="020B0503020204030204" pitchFamily="34" charset="0"/>
        <a:ea typeface="Vale Sans" panose="020B0503020204030204" pitchFamily="34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9E4E8B98-223B-5C36-E35B-26325CDDA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3032FBFC-78F9-3E59-F42A-9EDB72EB6F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le Sans" panose="020B0503020204030204" pitchFamily="34" charset="0"/>
            </a:endParaRPr>
          </a:p>
        </p:txBody>
      </p:sp>
      <p:sp>
        <p:nvSpPr>
          <p:cNvPr id="88" name="Google Shape;88;p1:notes">
            <a:extLst>
              <a:ext uri="{FF2B5EF4-FFF2-40B4-BE49-F238E27FC236}">
                <a16:creationId xmlns:a16="http://schemas.microsoft.com/office/drawing/2014/main" id="{C79F86FB-D791-F139-9DA5-19B3D268A6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0799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le Sans" panose="020B0503020204030204" pitchFamily="34" charset="0"/>
            </a:endParaRPr>
          </a:p>
        </p:txBody>
      </p:sp>
      <p:sp>
        <p:nvSpPr>
          <p:cNvPr id="241" name="Google Shape;24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3E35-33ED-F64A-AA9C-E66064972A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399297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8574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5298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619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83984E4-6D37-F222-0E85-7E5936F38096}"/>
              </a:ext>
            </a:extLst>
          </p:cNvPr>
          <p:cNvGrpSpPr/>
          <p:nvPr userDrawn="1"/>
        </p:nvGrpSpPr>
        <p:grpSpPr>
          <a:xfrm>
            <a:off x="0" y="-71718"/>
            <a:ext cx="12192000" cy="6929718"/>
            <a:chOff x="0" y="-71718"/>
            <a:chExt cx="12192000" cy="692971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C80AD7A-6993-6BA4-F98E-06D5014A6B68}"/>
                </a:ext>
              </a:extLst>
            </p:cNvPr>
            <p:cNvSpPr/>
            <p:nvPr userDrawn="1"/>
          </p:nvSpPr>
          <p:spPr>
            <a:xfrm>
              <a:off x="0" y="-71718"/>
              <a:ext cx="12192000" cy="6373906"/>
            </a:xfrm>
            <a:prstGeom prst="rect">
              <a:avLst/>
            </a:prstGeom>
            <a:solidFill>
              <a:srgbClr val="009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BDC97C0-59C7-3C82-BD34-B5D0944F353B}"/>
                </a:ext>
              </a:extLst>
            </p:cNvPr>
            <p:cNvSpPr/>
            <p:nvPr/>
          </p:nvSpPr>
          <p:spPr>
            <a:xfrm>
              <a:off x="0" y="6298330"/>
              <a:ext cx="12192000" cy="559670"/>
            </a:xfrm>
            <a:prstGeom prst="rect">
              <a:avLst/>
            </a:prstGeom>
            <a:solidFill>
              <a:srgbClr val="009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9" name="Picture 8" descr="A green circle with a black background&#10;&#10;Description automatically generated">
              <a:extLst>
                <a:ext uri="{FF2B5EF4-FFF2-40B4-BE49-F238E27FC236}">
                  <a16:creationId xmlns:a16="http://schemas.microsoft.com/office/drawing/2014/main" id="{B81A9E52-A132-6872-57DE-CD023FBC0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17318" y="6061602"/>
              <a:ext cx="671540" cy="71966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D85636C-0CD9-7A2D-A3DF-F784355E97B3}"/>
                </a:ext>
              </a:extLst>
            </p:cNvPr>
            <p:cNvSpPr txBox="1"/>
            <p:nvPr/>
          </p:nvSpPr>
          <p:spPr>
            <a:xfrm>
              <a:off x="348342" y="6353470"/>
              <a:ext cx="60960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pt-BR" sz="1400" b="1" dirty="0">
                <a:solidFill>
                  <a:schemeClr val="bg1"/>
                </a:solidFill>
                <a:latin typeface="Vale Sans Light" panose="020B0403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32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4852831-3119-686A-E93F-8B08ED857C03}"/>
              </a:ext>
            </a:extLst>
          </p:cNvPr>
          <p:cNvGrpSpPr/>
          <p:nvPr userDrawn="1"/>
        </p:nvGrpSpPr>
        <p:grpSpPr>
          <a:xfrm>
            <a:off x="0" y="-71718"/>
            <a:ext cx="12192000" cy="6929718"/>
            <a:chOff x="0" y="-71718"/>
            <a:chExt cx="12192000" cy="692971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D85F32E-515E-EB60-E562-F2A6170A9153}"/>
                </a:ext>
              </a:extLst>
            </p:cNvPr>
            <p:cNvSpPr/>
            <p:nvPr userDrawn="1"/>
          </p:nvSpPr>
          <p:spPr>
            <a:xfrm>
              <a:off x="0" y="-71718"/>
              <a:ext cx="12192000" cy="6382871"/>
            </a:xfrm>
            <a:prstGeom prst="rect">
              <a:avLst/>
            </a:prstGeom>
            <a:solidFill>
              <a:srgbClr val="01AA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D7DCE5E-53CA-989A-AB46-6A6B28193141}"/>
                </a:ext>
              </a:extLst>
            </p:cNvPr>
            <p:cNvSpPr/>
            <p:nvPr/>
          </p:nvSpPr>
          <p:spPr>
            <a:xfrm>
              <a:off x="0" y="6298330"/>
              <a:ext cx="12192000" cy="559670"/>
            </a:xfrm>
            <a:prstGeom prst="rect">
              <a:avLst/>
            </a:prstGeom>
            <a:solidFill>
              <a:srgbClr val="009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9" name="Picture 8" descr="A green circle with a black background&#10;&#10;Description automatically generated">
              <a:extLst>
                <a:ext uri="{FF2B5EF4-FFF2-40B4-BE49-F238E27FC236}">
                  <a16:creationId xmlns:a16="http://schemas.microsoft.com/office/drawing/2014/main" id="{A857E9C7-5F43-03B8-D93B-013DC57D1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17318" y="6061602"/>
              <a:ext cx="671540" cy="71966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84CFC27-5BCD-6C63-F784-9A4AC0730C98}"/>
                </a:ext>
              </a:extLst>
            </p:cNvPr>
            <p:cNvSpPr txBox="1"/>
            <p:nvPr/>
          </p:nvSpPr>
          <p:spPr>
            <a:xfrm>
              <a:off x="348342" y="6353470"/>
              <a:ext cx="60960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pt-BR" sz="1400" b="1" dirty="0">
                <a:solidFill>
                  <a:schemeClr val="bg1"/>
                </a:solidFill>
                <a:latin typeface="Vale Sans Light" panose="020B0403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7912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3E35-33ED-F64A-AA9C-E66064972A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979099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3E35-33ED-F64A-AA9C-E66064972A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952480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3221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074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20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3E35-33ED-F64A-AA9C-E66064972A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316497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9719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3E35-33ED-F64A-AA9C-E66064972A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268856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A3E35-33ED-F64A-AA9C-E66064972A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086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9" r:id="rId12"/>
    <p:sldLayoutId id="2147483664" r:id="rId13"/>
    <p:sldLayoutId id="2147483665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48FD6418-0A9F-204C-9AD0-E4A7C066F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DBE42D8-175D-0688-40DD-04A9B6A55B07}"/>
              </a:ext>
            </a:extLst>
          </p:cNvPr>
          <p:cNvSpPr/>
          <p:nvPr/>
        </p:nvSpPr>
        <p:spPr>
          <a:xfrm>
            <a:off x="-33453" y="126007"/>
            <a:ext cx="12244940" cy="6858000"/>
          </a:xfrm>
          <a:prstGeom prst="rect">
            <a:avLst/>
          </a:prstGeom>
          <a:solidFill>
            <a:srgbClr val="00B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pt-BR" altLang="pt-BR" b="1">
                <a:solidFill>
                  <a:srgbClr val="747678"/>
                </a:solidFill>
                <a:latin typeface="Vale Sans" panose="020B0503020204030204" pitchFamily="34" charset="0"/>
              </a:rPr>
              <a:t>Trilhos da Alfabetização</a:t>
            </a:r>
            <a:endParaRPr lang="pt-BR" altLang="pt-BR" b="1" dirty="0">
              <a:solidFill>
                <a:srgbClr val="747678"/>
              </a:solidFill>
              <a:latin typeface="Vale Sans" panose="020B0503020204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2BFA78C-8DCC-7C68-73AB-EE392D3D88B6}"/>
              </a:ext>
            </a:extLst>
          </p:cNvPr>
          <p:cNvSpPr/>
          <p:nvPr/>
        </p:nvSpPr>
        <p:spPr>
          <a:xfrm>
            <a:off x="-61359" y="8851"/>
            <a:ext cx="12353692" cy="2513117"/>
          </a:xfrm>
          <a:prstGeom prst="rect">
            <a:avLst/>
          </a:prstGeom>
          <a:solidFill>
            <a:srgbClr val="009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7501D2-9AD0-3162-0215-AAF8EEA054F0}"/>
              </a:ext>
            </a:extLst>
          </p:cNvPr>
          <p:cNvSpPr/>
          <p:nvPr/>
        </p:nvSpPr>
        <p:spPr>
          <a:xfrm>
            <a:off x="-61359" y="2281877"/>
            <a:ext cx="12353692" cy="2086313"/>
          </a:xfrm>
          <a:prstGeom prst="rect">
            <a:avLst/>
          </a:prstGeom>
          <a:solidFill>
            <a:srgbClr val="F68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0" name="Picture 19" descr="A green circle with a black background&#10;&#10;Description automatically generated">
            <a:extLst>
              <a:ext uri="{FF2B5EF4-FFF2-40B4-BE49-F238E27FC236}">
                <a16:creationId xmlns:a16="http://schemas.microsoft.com/office/drawing/2014/main" id="{325C88C8-D9E6-DC42-87B2-B231B992C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613" y="435620"/>
            <a:ext cx="6548387" cy="654838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118E86E-722C-A9A0-700F-C820330A9EA3}"/>
              </a:ext>
            </a:extLst>
          </p:cNvPr>
          <p:cNvSpPr txBox="1"/>
          <p:nvPr/>
        </p:nvSpPr>
        <p:spPr>
          <a:xfrm>
            <a:off x="281522" y="2176000"/>
            <a:ext cx="5576660" cy="22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pt-BR" sz="3600" b="1" dirty="0" smtClean="0">
                <a:solidFill>
                  <a:schemeClr val="bg1"/>
                </a:solidFill>
                <a:latin typeface="Vale Sans Black" panose="020B0A03020204030204" pitchFamily="34" charset="0"/>
              </a:rPr>
              <a:t>Município X</a:t>
            </a:r>
          </a:p>
          <a:p>
            <a:pPr>
              <a:lnSpc>
                <a:spcPts val="4300"/>
              </a:lnSpc>
            </a:pPr>
            <a:endParaRPr lang="pt-BR" sz="3600" b="1" dirty="0">
              <a:solidFill>
                <a:schemeClr val="bg1"/>
              </a:solidFill>
              <a:latin typeface="Vale Sans Black" panose="020B0A03020204030204" pitchFamily="34" charset="0"/>
            </a:endParaRPr>
          </a:p>
          <a:p>
            <a:pPr>
              <a:lnSpc>
                <a:spcPts val="4300"/>
              </a:lnSpc>
            </a:pPr>
            <a:r>
              <a:rPr lang="pt-BR" sz="3600" b="1" dirty="0" smtClean="0">
                <a:solidFill>
                  <a:schemeClr val="bg1"/>
                </a:solidFill>
                <a:latin typeface="Vale Sans Black" panose="020B0A03020204030204" pitchFamily="34" charset="0"/>
              </a:rPr>
              <a:t>Desenvolvimento do trabalho de campo</a:t>
            </a:r>
            <a:endParaRPr lang="pt-BR" sz="3600" b="1" dirty="0">
              <a:solidFill>
                <a:schemeClr val="bg1"/>
              </a:solidFill>
              <a:latin typeface="Vale Sans Black" panose="020B0A03020204030204" pitchFamily="34" charset="0"/>
            </a:endParaRPr>
          </a:p>
        </p:txBody>
      </p:sp>
      <p:pic>
        <p:nvPicPr>
          <p:cNvPr id="24" name="Picture 23" descr="A child reading a book&#10;&#10;Description automatically generated">
            <a:extLst>
              <a:ext uri="{FF2B5EF4-FFF2-40B4-BE49-F238E27FC236}">
                <a16:creationId xmlns:a16="http://schemas.microsoft.com/office/drawing/2014/main" id="{8A6C855E-4121-4895-E4D7-12E036C394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115" t="12245" r="21759" b="6691"/>
          <a:stretch/>
        </p:blipFill>
        <p:spPr>
          <a:xfrm>
            <a:off x="7124011" y="1928071"/>
            <a:ext cx="2641059" cy="2693608"/>
          </a:xfrm>
          <a:prstGeom prst="ellipse">
            <a:avLst/>
          </a:prstGeom>
        </p:spPr>
      </p:pic>
      <p:pic>
        <p:nvPicPr>
          <p:cNvPr id="26" name="Picture 25" descr="White text on a black background&#10;&#10;Description automatically generated">
            <a:extLst>
              <a:ext uri="{FF2B5EF4-FFF2-40B4-BE49-F238E27FC236}">
                <a16:creationId xmlns:a16="http://schemas.microsoft.com/office/drawing/2014/main" id="{6033241B-B44C-F16A-3308-9803986595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307" y="808536"/>
            <a:ext cx="3174681" cy="757274"/>
          </a:xfrm>
          <a:prstGeom prst="rect">
            <a:avLst/>
          </a:prstGeom>
        </p:spPr>
      </p:pic>
      <p:pic>
        <p:nvPicPr>
          <p:cNvPr id="8" name="Picture 7" descr="A logo with white circles and white text&#10;&#10;Description automatically generated">
            <a:extLst>
              <a:ext uri="{FF2B5EF4-FFF2-40B4-BE49-F238E27FC236}">
                <a16:creationId xmlns:a16="http://schemas.microsoft.com/office/drawing/2014/main" id="{6344E3DA-72B8-F969-B30F-C311CC40DE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603" y="5374665"/>
            <a:ext cx="2225037" cy="126128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C985175-1C18-76F9-BBAE-7FB343A6C5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243101" y="5694446"/>
            <a:ext cx="1679647" cy="53813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580B50B-A423-BDE2-EF75-CA7067236B98}"/>
              </a:ext>
            </a:extLst>
          </p:cNvPr>
          <p:cNvGrpSpPr/>
          <p:nvPr/>
        </p:nvGrpSpPr>
        <p:grpSpPr>
          <a:xfrm flipV="1">
            <a:off x="-33453" y="6513288"/>
            <a:ext cx="12355551" cy="689917"/>
            <a:chOff x="0" y="4348975"/>
            <a:chExt cx="12772004" cy="52410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E359822-8C34-40E2-BE09-155019F6B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V="1">
              <a:off x="0" y="4348975"/>
              <a:ext cx="6415809" cy="52410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15DC4D3-C07E-D06D-A01F-54922B2A2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V="1">
              <a:off x="6356195" y="4348975"/>
              <a:ext cx="6415809" cy="524108"/>
            </a:xfrm>
            <a:prstGeom prst="rect">
              <a:avLst/>
            </a:prstGeom>
          </p:spPr>
        </p:pic>
      </p:grpSp>
      <p:pic>
        <p:nvPicPr>
          <p:cNvPr id="16" name="Picture 2" descr="Prefeitura Municipal de Catas Altas - IBDM Modernização">
            <a:extLst>
              <a:ext uri="{FF2B5EF4-FFF2-40B4-BE49-F238E27FC236}">
                <a16:creationId xmlns:a16="http://schemas.microsoft.com/office/drawing/2014/main" id="{AC83C489-76DA-D122-94FF-5B9C6F9854FC}"/>
              </a:ext>
            </a:extLst>
          </p:cNvPr>
          <p:cNvPicPr/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18"/>
          <a:stretch/>
        </p:blipFill>
        <p:spPr bwMode="auto">
          <a:xfrm>
            <a:off x="9760579" y="5821904"/>
            <a:ext cx="758389" cy="79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6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3B7C65FC-EFF9-7134-000D-4143053AE77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14" y="5713459"/>
            <a:ext cx="902074" cy="902074"/>
          </a:xfrm>
          <a:prstGeom prst="rect">
            <a:avLst/>
          </a:prstGeom>
        </p:spPr>
      </p:pic>
      <p:pic>
        <p:nvPicPr>
          <p:cNvPr id="19" name="Imagem 18" descr="Aplicativo&#10;&#10;Descrição gerada automaticamente com confiança média">
            <a:extLst>
              <a:ext uri="{FF2B5EF4-FFF2-40B4-BE49-F238E27FC236}">
                <a16:creationId xmlns:a16="http://schemas.microsoft.com/office/drawing/2014/main" id="{162CFD24-4312-2503-1499-AF311D7A483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419" y="5798976"/>
            <a:ext cx="647606" cy="7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9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F04BB-AD75-50CB-2413-06823C112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6">
            <a:extLst>
              <a:ext uri="{FF2B5EF4-FFF2-40B4-BE49-F238E27FC236}">
                <a16:creationId xmlns:a16="http://schemas.microsoft.com/office/drawing/2014/main" id="{3299288A-AF51-F024-F7C8-9729A874D780}"/>
              </a:ext>
            </a:extLst>
          </p:cNvPr>
          <p:cNvSpPr txBox="1"/>
          <p:nvPr/>
        </p:nvSpPr>
        <p:spPr>
          <a:xfrm>
            <a:off x="378823" y="365760"/>
            <a:ext cx="11160034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pt-BR" sz="3600" b="1" dirty="0" smtClean="0">
                <a:solidFill>
                  <a:srgbClr val="01AA8D"/>
                </a:solidFill>
                <a:latin typeface="Vale Sans Black" panose="020B0A03020204030204" pitchFamily="34" charset="0"/>
              </a:rPr>
              <a:t>Sobre o trabalho de campo</a:t>
            </a:r>
            <a:endParaRPr lang="pt-BR" sz="3600" b="1" dirty="0">
              <a:solidFill>
                <a:srgbClr val="01AA8D"/>
              </a:solidFill>
              <a:latin typeface="Vale Sans Black" panose="020B0A03020204030204" pitchFamily="34" charset="0"/>
            </a:endParaRPr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Nome da escola</a:t>
            </a:r>
          </a:p>
          <a:p>
            <a:r>
              <a:rPr lang="pt-BR" dirty="0" smtClean="0"/>
              <a:t>Dados da escola: diretora, coordenador pedagógico, número de funcionários, número de estudantes, segmentos atendidos</a:t>
            </a:r>
          </a:p>
          <a:p>
            <a:r>
              <a:rPr lang="pt-BR" dirty="0" smtClean="0"/>
              <a:t>Tempo na gestão</a:t>
            </a:r>
          </a:p>
          <a:p>
            <a:r>
              <a:rPr lang="pt-BR" dirty="0" smtClean="0"/>
              <a:t>Data do trabalho de campo</a:t>
            </a:r>
          </a:p>
          <a:p>
            <a:r>
              <a:rPr lang="pt-BR" dirty="0" smtClean="0"/>
              <a:t>Participantes</a:t>
            </a:r>
          </a:p>
          <a:p>
            <a:r>
              <a:rPr lang="pt-BR" dirty="0" smtClean="0"/>
              <a:t>Foco </a:t>
            </a:r>
            <a:endParaRPr lang="pt-BR" dirty="0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Foto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4000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F04BB-AD75-50CB-2413-06823C112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6">
            <a:extLst>
              <a:ext uri="{FF2B5EF4-FFF2-40B4-BE49-F238E27FC236}">
                <a16:creationId xmlns:a16="http://schemas.microsoft.com/office/drawing/2014/main" id="{3299288A-AF51-F024-F7C8-9729A874D780}"/>
              </a:ext>
            </a:extLst>
          </p:cNvPr>
          <p:cNvSpPr txBox="1"/>
          <p:nvPr/>
        </p:nvSpPr>
        <p:spPr>
          <a:xfrm>
            <a:off x="378823" y="365760"/>
            <a:ext cx="11160034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pt-BR" sz="3600" b="1" dirty="0" smtClean="0">
                <a:solidFill>
                  <a:srgbClr val="01AA8D"/>
                </a:solidFill>
                <a:latin typeface="Vale Sans Black" panose="020B0A03020204030204" pitchFamily="34" charset="0"/>
              </a:rPr>
              <a:t>Trabalho de campo Destaques</a:t>
            </a:r>
            <a:endParaRPr lang="pt-BR" sz="3600" b="1" dirty="0">
              <a:solidFill>
                <a:srgbClr val="01AA8D"/>
              </a:solidFill>
              <a:latin typeface="Vale Sans Black" panose="020B0A03020204030204" pitchFamily="34" charset="0"/>
            </a:endParaRPr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 smtClean="0"/>
              <a:t>Fotos</a:t>
            </a:r>
            <a:endParaRPr lang="pt-BR" dirty="0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 smtClean="0"/>
              <a:t>Registro – síntese – das principais discussões a partir do trabalho de campo – o que levo desta escola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1578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F04BB-AD75-50CB-2413-06823C112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6">
            <a:extLst>
              <a:ext uri="{FF2B5EF4-FFF2-40B4-BE49-F238E27FC236}">
                <a16:creationId xmlns:a16="http://schemas.microsoft.com/office/drawing/2014/main" id="{3299288A-AF51-F024-F7C8-9729A874D780}"/>
              </a:ext>
            </a:extLst>
          </p:cNvPr>
          <p:cNvSpPr txBox="1"/>
          <p:nvPr/>
        </p:nvSpPr>
        <p:spPr>
          <a:xfrm>
            <a:off x="378823" y="365760"/>
            <a:ext cx="11160034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pt-BR" sz="3600" b="1" dirty="0" smtClean="0">
                <a:solidFill>
                  <a:srgbClr val="01AA8D"/>
                </a:solidFill>
                <a:latin typeface="Vale Sans Black" panose="020B0A03020204030204" pitchFamily="34" charset="0"/>
              </a:rPr>
              <a:t>Trabalho de campo Desafios</a:t>
            </a:r>
            <a:endParaRPr lang="pt-BR" sz="3600" b="1" dirty="0">
              <a:solidFill>
                <a:srgbClr val="01AA8D"/>
              </a:solidFill>
              <a:latin typeface="Vale Sans Black" panose="020B0A03020204030204" pitchFamily="34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Fotos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 smtClean="0"/>
              <a:t>O que deixo para esta escola</a:t>
            </a:r>
            <a:endParaRPr lang="pt-BR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dirty="0" smtClean="0"/>
              <a:t>Principais reflexões sobre a observação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0004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F04BB-AD75-50CB-2413-06823C112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6">
            <a:extLst>
              <a:ext uri="{FF2B5EF4-FFF2-40B4-BE49-F238E27FC236}">
                <a16:creationId xmlns:a16="http://schemas.microsoft.com/office/drawing/2014/main" id="{3299288A-AF51-F024-F7C8-9729A874D780}"/>
              </a:ext>
            </a:extLst>
          </p:cNvPr>
          <p:cNvSpPr txBox="1"/>
          <p:nvPr/>
        </p:nvSpPr>
        <p:spPr>
          <a:xfrm>
            <a:off x="378823" y="365760"/>
            <a:ext cx="11160034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pt-BR" sz="3600" b="1" dirty="0" smtClean="0">
                <a:solidFill>
                  <a:srgbClr val="01AA8D"/>
                </a:solidFill>
                <a:latin typeface="Vale Sans Black" panose="020B0A03020204030204" pitchFamily="34" charset="0"/>
              </a:rPr>
              <a:t>Plano de ação</a:t>
            </a:r>
            <a:endParaRPr lang="pt-BR" sz="3600" b="1" dirty="0">
              <a:solidFill>
                <a:srgbClr val="01AA8D"/>
              </a:solidFill>
              <a:latin typeface="Vale Sans Black" panose="020B0A03020204030204" pitchFamily="34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002383" cy="823912"/>
          </a:xfrm>
        </p:spPr>
        <p:txBody>
          <a:bodyPr/>
          <a:lstStyle/>
          <a:p>
            <a:r>
              <a:rPr lang="pt-BR" dirty="0" smtClean="0"/>
              <a:t>Plano de ação elaborado no trabalho de campo, a partir das reflexões 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10002383" cy="3684588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6842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BADE8-08C1-C2EC-3EBC-F7CF8CC7A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6">
            <a:extLst>
              <a:ext uri="{FF2B5EF4-FFF2-40B4-BE49-F238E27FC236}">
                <a16:creationId xmlns:a16="http://schemas.microsoft.com/office/drawing/2014/main" id="{C7857766-B36D-C018-7689-D1622CC5762A}"/>
              </a:ext>
            </a:extLst>
          </p:cNvPr>
          <p:cNvSpPr txBox="1"/>
          <p:nvPr/>
        </p:nvSpPr>
        <p:spPr>
          <a:xfrm>
            <a:off x="460189" y="470625"/>
            <a:ext cx="11143982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pt-BR" sz="3600" b="1" dirty="0" smtClean="0">
                <a:solidFill>
                  <a:srgbClr val="01AA8D"/>
                </a:solidFill>
                <a:latin typeface="Vale Sans Black" panose="020B0A03020204030204" pitchFamily="34" charset="0"/>
              </a:rPr>
              <a:t>Acompanhamento do trabalho</a:t>
            </a:r>
            <a:endParaRPr lang="pt-BR" sz="3600" b="1" dirty="0">
              <a:solidFill>
                <a:srgbClr val="01AA8D"/>
              </a:solidFill>
              <a:latin typeface="Vale Sans Black" panose="020B0A03020204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 smtClean="0"/>
              <a:t>Fotos durante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Reflexões</a:t>
            </a:r>
          </a:p>
          <a:p>
            <a:r>
              <a:rPr lang="pt-BR" dirty="0" smtClean="0"/>
              <a:t>O que foi realizado</a:t>
            </a:r>
          </a:p>
          <a:p>
            <a:r>
              <a:rPr lang="pt-BR" dirty="0" smtClean="0"/>
              <a:t>Apoio necessário</a:t>
            </a:r>
          </a:p>
          <a:p>
            <a:r>
              <a:rPr lang="pt-BR" dirty="0" smtClean="0"/>
              <a:t>Desafios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4985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BADE8-08C1-C2EC-3EBC-F7CF8CC7A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6">
            <a:extLst>
              <a:ext uri="{FF2B5EF4-FFF2-40B4-BE49-F238E27FC236}">
                <a16:creationId xmlns:a16="http://schemas.microsoft.com/office/drawing/2014/main" id="{C7857766-B36D-C018-7689-D1622CC5762A}"/>
              </a:ext>
            </a:extLst>
          </p:cNvPr>
          <p:cNvSpPr txBox="1"/>
          <p:nvPr/>
        </p:nvSpPr>
        <p:spPr>
          <a:xfrm>
            <a:off x="460189" y="470625"/>
            <a:ext cx="11143982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pt-BR" sz="3600" b="1" dirty="0" smtClean="0">
                <a:solidFill>
                  <a:srgbClr val="01AA8D"/>
                </a:solidFill>
                <a:latin typeface="Vale Sans Black" panose="020B0A03020204030204" pitchFamily="34" charset="0"/>
              </a:rPr>
              <a:t>Trabalho de campo Resultado</a:t>
            </a:r>
            <a:endParaRPr lang="pt-BR" sz="3600" b="1" dirty="0">
              <a:solidFill>
                <a:srgbClr val="01AA8D"/>
              </a:solidFill>
              <a:latin typeface="Vale Sans Black" panose="020B0A03020204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951720" cy="4351338"/>
          </a:xfrm>
        </p:spPr>
        <p:txBody>
          <a:bodyPr/>
          <a:lstStyle/>
          <a:p>
            <a:r>
              <a:rPr lang="pt-BR" dirty="0" smtClean="0"/>
              <a:t>Fotos – depois – avanços a partir da discussão e do plano de 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185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4835027-737F-1CD1-7ADE-C2DBFA233E23}"/>
              </a:ext>
            </a:extLst>
          </p:cNvPr>
          <p:cNvSpPr/>
          <p:nvPr/>
        </p:nvSpPr>
        <p:spPr>
          <a:xfrm>
            <a:off x="0" y="-811440"/>
            <a:ext cx="12203151" cy="4627756"/>
          </a:xfrm>
          <a:prstGeom prst="rect">
            <a:avLst/>
          </a:prstGeom>
          <a:solidFill>
            <a:srgbClr val="009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5" name="Google Shape;245;p12"/>
          <p:cNvSpPr txBox="1"/>
          <p:nvPr/>
        </p:nvSpPr>
        <p:spPr>
          <a:xfrm>
            <a:off x="9643069" y="5112736"/>
            <a:ext cx="1048024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rgbClr val="7F7F7F"/>
                </a:solidFill>
                <a:latin typeface="Vale Sans" panose="020B0503020204030204" pitchFamily="34" charset="0"/>
                <a:ea typeface="Calibri"/>
                <a:cs typeface="Calibri"/>
                <a:sym typeface="Calibri"/>
              </a:rPr>
              <a:t>INICIATIVA</a:t>
            </a:r>
            <a:endParaRPr dirty="0">
              <a:latin typeface="Vale Sans" panose="020B0503020204030204" pitchFamily="34" charset="0"/>
            </a:endParaRPr>
          </a:p>
        </p:txBody>
      </p:sp>
      <p:sp>
        <p:nvSpPr>
          <p:cNvPr id="246" name="Google Shape;246;p12"/>
          <p:cNvSpPr txBox="1"/>
          <p:nvPr/>
        </p:nvSpPr>
        <p:spPr>
          <a:xfrm>
            <a:off x="1262285" y="5112736"/>
            <a:ext cx="1868476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rgbClr val="7F7F7F"/>
                </a:solidFill>
                <a:latin typeface="Vale Sans" panose="020B0503020204030204" pitchFamily="34" charset="0"/>
                <a:ea typeface="Calibri"/>
                <a:cs typeface="Calibri"/>
                <a:sym typeface="Calibri"/>
              </a:rPr>
              <a:t>PARCEIRO</a:t>
            </a:r>
            <a:endParaRPr dirty="0">
              <a:latin typeface="Vale Sans" panose="020B0503020204030204" pitchFamily="34" charset="0"/>
            </a:endParaRPr>
          </a:p>
        </p:txBody>
      </p:sp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82075B2B-4540-942D-38E8-17F5C7B81D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486" b="21481"/>
          <a:stretch/>
        </p:blipFill>
        <p:spPr>
          <a:xfrm>
            <a:off x="802189" y="5364435"/>
            <a:ext cx="2608779" cy="888384"/>
          </a:xfrm>
          <a:prstGeom prst="rect">
            <a:avLst/>
          </a:prstGeom>
        </p:spPr>
      </p:pic>
      <p:pic>
        <p:nvPicPr>
          <p:cNvPr id="7" name="Picture 6" descr="A group of green dots&#10;&#10;Description automatically generated">
            <a:extLst>
              <a:ext uri="{FF2B5EF4-FFF2-40B4-BE49-F238E27FC236}">
                <a16:creationId xmlns:a16="http://schemas.microsoft.com/office/drawing/2014/main" id="{400A72B0-945A-A399-902F-AA67C38BC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9450" y="89168"/>
            <a:ext cx="5071942" cy="67459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247F5B1-B708-31A1-F155-54561AF43131}"/>
              </a:ext>
            </a:extLst>
          </p:cNvPr>
          <p:cNvGrpSpPr/>
          <p:nvPr/>
        </p:nvGrpSpPr>
        <p:grpSpPr>
          <a:xfrm>
            <a:off x="-33453" y="3537535"/>
            <a:ext cx="12355551" cy="530480"/>
            <a:chOff x="0" y="4348975"/>
            <a:chExt cx="12772004" cy="52410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5CBE491-7820-9A19-5F0E-0750B7457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>
              <a:off x="0" y="4348975"/>
              <a:ext cx="6415809" cy="52410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540FBDA-7630-50D3-7694-E2399F157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>
              <a:off x="6356195" y="4348975"/>
              <a:ext cx="6415809" cy="524108"/>
            </a:xfrm>
            <a:prstGeom prst="rect">
              <a:avLst/>
            </a:prstGeom>
          </p:spPr>
        </p:pic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id="{E0061213-263C-BFE8-1B65-E400AD3C303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7050" y="5375841"/>
            <a:ext cx="2514115" cy="9941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16010</TotalTime>
  <Words>137</Words>
  <Application>Microsoft Office PowerPoint</Application>
  <PresentationFormat>Widescreen</PresentationFormat>
  <Paragraphs>31</Paragraphs>
  <Slides>8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Vale Sans</vt:lpstr>
      <vt:lpstr>Vale Sans Black</vt:lpstr>
      <vt:lpstr>Vale Sans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bruno.coelho.queiroz@vale.com</dc:creator>
  <cp:lastModifiedBy>Maria Paula Twiaschor</cp:lastModifiedBy>
  <cp:revision>445</cp:revision>
  <dcterms:created xsi:type="dcterms:W3CDTF">2021-02-10T12:29:23Z</dcterms:created>
  <dcterms:modified xsi:type="dcterms:W3CDTF">2026-03-18T21:07:15Z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0x01010075467E5792BD2C46A4DEE73301ABD4C7</vt:lpwstr>
  </property>
</Properties>
</file>