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88150" cy="10020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491">
          <p15:clr>
            <a:srgbClr val="A4A3A4"/>
          </p15:clr>
        </p15:guide>
        <p15:guide id="2" orient="horz" pos="663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hlPe43qLs71hjaVIgQuKOFTcic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491"/>
        <p:guide pos="66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1698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7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8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9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0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1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2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nteúdo">
  <p:cSld name="1_Título e Conteúdo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46"/>
          <p:cNvGrpSpPr/>
          <p:nvPr/>
        </p:nvGrpSpPr>
        <p:grpSpPr>
          <a:xfrm>
            <a:off x="0" y="-71718"/>
            <a:ext cx="12192000" cy="6929718"/>
            <a:chOff x="0" y="-71718"/>
            <a:chExt cx="12192000" cy="6929718"/>
          </a:xfrm>
        </p:grpSpPr>
        <p:sp>
          <p:nvSpPr>
            <p:cNvPr id="87" name="Google Shape;87;p46"/>
            <p:cNvSpPr/>
            <p:nvPr/>
          </p:nvSpPr>
          <p:spPr>
            <a:xfrm>
              <a:off x="0" y="-71718"/>
              <a:ext cx="12192000" cy="6373906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6"/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green circle with a black background&#10;&#10;Description automatically generated" id="89" name="Google Shape;89;p4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46"/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abeçalho da Seção">
  <p:cSld name="1_Cabeçalho da Seção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47"/>
          <p:cNvGrpSpPr/>
          <p:nvPr/>
        </p:nvGrpSpPr>
        <p:grpSpPr>
          <a:xfrm>
            <a:off x="0" y="-71718"/>
            <a:ext cx="12192000" cy="6929718"/>
            <a:chOff x="0" y="-71718"/>
            <a:chExt cx="12192000" cy="6929718"/>
          </a:xfrm>
        </p:grpSpPr>
        <p:sp>
          <p:nvSpPr>
            <p:cNvPr id="93" name="Google Shape;93;p47"/>
            <p:cNvSpPr/>
            <p:nvPr/>
          </p:nvSpPr>
          <p:spPr>
            <a:xfrm>
              <a:off x="0" y="-71718"/>
              <a:ext cx="12192000" cy="6382871"/>
            </a:xfrm>
            <a:prstGeom prst="rect">
              <a:avLst/>
            </a:prstGeom>
            <a:solidFill>
              <a:srgbClr val="01AA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7"/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green circle with a black background&#10;&#10;Description automatically generated" id="95" name="Google Shape;95;p4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47"/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-33453" y="126007"/>
            <a:ext cx="12244940" cy="6858000"/>
          </a:xfrm>
          <a:prstGeom prst="rect">
            <a:avLst/>
          </a:prstGeom>
          <a:solidFill>
            <a:srgbClr val="00B4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rPr>
              <a:t>Trilhos da Alfabetização</a:t>
            </a:r>
            <a:endParaRPr b="1" i="0" sz="1800" u="none" cap="none" strike="noStrik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-61359" y="8851"/>
            <a:ext cx="12353692" cy="2513117"/>
          </a:xfrm>
          <a:prstGeom prst="rect">
            <a:avLst/>
          </a:prstGeom>
          <a:solidFill>
            <a:srgbClr val="0091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-61359" y="2281877"/>
            <a:ext cx="12353692" cy="2086313"/>
          </a:xfrm>
          <a:prstGeom prst="rect">
            <a:avLst/>
          </a:prstGeom>
          <a:solidFill>
            <a:srgbClr val="F68B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een circle with a black background&#10;&#10;Description automatically generated" id="104" name="Google Shape;10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3613" y="435620"/>
            <a:ext cx="6548387" cy="6548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8"/>
          <p:cNvSpPr txBox="1"/>
          <p:nvPr/>
        </p:nvSpPr>
        <p:spPr>
          <a:xfrm>
            <a:off x="281522" y="2176000"/>
            <a:ext cx="55767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Município X</a:t>
            </a:r>
            <a:endParaRPr/>
          </a:p>
          <a:p>
            <a:pPr indent="0" lvl="0" marL="0" marR="0" rtl="0" algn="l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Desenvolvimento do trabalho de campo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hild reading a book&#10;&#10;Description automatically generated" id="106" name="Google Shape;106;p8"/>
          <p:cNvPicPr preferRelativeResize="0"/>
          <p:nvPr/>
        </p:nvPicPr>
        <p:blipFill rotWithShape="1">
          <a:blip r:embed="rId4">
            <a:alphaModFix/>
          </a:blip>
          <a:srcRect b="6691" l="29115" r="21759" t="12245"/>
          <a:stretch/>
        </p:blipFill>
        <p:spPr>
          <a:xfrm>
            <a:off x="7124011" y="1928071"/>
            <a:ext cx="2641059" cy="2693608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White text on a black background&#10;&#10;Description automatically generated" id="107" name="Google Shape;10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307" y="808536"/>
            <a:ext cx="3174681" cy="757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white circles and white text&#10;&#10;Description automatically generated" id="108" name="Google Shape;10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3603" y="5374665"/>
            <a:ext cx="2225037" cy="126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43101" y="5694446"/>
            <a:ext cx="1679647" cy="5381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8"/>
          <p:cNvGrpSpPr/>
          <p:nvPr/>
        </p:nvGrpSpPr>
        <p:grpSpPr>
          <a:xfrm flipH="1" rot="10800000">
            <a:off x="-33453" y="6513288"/>
            <a:ext cx="12355551" cy="689917"/>
            <a:chOff x="0" y="4348975"/>
            <a:chExt cx="12772004" cy="524108"/>
          </a:xfrm>
        </p:grpSpPr>
        <p:pic>
          <p:nvPicPr>
            <p:cNvPr id="111" name="Google Shape;111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 rot="10800000">
              <a:off x="0" y="4348975"/>
              <a:ext cx="6415809" cy="524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 rot="10800000">
              <a:off x="6356195" y="4348975"/>
              <a:ext cx="6415809" cy="524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Prefeitura Municipal de Catas Altas - IBDM Modernização" id="113" name="Google Shape;113;p8"/>
          <p:cNvPicPr preferRelativeResize="0"/>
          <p:nvPr/>
        </p:nvPicPr>
        <p:blipFill rotWithShape="1">
          <a:blip r:embed="rId9">
            <a:alphaModFix/>
          </a:blip>
          <a:srcRect b="0" l="0" r="72918" t="0"/>
          <a:stretch/>
        </p:blipFill>
        <p:spPr>
          <a:xfrm>
            <a:off x="9760579" y="5821904"/>
            <a:ext cx="758389" cy="793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 digital fictícia de personagem de desenho animado&#10;&#10;Descrição gerada automaticamente com confiança média" id="114" name="Google Shape;114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599814" y="5713459"/>
            <a:ext cx="902074" cy="902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licativo&#10;&#10;Descrição gerada automaticamente com confiança média" id="115" name="Google Shape;115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473419" y="5798976"/>
            <a:ext cx="647606" cy="71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/>
        </p:nvSpPr>
        <p:spPr>
          <a:xfrm>
            <a:off x="378823" y="365760"/>
            <a:ext cx="11160034" cy="59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01AA8D"/>
                </a:solidFill>
                <a:latin typeface="Arial"/>
                <a:ea typeface="Arial"/>
                <a:cs typeface="Arial"/>
                <a:sym typeface="Arial"/>
              </a:rPr>
              <a:t>Sobre o trabalho de campo</a:t>
            </a:r>
            <a:endParaRPr b="1" i="0" sz="3600" u="none" cap="none" strike="noStrike">
              <a:solidFill>
                <a:srgbClr val="01AA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Nome da escola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Dados da escola: diretora, coordenador pedagógico, número de funcionários, número de estudantes, segmentos atendidos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Tempo na gestão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Data do trabalho de campo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Participantes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Foco </a:t>
            </a:r>
            <a:endParaRPr/>
          </a:p>
        </p:txBody>
      </p:sp>
      <p:sp>
        <p:nvSpPr>
          <p:cNvPr id="122" name="Google Shape;122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Foto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/>
        </p:nvSpPr>
        <p:spPr>
          <a:xfrm>
            <a:off x="378823" y="365760"/>
            <a:ext cx="11160034" cy="59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01AA8D"/>
                </a:solidFill>
                <a:latin typeface="Arial"/>
                <a:ea typeface="Arial"/>
                <a:cs typeface="Arial"/>
                <a:sym typeface="Arial"/>
              </a:rPr>
              <a:t>Trabalho de campo Destaques</a:t>
            </a:r>
            <a:endParaRPr b="1" i="0" sz="3600" u="none" cap="none" strike="noStrike">
              <a:solidFill>
                <a:srgbClr val="01AA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Fotos</a:t>
            </a:r>
            <a:endParaRPr/>
          </a:p>
        </p:txBody>
      </p:sp>
      <p:sp>
        <p:nvSpPr>
          <p:cNvPr id="129" name="Google Shape;129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Registro – síntese – das principais discussões a partir do trabalho de campo – o que levo desta escola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/>
        </p:nvSpPr>
        <p:spPr>
          <a:xfrm>
            <a:off x="378823" y="365760"/>
            <a:ext cx="11160034" cy="59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01AA8D"/>
                </a:solidFill>
                <a:latin typeface="Arial"/>
                <a:ea typeface="Arial"/>
                <a:cs typeface="Arial"/>
                <a:sym typeface="Arial"/>
              </a:rPr>
              <a:t>Trabalho de campo Desafios</a:t>
            </a:r>
            <a:endParaRPr b="1" i="0" sz="3600" u="none" cap="none" strike="noStrike">
              <a:solidFill>
                <a:srgbClr val="01AA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Fotos</a:t>
            </a:r>
            <a:endParaRPr/>
          </a:p>
        </p:txBody>
      </p:sp>
      <p:sp>
        <p:nvSpPr>
          <p:cNvPr id="136" name="Google Shape;136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7" name="Google Shape;137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O que deixo para esta escola</a:t>
            </a:r>
            <a:endParaRPr/>
          </a:p>
        </p:txBody>
      </p:sp>
      <p:sp>
        <p:nvSpPr>
          <p:cNvPr id="138" name="Google Shape;138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Principais reflexões sobre a observação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/>
        </p:nvSpPr>
        <p:spPr>
          <a:xfrm>
            <a:off x="378823" y="365760"/>
            <a:ext cx="11160034" cy="59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01AA8D"/>
                </a:solidFill>
                <a:latin typeface="Arial"/>
                <a:ea typeface="Arial"/>
                <a:cs typeface="Arial"/>
                <a:sym typeface="Arial"/>
              </a:rPr>
              <a:t>Plano de ação</a:t>
            </a:r>
            <a:endParaRPr b="1" i="0" sz="3600" u="none" cap="none" strike="noStrike">
              <a:solidFill>
                <a:srgbClr val="01AA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839788" y="1681163"/>
            <a:ext cx="100023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Plano de ação elaborado no trabalho de campo, a partir das reflexões </a:t>
            </a:r>
            <a:endParaRPr/>
          </a:p>
        </p:txBody>
      </p:sp>
      <p:sp>
        <p:nvSpPr>
          <p:cNvPr id="145" name="Google Shape;145;p30"/>
          <p:cNvSpPr txBox="1"/>
          <p:nvPr>
            <p:ph idx="2" type="body"/>
          </p:nvPr>
        </p:nvSpPr>
        <p:spPr>
          <a:xfrm>
            <a:off x="839788" y="2505075"/>
            <a:ext cx="10002383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/>
        </p:nvSpPr>
        <p:spPr>
          <a:xfrm>
            <a:off x="460189" y="470625"/>
            <a:ext cx="11143982" cy="59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01AA8D"/>
                </a:solidFill>
                <a:latin typeface="Arial"/>
                <a:ea typeface="Arial"/>
                <a:cs typeface="Arial"/>
                <a:sym typeface="Arial"/>
              </a:rPr>
              <a:t>Acompanhamento do trabalho</a:t>
            </a:r>
            <a:endParaRPr b="1" i="0" sz="3600" u="none" cap="none" strike="noStrike">
              <a:solidFill>
                <a:srgbClr val="01AA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Fotos durante</a:t>
            </a:r>
            <a:endParaRPr/>
          </a:p>
        </p:txBody>
      </p:sp>
      <p:sp>
        <p:nvSpPr>
          <p:cNvPr id="152" name="Google Shape;152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Reflexões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O que foi realizado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Apoio necessário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Desafios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/>
          <p:nvPr/>
        </p:nvSpPr>
        <p:spPr>
          <a:xfrm>
            <a:off x="460189" y="470625"/>
            <a:ext cx="11143982" cy="59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01AA8D"/>
                </a:solidFill>
                <a:latin typeface="Arial"/>
                <a:ea typeface="Arial"/>
                <a:cs typeface="Arial"/>
                <a:sym typeface="Arial"/>
              </a:rPr>
              <a:t>Trabalho de campo Resultado</a:t>
            </a:r>
            <a:endParaRPr b="1" i="0" sz="3600" u="none" cap="none" strike="noStrike">
              <a:solidFill>
                <a:srgbClr val="01AA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2"/>
          <p:cNvSpPr txBox="1"/>
          <p:nvPr>
            <p:ph idx="1" type="body"/>
          </p:nvPr>
        </p:nvSpPr>
        <p:spPr>
          <a:xfrm>
            <a:off x="838200" y="1825625"/>
            <a:ext cx="995172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Fotos – depois – avanços a partir da discussão e do plano de ação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/>
          <p:nvPr/>
        </p:nvSpPr>
        <p:spPr>
          <a:xfrm>
            <a:off x="0" y="-811440"/>
            <a:ext cx="12203151" cy="4627756"/>
          </a:xfrm>
          <a:prstGeom prst="rect">
            <a:avLst/>
          </a:prstGeom>
          <a:solidFill>
            <a:srgbClr val="0091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9643069" y="5112736"/>
            <a:ext cx="1048024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INICIATIVA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1262285" y="5112736"/>
            <a:ext cx="1868476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PARCEIRO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, nome da empresa&#10;&#10;Descrição gerada automaticamente" id="166" name="Google Shape;166;p12"/>
          <p:cNvPicPr preferRelativeResize="0"/>
          <p:nvPr/>
        </p:nvPicPr>
        <p:blipFill rotWithShape="1">
          <a:blip r:embed="rId3">
            <a:alphaModFix/>
          </a:blip>
          <a:srcRect b="21481" l="0" r="0" t="18486"/>
          <a:stretch/>
        </p:blipFill>
        <p:spPr>
          <a:xfrm>
            <a:off x="802189" y="5364435"/>
            <a:ext cx="2608779" cy="888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green dots&#10;&#10;Description automatically generated" id="167" name="Google Shape;16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450" y="89168"/>
            <a:ext cx="5071942" cy="6745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2"/>
          <p:cNvGrpSpPr/>
          <p:nvPr/>
        </p:nvGrpSpPr>
        <p:grpSpPr>
          <a:xfrm>
            <a:off x="-33453" y="3537535"/>
            <a:ext cx="12355551" cy="530480"/>
            <a:chOff x="0" y="4348975"/>
            <a:chExt cx="12772004" cy="524108"/>
          </a:xfrm>
        </p:grpSpPr>
        <p:pic>
          <p:nvPicPr>
            <p:cNvPr id="169" name="Google Shape;169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10800000">
              <a:off x="0" y="4348975"/>
              <a:ext cx="6415809" cy="524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10800000">
              <a:off x="6356195" y="4348975"/>
              <a:ext cx="6415809" cy="524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1" name="Google Shape;17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77050" y="5375841"/>
            <a:ext cx="2514115" cy="994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2021-02-10T12:29:23Z</dcterms:created>
  <dc:creator>bruno.coelho.queiroz@vale.com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0x01010075467E5792BD2C46A4DEE73301ABD4C7</vt:lpwstr>
  </property>
</Properties>
</file>