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2.xml" ContentType="application/vnd.openxmlformats-officedocument.theme+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 id="2147483666" r:id="rId2"/>
    <p:sldMasterId id="2147483684" r:id="rId3"/>
  </p:sldMasterIdLst>
  <p:notesMasterIdLst>
    <p:notesMasterId r:id="rId56"/>
  </p:notesMasterIdLst>
  <p:sldIdLst>
    <p:sldId id="256" r:id="rId4"/>
    <p:sldId id="257" r:id="rId5"/>
    <p:sldId id="258" r:id="rId6"/>
    <p:sldId id="259" r:id="rId7"/>
    <p:sldId id="260" r:id="rId8"/>
    <p:sldId id="261" r:id="rId9"/>
    <p:sldId id="262" r:id="rId10"/>
    <p:sldId id="263" r:id="rId11"/>
    <p:sldId id="264" r:id="rId12"/>
    <p:sldId id="265" r:id="rId13"/>
    <p:sldId id="305" r:id="rId14"/>
    <p:sldId id="266" r:id="rId15"/>
    <p:sldId id="267" r:id="rId16"/>
    <p:sldId id="268" r:id="rId17"/>
    <p:sldId id="269" r:id="rId18"/>
    <p:sldId id="270" r:id="rId19"/>
    <p:sldId id="271" r:id="rId20"/>
    <p:sldId id="272" r:id="rId21"/>
    <p:sldId id="273" r:id="rId22"/>
    <p:sldId id="274" r:id="rId23"/>
    <p:sldId id="275" r:id="rId24"/>
    <p:sldId id="276" r:id="rId25"/>
    <p:sldId id="277" r:id="rId26"/>
    <p:sldId id="278" r:id="rId27"/>
    <p:sldId id="279" r:id="rId28"/>
    <p:sldId id="280" r:id="rId29"/>
    <p:sldId id="281" r:id="rId30"/>
    <p:sldId id="282" r:id="rId31"/>
    <p:sldId id="283" r:id="rId32"/>
    <p:sldId id="306" r:id="rId33"/>
    <p:sldId id="307" r:id="rId34"/>
    <p:sldId id="284" r:id="rId35"/>
    <p:sldId id="285" r:id="rId36"/>
    <p:sldId id="286" r:id="rId37"/>
    <p:sldId id="287" r:id="rId38"/>
    <p:sldId id="288" r:id="rId39"/>
    <p:sldId id="289" r:id="rId40"/>
    <p:sldId id="290" r:id="rId41"/>
    <p:sldId id="291" r:id="rId42"/>
    <p:sldId id="292" r:id="rId43"/>
    <p:sldId id="293" r:id="rId44"/>
    <p:sldId id="294" r:id="rId45"/>
    <p:sldId id="295" r:id="rId46"/>
    <p:sldId id="296" r:id="rId47"/>
    <p:sldId id="297" r:id="rId48"/>
    <p:sldId id="298" r:id="rId49"/>
    <p:sldId id="299" r:id="rId50"/>
    <p:sldId id="300" r:id="rId51"/>
    <p:sldId id="301" r:id="rId52"/>
    <p:sldId id="302" r:id="rId53"/>
    <p:sldId id="303" r:id="rId54"/>
    <p:sldId id="304" r:id="rId55"/>
  </p:sldIdLst>
  <p:sldSz cx="12192000" cy="6858000"/>
  <p:notesSz cx="6888163" cy="100203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 uri="GoogleSlidesCustomDataVersion2">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57" roundtripDataSignature="AMtx7mj33FPPghIh8UURS41lRAt2WB2IfQ=="/>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8CC8DF46-99C4-45FC-9647-0B9E1CBFE4F7}">
  <a:tblStyle styleId="{8CC8DF46-99C4-45FC-9647-0B9E1CBFE4F7}" styleName="Table_0">
    <a:wholeTbl>
      <a:tcTxStyle b="off" i="off">
        <a:font>
          <a:latin typeface="Arial"/>
          <a:ea typeface="Arial"/>
          <a:cs typeface="Arial"/>
        </a:font>
        <a:srgbClr val="000000"/>
      </a:tcTxStyle>
      <a:tcStyle>
        <a:tcBdr>
          <a:left>
            <a:ln w="12700" cap="flat" cmpd="sng">
              <a:solidFill>
                <a:srgbClr val="000000"/>
              </a:solidFill>
              <a:prstDash val="solid"/>
              <a:round/>
              <a:headEnd type="none" w="sm" len="sm"/>
              <a:tailEnd type="none" w="sm" len="sm"/>
            </a:ln>
          </a:left>
          <a:right>
            <a:ln w="12700" cap="flat" cmpd="sng">
              <a:solidFill>
                <a:srgbClr val="000000"/>
              </a:solidFill>
              <a:prstDash val="solid"/>
              <a:round/>
              <a:headEnd type="none" w="sm" len="sm"/>
              <a:tailEnd type="none" w="sm" len="sm"/>
            </a:ln>
          </a:right>
          <a:top>
            <a:ln w="12700" cap="flat" cmpd="sng">
              <a:solidFill>
                <a:srgbClr val="000000"/>
              </a:solidFill>
              <a:prstDash val="solid"/>
              <a:round/>
              <a:headEnd type="none" w="sm" len="sm"/>
              <a:tailEnd type="none" w="sm" len="sm"/>
            </a:ln>
          </a:top>
          <a:bottom>
            <a:ln w="12700" cap="flat" cmpd="sng">
              <a:solidFill>
                <a:srgbClr val="000000"/>
              </a:solidFill>
              <a:prstDash val="solid"/>
              <a:round/>
              <a:headEnd type="none" w="sm" len="sm"/>
              <a:tailEnd type="none" w="sm" len="sm"/>
            </a:ln>
          </a:bottom>
          <a:insideH>
            <a:ln w="12700" cap="flat" cmpd="sng">
              <a:solidFill>
                <a:srgbClr val="000000"/>
              </a:solidFill>
              <a:prstDash val="solid"/>
              <a:round/>
              <a:headEnd type="none" w="sm" len="sm"/>
              <a:tailEnd type="none" w="sm" len="sm"/>
            </a:ln>
          </a:insideH>
          <a:insideV>
            <a:ln w="12700" cap="flat" cmpd="sng">
              <a:solidFill>
                <a:srgbClr val="000000"/>
              </a:solidFill>
              <a:prstDash val="solid"/>
              <a:round/>
              <a:headEnd type="none" w="sm" len="sm"/>
              <a:tailEnd type="none" w="sm" len="sm"/>
            </a:ln>
          </a:insideV>
        </a:tcBdr>
      </a:tcStyle>
    </a:wholeTbl>
    <a:band1H>
      <a:tcTxStyle b="off" i="off"/>
      <a:tcStyle>
        <a:tcBdr/>
      </a:tcStyle>
    </a:band1H>
    <a:band2H>
      <a:tcTxStyle b="off" i="off"/>
      <a:tcStyle>
        <a:tcBdr/>
      </a:tcStyle>
    </a:band2H>
    <a:band1V>
      <a:tcTxStyle b="off" i="off"/>
      <a:tcStyle>
        <a:tcBdr/>
      </a:tcStyle>
    </a:band1V>
    <a:band2V>
      <a:tcTxStyle b="off" i="off"/>
      <a:tcStyle>
        <a:tcBdr/>
      </a:tcStyle>
    </a:band2V>
    <a:lastCol>
      <a:tcTxStyle b="off" i="off"/>
      <a:tcStyle>
        <a:tcBdr/>
      </a:tcStyle>
    </a:lastCol>
    <a:firstCol>
      <a:tcTxStyle b="off" i="off"/>
      <a:tcStyle>
        <a:tcBdr/>
      </a:tcStyle>
    </a:firstCol>
    <a:lastRow>
      <a:tcTxStyle b="off" i="off"/>
      <a:tcStyle>
        <a:tcBdr/>
      </a:tcStyle>
    </a:lastRow>
    <a:seCell>
      <a:tcTxStyle b="off" i="off"/>
      <a:tcStyle>
        <a:tcBdr/>
      </a:tcStyle>
    </a:seCell>
    <a:swCell>
      <a:tcTxStyle b="off" i="off"/>
      <a:tcStyle>
        <a:tcBdr/>
      </a:tcStyle>
    </a:swCell>
    <a:firstRow>
      <a:tcTxStyle b="off" i="off"/>
      <a:tcStyle>
        <a:tcBdr/>
      </a:tcStyle>
    </a:firstRow>
    <a:neCell>
      <a:tcTxStyle b="off" i="off"/>
      <a:tcStyle>
        <a:tcBdr/>
      </a:tcStyle>
    </a:neCell>
    <a:nwCell>
      <a:tcTxStyle b="off" i="off"/>
      <a:tcStyle>
        <a:tcBdr/>
      </a:tcStyle>
    </a:nwCell>
  </a:tblStyle>
  <a:tblStyle styleId="{C9EE9DF0-17B9-402E-A655-61ACCF633445}" styleName="Table_1">
    <a:wholeTbl>
      <a:tcTxStyle b="off" i="off">
        <a:font>
          <a:latin typeface="Arial"/>
          <a:ea typeface="Arial"/>
          <a:cs typeface="Arial"/>
        </a:font>
        <a:srgbClr val="000000"/>
      </a:tcTxStyle>
      <a:tcStyle>
        <a:tcBdr>
          <a:left>
            <a:ln w="9525" cap="flat" cmpd="sng">
              <a:solidFill>
                <a:srgbClr val="000000"/>
              </a:solidFill>
              <a:prstDash val="solid"/>
              <a:round/>
              <a:headEnd type="none" w="sm" len="sm"/>
              <a:tailEnd type="none" w="sm" len="sm"/>
            </a:ln>
          </a:left>
          <a:right>
            <a:ln w="9525" cap="flat" cmpd="sng">
              <a:solidFill>
                <a:srgbClr val="000000"/>
              </a:solidFill>
              <a:prstDash val="solid"/>
              <a:round/>
              <a:headEnd type="none" w="sm" len="sm"/>
              <a:tailEnd type="none" w="sm" len="sm"/>
            </a:ln>
          </a:right>
          <a:top>
            <a:ln w="9525" cap="flat" cmpd="sng">
              <a:solidFill>
                <a:srgbClr val="000000"/>
              </a:solidFill>
              <a:prstDash val="solid"/>
              <a:round/>
              <a:headEnd type="none" w="sm" len="sm"/>
              <a:tailEnd type="none" w="sm" len="sm"/>
            </a:ln>
          </a:top>
          <a:bottom>
            <a:ln w="9525" cap="flat" cmpd="sng">
              <a:solidFill>
                <a:srgbClr val="000000"/>
              </a:solidFill>
              <a:prstDash val="solid"/>
              <a:round/>
              <a:headEnd type="none" w="sm" len="sm"/>
              <a:tailEnd type="none" w="sm" len="sm"/>
            </a:ln>
          </a:bottom>
          <a:insideH>
            <a:ln w="9525" cap="flat" cmpd="sng">
              <a:solidFill>
                <a:srgbClr val="000000"/>
              </a:solidFill>
              <a:prstDash val="solid"/>
              <a:round/>
              <a:headEnd type="none" w="sm" len="sm"/>
              <a:tailEnd type="none" w="sm" len="sm"/>
            </a:ln>
          </a:insideH>
          <a:insideV>
            <a:ln w="9525" cap="flat" cmpd="sng">
              <a:solidFill>
                <a:srgbClr val="000000"/>
              </a:solidFill>
              <a:prstDash val="solid"/>
              <a:round/>
              <a:headEnd type="none" w="sm" len="sm"/>
              <a:tailEnd type="none" w="sm" len="sm"/>
            </a:ln>
          </a:insideV>
        </a:tcBdr>
      </a:tcStyle>
    </a:wholeTbl>
    <a:band1H>
      <a:tcTxStyle b="off" i="off"/>
      <a:tcStyle>
        <a:tcBdr/>
      </a:tcStyle>
    </a:band1H>
    <a:band2H>
      <a:tcTxStyle b="off" i="off"/>
      <a:tcStyle>
        <a:tcBdr/>
      </a:tcStyle>
    </a:band2H>
    <a:band1V>
      <a:tcTxStyle b="off" i="off"/>
      <a:tcStyle>
        <a:tcBdr/>
      </a:tcStyle>
    </a:band1V>
    <a:band2V>
      <a:tcTxStyle b="off" i="off"/>
      <a:tcStyle>
        <a:tcBdr/>
      </a:tcStyle>
    </a:band2V>
    <a:lastCol>
      <a:tcTxStyle b="off" i="off"/>
      <a:tcStyle>
        <a:tcBdr/>
      </a:tcStyle>
    </a:lastCol>
    <a:firstCol>
      <a:tcTxStyle b="off" i="off"/>
      <a:tcStyle>
        <a:tcBdr/>
      </a:tcStyle>
    </a:firstCol>
    <a:lastRow>
      <a:tcTxStyle b="off" i="off"/>
      <a:tcStyle>
        <a:tcBdr/>
      </a:tcStyle>
    </a:lastRow>
    <a:seCell>
      <a:tcTxStyle b="off" i="off"/>
      <a:tcStyle>
        <a:tcBdr/>
      </a:tcStyle>
    </a:seCell>
    <a:swCell>
      <a:tcTxStyle b="off" i="off"/>
      <a:tcStyle>
        <a:tcBdr/>
      </a:tcStyle>
    </a:swCell>
    <a:firstRow>
      <a:tcTxStyle b="off" i="off"/>
      <a:tcStyle>
        <a:tcBdr/>
      </a:tcStyle>
    </a:firstRow>
    <a:neCell>
      <a:tcTxStyle b="off" i="off"/>
      <a:tcStyle>
        <a:tcBdr/>
      </a:tcStyle>
    </a:neCell>
    <a:nwCell>
      <a:tcTxStyle b="off" i="off"/>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9895"/>
    <p:restoredTop sz="94737"/>
  </p:normalViewPr>
  <p:slideViewPr>
    <p:cSldViewPr snapToGrid="0">
      <p:cViewPr varScale="1">
        <p:scale>
          <a:sx n="89" d="100"/>
          <a:sy n="89" d="100"/>
        </p:scale>
        <p:origin x="1120" y="16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slide" Target="slides/slide36.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slide" Target="slides/slide39.xml"/><Relationship Id="rId47" Type="http://schemas.openxmlformats.org/officeDocument/2006/relationships/slide" Target="slides/slide44.xml"/><Relationship Id="rId50" Type="http://schemas.openxmlformats.org/officeDocument/2006/relationships/slide" Target="slides/slide47.xml"/><Relationship Id="rId55" Type="http://schemas.openxmlformats.org/officeDocument/2006/relationships/slide" Target="slides/slide52.xml"/><Relationship Id="rId7" Type="http://schemas.openxmlformats.org/officeDocument/2006/relationships/slide" Target="slides/slide4.xml"/><Relationship Id="rId2" Type="http://schemas.openxmlformats.org/officeDocument/2006/relationships/slideMaster" Target="slideMasters/slideMaster2.xml"/><Relationship Id="rId16" Type="http://schemas.openxmlformats.org/officeDocument/2006/relationships/slide" Target="slides/slide13.xml"/><Relationship Id="rId29" Type="http://schemas.openxmlformats.org/officeDocument/2006/relationships/slide" Target="slides/slide26.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slide" Target="slides/slide42.xml"/><Relationship Id="rId53" Type="http://schemas.openxmlformats.org/officeDocument/2006/relationships/slide" Target="slides/slide50.xml"/><Relationship Id="rId58" Type="http://schemas.openxmlformats.org/officeDocument/2006/relationships/presProps" Target="presProps.xml"/><Relationship Id="rId5" Type="http://schemas.openxmlformats.org/officeDocument/2006/relationships/slide" Target="slides/slide2.xml"/><Relationship Id="rId61" Type="http://schemas.openxmlformats.org/officeDocument/2006/relationships/tableStyles" Target="tableStyles.xml"/><Relationship Id="rId19" Type="http://schemas.openxmlformats.org/officeDocument/2006/relationships/slide" Target="slides/slide1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slide" Target="slides/slide45.xml"/><Relationship Id="rId56" Type="http://schemas.openxmlformats.org/officeDocument/2006/relationships/notesMaster" Target="notesMasters/notesMaster1.xml"/><Relationship Id="rId8" Type="http://schemas.openxmlformats.org/officeDocument/2006/relationships/slide" Target="slides/slide5.xml"/><Relationship Id="rId51" Type="http://schemas.openxmlformats.org/officeDocument/2006/relationships/slide" Target="slides/slide48.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slide" Target="slides/slide43.xml"/><Relationship Id="rId59" Type="http://schemas.openxmlformats.org/officeDocument/2006/relationships/viewProps" Target="viewProps.xml"/><Relationship Id="rId20" Type="http://schemas.openxmlformats.org/officeDocument/2006/relationships/slide" Target="slides/slide17.xml"/><Relationship Id="rId41" Type="http://schemas.openxmlformats.org/officeDocument/2006/relationships/slide" Target="slides/slide38.xml"/><Relationship Id="rId54" Type="http://schemas.openxmlformats.org/officeDocument/2006/relationships/slide" Target="slides/slide51.xml"/><Relationship Id="rId1" Type="http://schemas.openxmlformats.org/officeDocument/2006/relationships/slideMaster" Target="slideMasters/slideMaster1.xml"/><Relationship Id="rId6" Type="http://schemas.openxmlformats.org/officeDocument/2006/relationships/slide" Target="slides/slide3.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slide" Target="slides/slide46.xml"/><Relationship Id="rId57" Type="http://customschemas.google.com/relationships/presentationmetadata" Target="metadata"/><Relationship Id="rId10" Type="http://schemas.openxmlformats.org/officeDocument/2006/relationships/slide" Target="slides/slide7.xml"/><Relationship Id="rId31" Type="http://schemas.openxmlformats.org/officeDocument/2006/relationships/slide" Target="slides/slide28.xml"/><Relationship Id="rId44" Type="http://schemas.openxmlformats.org/officeDocument/2006/relationships/slide" Target="slides/slide41.xml"/><Relationship Id="rId52" Type="http://schemas.openxmlformats.org/officeDocument/2006/relationships/slide" Target="slides/slide49.xml"/><Relationship Id="rId60" Type="http://schemas.openxmlformats.org/officeDocument/2006/relationships/theme" Target="theme/theme1.xml"/><Relationship Id="rId4" Type="http://schemas.openxmlformats.org/officeDocument/2006/relationships/slide" Target="slides/slide1.xml"/><Relationship Id="rId9" Type="http://schemas.openxmlformats.org/officeDocument/2006/relationships/slide" Target="slides/slide6.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84871" cy="502755"/>
          </a:xfrm>
          <a:prstGeom prst="rect">
            <a:avLst/>
          </a:prstGeom>
          <a:noFill/>
          <a:ln>
            <a:noFill/>
          </a:ln>
        </p:spPr>
        <p:txBody>
          <a:bodyPr spcFirstLastPara="1" wrap="square" lIns="96600" tIns="48300" rIns="96600" bIns="48300" anchor="t" anchorCtr="0">
            <a:noAutofit/>
          </a:bodyPr>
          <a:lstStyle>
            <a:lvl1pPr marR="0" lvl="0" algn="l" rtl="0">
              <a:lnSpc>
                <a:spcPct val="100000"/>
              </a:lnSpc>
              <a:spcBef>
                <a:spcPts val="0"/>
              </a:spcBef>
              <a:spcAft>
                <a:spcPts val="0"/>
              </a:spcAft>
              <a:buClr>
                <a:srgbClr val="000000"/>
              </a:buClr>
              <a:buSzPts val="1400"/>
              <a:buFont typeface="Arial"/>
              <a:buNone/>
              <a:defRPr sz="13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901698" y="0"/>
            <a:ext cx="2984871" cy="502755"/>
          </a:xfrm>
          <a:prstGeom prst="rect">
            <a:avLst/>
          </a:prstGeom>
          <a:noFill/>
          <a:ln>
            <a:noFill/>
          </a:ln>
        </p:spPr>
        <p:txBody>
          <a:bodyPr spcFirstLastPara="1" wrap="square" lIns="96600" tIns="48300" rIns="96600" bIns="48300" anchor="t" anchorCtr="0">
            <a:noAutofit/>
          </a:bodyPr>
          <a:lstStyle>
            <a:lvl1pPr marR="0" lvl="0" algn="r" rtl="0">
              <a:lnSpc>
                <a:spcPct val="100000"/>
              </a:lnSpc>
              <a:spcBef>
                <a:spcPts val="0"/>
              </a:spcBef>
              <a:spcAft>
                <a:spcPts val="0"/>
              </a:spcAft>
              <a:buClr>
                <a:srgbClr val="000000"/>
              </a:buClr>
              <a:buSzPts val="1400"/>
              <a:buFont typeface="Arial"/>
              <a:buNone/>
              <a:defRPr sz="13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439738" y="1252538"/>
            <a:ext cx="6008687" cy="338137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8817" y="4822269"/>
            <a:ext cx="5510530" cy="3945493"/>
          </a:xfrm>
          <a:prstGeom prst="rect">
            <a:avLst/>
          </a:prstGeom>
          <a:noFill/>
          <a:ln>
            <a:noFill/>
          </a:ln>
        </p:spPr>
        <p:txBody>
          <a:bodyPr spcFirstLastPara="1" wrap="square" lIns="96600" tIns="48300" rIns="96600" bIns="48300" anchor="t" anchorCtr="0">
            <a:noAutofit/>
          </a:bodyPr>
          <a:lstStyle>
            <a:lvl1pPr marL="457200" marR="0" lvl="0"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L="914400" marR="0" lvl="1"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2pPr>
            <a:lvl3pPr marL="1371600" marR="0" lvl="2"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3pPr>
            <a:lvl4pPr marL="1828800" marR="0" lvl="3"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4pPr>
            <a:lvl5pPr marL="2286000" marR="0" lvl="4"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5pPr>
            <a:lvl6pPr marL="2743200" marR="0" lvl="5"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6pPr>
            <a:lvl7pPr marL="3200400" marR="0" lvl="6"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7pPr>
            <a:lvl8pPr marL="3657600" marR="0" lvl="7"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8pPr>
            <a:lvl9pPr marL="4114800" marR="0" lvl="8"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9517547"/>
            <a:ext cx="2984871" cy="502754"/>
          </a:xfrm>
          <a:prstGeom prst="rect">
            <a:avLst/>
          </a:prstGeom>
          <a:noFill/>
          <a:ln>
            <a:noFill/>
          </a:ln>
        </p:spPr>
        <p:txBody>
          <a:bodyPr spcFirstLastPara="1" wrap="square" lIns="96600" tIns="48300" rIns="96600" bIns="48300" anchor="b" anchorCtr="0">
            <a:noAutofit/>
          </a:bodyPr>
          <a:lstStyle>
            <a:lvl1pPr marR="0" lvl="0" algn="l" rtl="0">
              <a:lnSpc>
                <a:spcPct val="100000"/>
              </a:lnSpc>
              <a:spcBef>
                <a:spcPts val="0"/>
              </a:spcBef>
              <a:spcAft>
                <a:spcPts val="0"/>
              </a:spcAft>
              <a:buClr>
                <a:srgbClr val="000000"/>
              </a:buClr>
              <a:buSzPts val="1400"/>
              <a:buFont typeface="Arial"/>
              <a:buNone/>
              <a:defRPr sz="13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901698" y="9517547"/>
            <a:ext cx="2984871" cy="502754"/>
          </a:xfrm>
          <a:prstGeom prst="rect">
            <a:avLst/>
          </a:prstGeom>
          <a:noFill/>
          <a:ln>
            <a:noFill/>
          </a:ln>
        </p:spPr>
        <p:txBody>
          <a:bodyPr spcFirstLastPara="1" wrap="square" lIns="96600" tIns="48300" rIns="96600" bIns="48300" anchor="b" anchorCtr="0">
            <a:noAutofit/>
          </a:bodyPr>
          <a:lstStyle/>
          <a:p>
            <a:pPr marL="0" marR="0" lvl="0" indent="0" algn="r" rtl="0">
              <a:lnSpc>
                <a:spcPct val="100000"/>
              </a:lnSpc>
              <a:spcBef>
                <a:spcPts val="0"/>
              </a:spcBef>
              <a:spcAft>
                <a:spcPts val="0"/>
              </a:spcAft>
              <a:buClr>
                <a:srgbClr val="000000"/>
              </a:buClr>
              <a:buSzPts val="1300"/>
              <a:buFont typeface="Arial"/>
              <a:buNone/>
            </a:pPr>
            <a:fld id="{00000000-1234-1234-1234-123412341234}" type="slidenum">
              <a:rPr lang="en-US" sz="1300" b="0" i="0" u="none" strike="noStrike" cap="none">
                <a:solidFill>
                  <a:schemeClr val="dk1"/>
                </a:solidFill>
                <a:latin typeface="Calibri"/>
                <a:ea typeface="Calibri"/>
                <a:cs typeface="Calibri"/>
                <a:sym typeface="Calibri"/>
              </a:rPr>
              <a:t>‹nº›</a:t>
            </a:fld>
            <a:endParaRPr sz="13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9"/>
        <p:cNvGrpSpPr/>
        <p:nvPr/>
      </p:nvGrpSpPr>
      <p:grpSpPr>
        <a:xfrm>
          <a:off x="0" y="0"/>
          <a:ext cx="0" cy="0"/>
          <a:chOff x="0" y="0"/>
          <a:chExt cx="0" cy="0"/>
        </a:xfrm>
      </p:grpSpPr>
      <p:sp>
        <p:nvSpPr>
          <p:cNvPr id="270" name="Google Shape;270;g3cda7d82260_0_0:notes"/>
          <p:cNvSpPr txBox="1">
            <a:spLocks noGrp="1"/>
          </p:cNvSpPr>
          <p:nvPr>
            <p:ph type="body" idx="1"/>
          </p:nvPr>
        </p:nvSpPr>
        <p:spPr>
          <a:xfrm>
            <a:off x="688817" y="4822269"/>
            <a:ext cx="5510400" cy="3945600"/>
          </a:xfrm>
          <a:prstGeom prst="rect">
            <a:avLst/>
          </a:prstGeom>
          <a:noFill/>
          <a:ln>
            <a:noFill/>
          </a:ln>
        </p:spPr>
        <p:txBody>
          <a:bodyPr spcFirstLastPara="1" wrap="square" lIns="96750" tIns="48375" rIns="96750" bIns="48375" anchor="t" anchorCtr="0">
            <a:noAutofit/>
          </a:bodyPr>
          <a:lstStyle/>
          <a:p>
            <a:pPr marL="0" lvl="0" indent="0" algn="l" rtl="0">
              <a:lnSpc>
                <a:spcPct val="100000"/>
              </a:lnSpc>
              <a:spcBef>
                <a:spcPts val="0"/>
              </a:spcBef>
              <a:spcAft>
                <a:spcPts val="0"/>
              </a:spcAft>
              <a:buSzPts val="1400"/>
              <a:buNone/>
            </a:pPr>
            <a:endParaRPr/>
          </a:p>
        </p:txBody>
      </p:sp>
      <p:sp>
        <p:nvSpPr>
          <p:cNvPr id="271" name="Google Shape;271;g3cda7d82260_0_0:notes"/>
          <p:cNvSpPr>
            <a:spLocks noGrp="1" noRot="1" noChangeAspect="1"/>
          </p:cNvSpPr>
          <p:nvPr>
            <p:ph type="sldImg" idx="2"/>
          </p:nvPr>
        </p:nvSpPr>
        <p:spPr>
          <a:xfrm>
            <a:off x="439738" y="1252538"/>
            <a:ext cx="6008700" cy="3381300"/>
          </a:xfrm>
          <a:custGeom>
            <a:avLst/>
            <a:gdLst/>
            <a:ahLst/>
            <a:cxnLst/>
            <a:rect l="l" t="t" r="r" b="b"/>
            <a:pathLst>
              <a:path w="120000" h="120000" extrusionOk="0">
                <a:moveTo>
                  <a:pt x="0" y="0"/>
                </a:moveTo>
                <a:lnTo>
                  <a:pt x="120000" y="0"/>
                </a:lnTo>
                <a:lnTo>
                  <a:pt x="120000" y="120000"/>
                </a:lnTo>
                <a:lnTo>
                  <a:pt x="0" y="120000"/>
                </a:lnTo>
                <a:close/>
              </a:path>
            </a:pathLst>
          </a:custGeom>
          <a:noFill/>
          <a:ln w="12725" cap="flat" cmpd="sng">
            <a:solidFill>
              <a:srgbClr val="000000"/>
            </a:solidFill>
            <a:prstDash val="solid"/>
            <a:round/>
            <a:headEnd type="none" w="sm" len="sm"/>
            <a:tailEnd type="none" w="sm" len="sm"/>
          </a:ln>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4"/>
        <p:cNvGrpSpPr/>
        <p:nvPr/>
      </p:nvGrpSpPr>
      <p:grpSpPr>
        <a:xfrm>
          <a:off x="0" y="0"/>
          <a:ext cx="0" cy="0"/>
          <a:chOff x="0" y="0"/>
          <a:chExt cx="0" cy="0"/>
        </a:xfrm>
      </p:grpSpPr>
      <p:sp>
        <p:nvSpPr>
          <p:cNvPr id="345" name="Google Shape;345;g33f43b67975_0_6:notes"/>
          <p:cNvSpPr>
            <a:spLocks noGrp="1" noRot="1" noChangeAspect="1"/>
          </p:cNvSpPr>
          <p:nvPr>
            <p:ph type="sldImg" idx="2"/>
          </p:nvPr>
        </p:nvSpPr>
        <p:spPr>
          <a:xfrm>
            <a:off x="439738" y="1252538"/>
            <a:ext cx="6008700" cy="33813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46" name="Google Shape;346;g33f43b67975_0_6:notes"/>
          <p:cNvSpPr txBox="1">
            <a:spLocks noGrp="1"/>
          </p:cNvSpPr>
          <p:nvPr>
            <p:ph type="body" idx="1"/>
          </p:nvPr>
        </p:nvSpPr>
        <p:spPr>
          <a:xfrm>
            <a:off x="688817" y="4822269"/>
            <a:ext cx="5510400" cy="3945600"/>
          </a:xfrm>
          <a:prstGeom prst="rect">
            <a:avLst/>
          </a:prstGeom>
          <a:noFill/>
          <a:ln>
            <a:noFill/>
          </a:ln>
        </p:spPr>
        <p:txBody>
          <a:bodyPr spcFirstLastPara="1" wrap="square" lIns="96600" tIns="48300" rIns="96600" bIns="48300" anchor="t" anchorCtr="0">
            <a:noAutofit/>
          </a:bodyPr>
          <a:lstStyle/>
          <a:p>
            <a:pPr marL="0" lvl="0" indent="0" algn="l" rtl="0">
              <a:lnSpc>
                <a:spcPct val="100000"/>
              </a:lnSpc>
              <a:spcBef>
                <a:spcPts val="0"/>
              </a:spcBef>
              <a:spcAft>
                <a:spcPts val="0"/>
              </a:spcAft>
              <a:buSzPts val="1400"/>
              <a:buNone/>
            </a:pPr>
            <a:endParaRPr/>
          </a:p>
        </p:txBody>
      </p:sp>
      <p:sp>
        <p:nvSpPr>
          <p:cNvPr id="347" name="Google Shape;347;g33f43b67975_0_6:notes"/>
          <p:cNvSpPr txBox="1">
            <a:spLocks noGrp="1"/>
          </p:cNvSpPr>
          <p:nvPr>
            <p:ph type="sldNum" idx="12"/>
          </p:nvPr>
        </p:nvSpPr>
        <p:spPr>
          <a:xfrm>
            <a:off x="3901698" y="9517547"/>
            <a:ext cx="2985000" cy="502800"/>
          </a:xfrm>
          <a:prstGeom prst="rect">
            <a:avLst/>
          </a:prstGeom>
          <a:noFill/>
          <a:ln>
            <a:noFill/>
          </a:ln>
        </p:spPr>
        <p:txBody>
          <a:bodyPr spcFirstLastPara="1" wrap="square" lIns="96600" tIns="48300" rIns="96600" bIns="48300" anchor="b" anchorCtr="0">
            <a:noAutofit/>
          </a:bodyPr>
          <a:lstStyle/>
          <a:p>
            <a:pPr marL="0" lvl="0" indent="0" algn="r" rtl="0">
              <a:lnSpc>
                <a:spcPct val="100000"/>
              </a:lnSpc>
              <a:spcBef>
                <a:spcPts val="0"/>
              </a:spcBef>
              <a:spcAft>
                <a:spcPts val="0"/>
              </a:spcAft>
              <a:buClr>
                <a:srgbClr val="000000"/>
              </a:buClr>
              <a:buSzPts val="1300"/>
              <a:buFont typeface="Arial"/>
              <a:buNone/>
            </a:pPr>
            <a:fld id="{00000000-1234-1234-1234-123412341234}" type="slidenum">
              <a:rPr lang="en-US"/>
              <a:t>10</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3"/>
        <p:cNvGrpSpPr/>
        <p:nvPr/>
      </p:nvGrpSpPr>
      <p:grpSpPr>
        <a:xfrm>
          <a:off x="0" y="0"/>
          <a:ext cx="0" cy="0"/>
          <a:chOff x="0" y="0"/>
          <a:chExt cx="0" cy="0"/>
        </a:xfrm>
      </p:grpSpPr>
      <p:sp>
        <p:nvSpPr>
          <p:cNvPr id="344" name="Google Shape;344;g3ce65f870f5_0_0:notes"/>
          <p:cNvSpPr>
            <a:spLocks noGrp="1" noRot="1" noChangeAspect="1"/>
          </p:cNvSpPr>
          <p:nvPr>
            <p:ph type="sldImg" idx="2"/>
          </p:nvPr>
        </p:nvSpPr>
        <p:spPr>
          <a:xfrm>
            <a:off x="439738" y="1252538"/>
            <a:ext cx="6008700" cy="33813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45" name="Google Shape;345;g3ce65f870f5_0_0:notes"/>
          <p:cNvSpPr txBox="1">
            <a:spLocks noGrp="1"/>
          </p:cNvSpPr>
          <p:nvPr>
            <p:ph type="body" idx="1"/>
          </p:nvPr>
        </p:nvSpPr>
        <p:spPr>
          <a:xfrm>
            <a:off x="688817" y="4822269"/>
            <a:ext cx="5510400" cy="3945600"/>
          </a:xfrm>
          <a:prstGeom prst="rect">
            <a:avLst/>
          </a:prstGeom>
          <a:noFill/>
          <a:ln>
            <a:noFill/>
          </a:ln>
        </p:spPr>
        <p:txBody>
          <a:bodyPr spcFirstLastPara="1" wrap="square" lIns="96600" tIns="48300" rIns="96600" bIns="48300" anchor="t" anchorCtr="0">
            <a:noAutofit/>
          </a:bodyPr>
          <a:lstStyle/>
          <a:p>
            <a:pPr marL="0" lvl="0" indent="0" algn="l" rtl="0">
              <a:lnSpc>
                <a:spcPct val="100000"/>
              </a:lnSpc>
              <a:spcBef>
                <a:spcPts val="0"/>
              </a:spcBef>
              <a:spcAft>
                <a:spcPts val="0"/>
              </a:spcAft>
              <a:buSzPts val="1400"/>
              <a:buNone/>
            </a:pPr>
            <a:endParaRPr/>
          </a:p>
        </p:txBody>
      </p:sp>
      <p:sp>
        <p:nvSpPr>
          <p:cNvPr id="346" name="Google Shape;346;g3ce65f870f5_0_0:notes"/>
          <p:cNvSpPr txBox="1">
            <a:spLocks noGrp="1"/>
          </p:cNvSpPr>
          <p:nvPr>
            <p:ph type="sldNum" idx="12"/>
          </p:nvPr>
        </p:nvSpPr>
        <p:spPr>
          <a:xfrm>
            <a:off x="3901698" y="9517547"/>
            <a:ext cx="2985000" cy="502800"/>
          </a:xfrm>
          <a:prstGeom prst="rect">
            <a:avLst/>
          </a:prstGeom>
          <a:noFill/>
          <a:ln>
            <a:noFill/>
          </a:ln>
        </p:spPr>
        <p:txBody>
          <a:bodyPr spcFirstLastPara="1" wrap="square" lIns="96600" tIns="48300" rIns="96600" bIns="48300" anchor="b" anchorCtr="0">
            <a:noAutofit/>
          </a:bodyPr>
          <a:lstStyle/>
          <a:p>
            <a:pPr marL="0" lvl="0" indent="0" algn="r" rtl="0">
              <a:lnSpc>
                <a:spcPct val="100000"/>
              </a:lnSpc>
              <a:spcBef>
                <a:spcPts val="0"/>
              </a:spcBef>
              <a:spcAft>
                <a:spcPts val="0"/>
              </a:spcAft>
              <a:buClr>
                <a:srgbClr val="000000"/>
              </a:buClr>
              <a:buSzPts val="1300"/>
              <a:buFont typeface="Arial"/>
              <a:buNone/>
            </a:pPr>
            <a:fld id="{00000000-1234-1234-1234-123412341234}" type="slidenum">
              <a:rPr lang="en-US"/>
              <a:t>11</a:t>
            </a:fld>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0"/>
        <p:cNvGrpSpPr/>
        <p:nvPr/>
      </p:nvGrpSpPr>
      <p:grpSpPr>
        <a:xfrm>
          <a:off x="0" y="0"/>
          <a:ext cx="0" cy="0"/>
          <a:chOff x="0" y="0"/>
          <a:chExt cx="0" cy="0"/>
        </a:xfrm>
      </p:grpSpPr>
      <p:sp>
        <p:nvSpPr>
          <p:cNvPr id="351" name="Google Shape;351;g33f43b67975_0_184:notes"/>
          <p:cNvSpPr txBox="1">
            <a:spLocks noGrp="1"/>
          </p:cNvSpPr>
          <p:nvPr>
            <p:ph type="body" idx="1"/>
          </p:nvPr>
        </p:nvSpPr>
        <p:spPr>
          <a:xfrm>
            <a:off x="688817" y="4822269"/>
            <a:ext cx="5510400" cy="3945600"/>
          </a:xfrm>
          <a:prstGeom prst="rect">
            <a:avLst/>
          </a:prstGeom>
          <a:noFill/>
          <a:ln>
            <a:noFill/>
          </a:ln>
        </p:spPr>
        <p:txBody>
          <a:bodyPr spcFirstLastPara="1" wrap="square" lIns="96750" tIns="48375" rIns="96750" bIns="48375" anchor="t" anchorCtr="0">
            <a:noAutofit/>
          </a:bodyPr>
          <a:lstStyle/>
          <a:p>
            <a:pPr marL="0" lvl="0" indent="0" algn="l" rtl="0">
              <a:lnSpc>
                <a:spcPct val="100000"/>
              </a:lnSpc>
              <a:spcBef>
                <a:spcPts val="0"/>
              </a:spcBef>
              <a:spcAft>
                <a:spcPts val="0"/>
              </a:spcAft>
              <a:buSzPts val="1400"/>
              <a:buNone/>
            </a:pPr>
            <a:endParaRPr/>
          </a:p>
        </p:txBody>
      </p:sp>
      <p:sp>
        <p:nvSpPr>
          <p:cNvPr id="352" name="Google Shape;352;g33f43b67975_0_184:notes"/>
          <p:cNvSpPr>
            <a:spLocks noGrp="1" noRot="1" noChangeAspect="1"/>
          </p:cNvSpPr>
          <p:nvPr>
            <p:ph type="sldImg" idx="2"/>
          </p:nvPr>
        </p:nvSpPr>
        <p:spPr>
          <a:xfrm>
            <a:off x="439738" y="1252538"/>
            <a:ext cx="6008700" cy="33813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6"/>
        <p:cNvGrpSpPr/>
        <p:nvPr/>
      </p:nvGrpSpPr>
      <p:grpSpPr>
        <a:xfrm>
          <a:off x="0" y="0"/>
          <a:ext cx="0" cy="0"/>
          <a:chOff x="0" y="0"/>
          <a:chExt cx="0" cy="0"/>
        </a:xfrm>
      </p:grpSpPr>
      <p:sp>
        <p:nvSpPr>
          <p:cNvPr id="357" name="Google Shape;357;g33f43b67975_0_65:notes"/>
          <p:cNvSpPr txBox="1">
            <a:spLocks noGrp="1"/>
          </p:cNvSpPr>
          <p:nvPr>
            <p:ph type="body" idx="1"/>
          </p:nvPr>
        </p:nvSpPr>
        <p:spPr>
          <a:xfrm>
            <a:off x="688817" y="4822269"/>
            <a:ext cx="5510400" cy="3945600"/>
          </a:xfrm>
          <a:prstGeom prst="rect">
            <a:avLst/>
          </a:prstGeom>
          <a:noFill/>
          <a:ln>
            <a:noFill/>
          </a:ln>
        </p:spPr>
        <p:txBody>
          <a:bodyPr spcFirstLastPara="1" wrap="square" lIns="96600" tIns="48300" rIns="96600" bIns="48300" anchor="t" anchorCtr="0">
            <a:noAutofit/>
          </a:bodyPr>
          <a:lstStyle/>
          <a:p>
            <a:pPr marL="0" lvl="0" indent="0" algn="l" rtl="0">
              <a:lnSpc>
                <a:spcPct val="100000"/>
              </a:lnSpc>
              <a:spcBef>
                <a:spcPts val="0"/>
              </a:spcBef>
              <a:spcAft>
                <a:spcPts val="0"/>
              </a:spcAft>
              <a:buSzPts val="1400"/>
              <a:buNone/>
            </a:pPr>
            <a:endParaRPr/>
          </a:p>
        </p:txBody>
      </p:sp>
      <p:sp>
        <p:nvSpPr>
          <p:cNvPr id="358" name="Google Shape;358;g33f43b67975_0_65:notes"/>
          <p:cNvSpPr>
            <a:spLocks noGrp="1" noRot="1" noChangeAspect="1"/>
          </p:cNvSpPr>
          <p:nvPr>
            <p:ph type="sldImg" idx="2"/>
          </p:nvPr>
        </p:nvSpPr>
        <p:spPr>
          <a:xfrm>
            <a:off x="439738" y="1252538"/>
            <a:ext cx="6008700" cy="33813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9"/>
        <p:cNvGrpSpPr/>
        <p:nvPr/>
      </p:nvGrpSpPr>
      <p:grpSpPr>
        <a:xfrm>
          <a:off x="0" y="0"/>
          <a:ext cx="0" cy="0"/>
          <a:chOff x="0" y="0"/>
          <a:chExt cx="0" cy="0"/>
        </a:xfrm>
      </p:grpSpPr>
      <p:sp>
        <p:nvSpPr>
          <p:cNvPr id="380" name="Google Shape;380;g3ce26e99c49_0_1:notes"/>
          <p:cNvSpPr txBox="1">
            <a:spLocks noGrp="1"/>
          </p:cNvSpPr>
          <p:nvPr>
            <p:ph type="body" idx="1"/>
          </p:nvPr>
        </p:nvSpPr>
        <p:spPr>
          <a:xfrm>
            <a:off x="688817" y="4822269"/>
            <a:ext cx="5510400" cy="3945600"/>
          </a:xfrm>
          <a:prstGeom prst="rect">
            <a:avLst/>
          </a:prstGeom>
          <a:noFill/>
          <a:ln>
            <a:noFill/>
          </a:ln>
        </p:spPr>
        <p:txBody>
          <a:bodyPr spcFirstLastPara="1" wrap="square" lIns="96750" tIns="48375" rIns="96750" bIns="48375" anchor="t" anchorCtr="0">
            <a:noAutofit/>
          </a:bodyPr>
          <a:lstStyle/>
          <a:p>
            <a:pPr marL="0" lvl="0" indent="0" algn="l" rtl="0">
              <a:lnSpc>
                <a:spcPct val="100000"/>
              </a:lnSpc>
              <a:spcBef>
                <a:spcPts val="0"/>
              </a:spcBef>
              <a:spcAft>
                <a:spcPts val="0"/>
              </a:spcAft>
              <a:buSzPts val="1400"/>
              <a:buNone/>
            </a:pPr>
            <a:endParaRPr/>
          </a:p>
        </p:txBody>
      </p:sp>
      <p:sp>
        <p:nvSpPr>
          <p:cNvPr id="381" name="Google Shape;381;g3ce26e99c49_0_1:notes"/>
          <p:cNvSpPr>
            <a:spLocks noGrp="1" noRot="1" noChangeAspect="1"/>
          </p:cNvSpPr>
          <p:nvPr>
            <p:ph type="sldImg" idx="2"/>
          </p:nvPr>
        </p:nvSpPr>
        <p:spPr>
          <a:xfrm>
            <a:off x="439738" y="1252538"/>
            <a:ext cx="6008700" cy="3381300"/>
          </a:xfrm>
          <a:custGeom>
            <a:avLst/>
            <a:gdLst/>
            <a:ahLst/>
            <a:cxnLst/>
            <a:rect l="l" t="t" r="r" b="b"/>
            <a:pathLst>
              <a:path w="120000" h="120000" extrusionOk="0">
                <a:moveTo>
                  <a:pt x="0" y="0"/>
                </a:moveTo>
                <a:lnTo>
                  <a:pt x="120000" y="0"/>
                </a:lnTo>
                <a:lnTo>
                  <a:pt x="120000" y="120000"/>
                </a:lnTo>
                <a:lnTo>
                  <a:pt x="0" y="120000"/>
                </a:lnTo>
                <a:close/>
              </a:path>
            </a:pathLst>
          </a:custGeom>
          <a:noFill/>
          <a:ln w="13150" cap="flat" cmpd="sng">
            <a:solidFill>
              <a:srgbClr val="000000"/>
            </a:solidFill>
            <a:prstDash val="solid"/>
            <a:round/>
            <a:headEnd type="none" w="sm" len="sm"/>
            <a:tailEnd type="none" w="sm" len="sm"/>
          </a:ln>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2"/>
        <p:cNvGrpSpPr/>
        <p:nvPr/>
      </p:nvGrpSpPr>
      <p:grpSpPr>
        <a:xfrm>
          <a:off x="0" y="0"/>
          <a:ext cx="0" cy="0"/>
          <a:chOff x="0" y="0"/>
          <a:chExt cx="0" cy="0"/>
        </a:xfrm>
      </p:grpSpPr>
      <p:sp>
        <p:nvSpPr>
          <p:cNvPr id="393" name="Google Shape;393;g2ccf738033f_0_991:notes"/>
          <p:cNvSpPr txBox="1">
            <a:spLocks noGrp="1"/>
          </p:cNvSpPr>
          <p:nvPr>
            <p:ph type="body" idx="1"/>
          </p:nvPr>
        </p:nvSpPr>
        <p:spPr>
          <a:xfrm>
            <a:off x="688817" y="4822269"/>
            <a:ext cx="5510400" cy="3945600"/>
          </a:xfrm>
          <a:prstGeom prst="rect">
            <a:avLst/>
          </a:prstGeom>
          <a:noFill/>
          <a:ln>
            <a:noFill/>
          </a:ln>
        </p:spPr>
        <p:txBody>
          <a:bodyPr spcFirstLastPara="1" wrap="square" lIns="96750" tIns="48375" rIns="96750" bIns="48375" anchor="t" anchorCtr="0">
            <a:noAutofit/>
          </a:bodyPr>
          <a:lstStyle/>
          <a:p>
            <a:pPr marL="0" lvl="0" indent="0" algn="l" rtl="0">
              <a:lnSpc>
                <a:spcPct val="100000"/>
              </a:lnSpc>
              <a:spcBef>
                <a:spcPts val="0"/>
              </a:spcBef>
              <a:spcAft>
                <a:spcPts val="0"/>
              </a:spcAft>
              <a:buSzPts val="1400"/>
              <a:buNone/>
            </a:pPr>
            <a:endParaRPr/>
          </a:p>
        </p:txBody>
      </p:sp>
      <p:sp>
        <p:nvSpPr>
          <p:cNvPr id="394" name="Google Shape;394;g2ccf738033f_0_991:notes"/>
          <p:cNvSpPr>
            <a:spLocks noGrp="1" noRot="1" noChangeAspect="1"/>
          </p:cNvSpPr>
          <p:nvPr>
            <p:ph type="sldImg" idx="2"/>
          </p:nvPr>
        </p:nvSpPr>
        <p:spPr>
          <a:xfrm>
            <a:off x="439738" y="1252538"/>
            <a:ext cx="6008700" cy="33813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8"/>
        <p:cNvGrpSpPr/>
        <p:nvPr/>
      </p:nvGrpSpPr>
      <p:grpSpPr>
        <a:xfrm>
          <a:off x="0" y="0"/>
          <a:ext cx="0" cy="0"/>
          <a:chOff x="0" y="0"/>
          <a:chExt cx="0" cy="0"/>
        </a:xfrm>
      </p:grpSpPr>
      <p:sp>
        <p:nvSpPr>
          <p:cNvPr id="399" name="Google Shape;399;g3ce26e99c49_0_101:notes"/>
          <p:cNvSpPr txBox="1">
            <a:spLocks noGrp="1"/>
          </p:cNvSpPr>
          <p:nvPr>
            <p:ph type="body" idx="1"/>
          </p:nvPr>
        </p:nvSpPr>
        <p:spPr>
          <a:xfrm>
            <a:off x="691845" y="5284403"/>
            <a:ext cx="5534700" cy="4323600"/>
          </a:xfrm>
          <a:prstGeom prst="rect">
            <a:avLst/>
          </a:prstGeom>
          <a:noFill/>
          <a:ln>
            <a:noFill/>
          </a:ln>
        </p:spPr>
        <p:txBody>
          <a:bodyPr spcFirstLastPara="1" wrap="square" lIns="99975" tIns="49975" rIns="99975" bIns="49975" anchor="t" anchorCtr="0">
            <a:noAutofit/>
          </a:bodyPr>
          <a:lstStyle/>
          <a:p>
            <a:pPr marL="0" lvl="0" indent="0" algn="l" rtl="0">
              <a:lnSpc>
                <a:spcPct val="100000"/>
              </a:lnSpc>
              <a:spcBef>
                <a:spcPts val="0"/>
              </a:spcBef>
              <a:spcAft>
                <a:spcPts val="0"/>
              </a:spcAft>
              <a:buClr>
                <a:schemeClr val="dk1"/>
              </a:buClr>
              <a:buSzPts val="1400"/>
              <a:buFont typeface="Calibri"/>
              <a:buNone/>
            </a:pPr>
            <a:endParaRPr/>
          </a:p>
        </p:txBody>
      </p:sp>
      <p:sp>
        <p:nvSpPr>
          <p:cNvPr id="400" name="Google Shape;400;g3ce26e99c49_0_101:notes"/>
          <p:cNvSpPr>
            <a:spLocks noGrp="1" noRot="1" noChangeAspect="1"/>
          </p:cNvSpPr>
          <p:nvPr>
            <p:ph type="sldImg" idx="2"/>
          </p:nvPr>
        </p:nvSpPr>
        <p:spPr>
          <a:xfrm>
            <a:off x="441671" y="1372573"/>
            <a:ext cx="6035100" cy="3705300"/>
          </a:xfrm>
          <a:custGeom>
            <a:avLst/>
            <a:gdLst/>
            <a:ahLst/>
            <a:cxnLst/>
            <a:rect l="l" t="t" r="r" b="b"/>
            <a:pathLst>
              <a:path w="120000" h="120000" extrusionOk="0">
                <a:moveTo>
                  <a:pt x="0" y="0"/>
                </a:moveTo>
                <a:lnTo>
                  <a:pt x="120000" y="0"/>
                </a:lnTo>
                <a:lnTo>
                  <a:pt x="120000" y="120000"/>
                </a:lnTo>
                <a:lnTo>
                  <a:pt x="0" y="120000"/>
                </a:lnTo>
                <a:close/>
              </a:path>
            </a:pathLst>
          </a:custGeom>
          <a:noFill/>
          <a:ln w="13150" cap="flat" cmpd="sng">
            <a:solidFill>
              <a:srgbClr val="000000"/>
            </a:solidFill>
            <a:prstDash val="solid"/>
            <a:round/>
            <a:headEnd type="none" w="sm" len="sm"/>
            <a:tailEnd type="none" w="sm" len="sm"/>
          </a:ln>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3"/>
        <p:cNvGrpSpPr/>
        <p:nvPr/>
      </p:nvGrpSpPr>
      <p:grpSpPr>
        <a:xfrm>
          <a:off x="0" y="0"/>
          <a:ext cx="0" cy="0"/>
          <a:chOff x="0" y="0"/>
          <a:chExt cx="0" cy="0"/>
        </a:xfrm>
      </p:grpSpPr>
      <p:sp>
        <p:nvSpPr>
          <p:cNvPr id="404" name="Google Shape;404;g3cda7d82260_0_246:notes"/>
          <p:cNvSpPr txBox="1">
            <a:spLocks noGrp="1"/>
          </p:cNvSpPr>
          <p:nvPr>
            <p:ph type="body" idx="1"/>
          </p:nvPr>
        </p:nvSpPr>
        <p:spPr>
          <a:xfrm>
            <a:off x="688817" y="4822269"/>
            <a:ext cx="5510400" cy="3945600"/>
          </a:xfrm>
          <a:prstGeom prst="rect">
            <a:avLst/>
          </a:prstGeom>
          <a:noFill/>
          <a:ln>
            <a:noFill/>
          </a:ln>
        </p:spPr>
        <p:txBody>
          <a:bodyPr spcFirstLastPara="1" wrap="square" lIns="96600" tIns="48300" rIns="96600" bIns="48300" anchor="t" anchorCtr="0">
            <a:noAutofit/>
          </a:bodyPr>
          <a:lstStyle/>
          <a:p>
            <a:pPr marL="0" lvl="0" indent="0" algn="l" rtl="0">
              <a:lnSpc>
                <a:spcPct val="100000"/>
              </a:lnSpc>
              <a:spcBef>
                <a:spcPts val="0"/>
              </a:spcBef>
              <a:spcAft>
                <a:spcPts val="0"/>
              </a:spcAft>
              <a:buSzPts val="1400"/>
              <a:buNone/>
            </a:pPr>
            <a:endParaRPr/>
          </a:p>
        </p:txBody>
      </p:sp>
      <p:sp>
        <p:nvSpPr>
          <p:cNvPr id="405" name="Google Shape;405;g3cda7d82260_0_246:notes"/>
          <p:cNvSpPr>
            <a:spLocks noGrp="1" noRot="1" noChangeAspect="1"/>
          </p:cNvSpPr>
          <p:nvPr>
            <p:ph type="sldImg" idx="2"/>
          </p:nvPr>
        </p:nvSpPr>
        <p:spPr>
          <a:xfrm>
            <a:off x="439738" y="1252538"/>
            <a:ext cx="6008700" cy="33813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6"/>
        <p:cNvGrpSpPr/>
        <p:nvPr/>
      </p:nvGrpSpPr>
      <p:grpSpPr>
        <a:xfrm>
          <a:off x="0" y="0"/>
          <a:ext cx="0" cy="0"/>
          <a:chOff x="0" y="0"/>
          <a:chExt cx="0" cy="0"/>
        </a:xfrm>
      </p:grpSpPr>
      <p:sp>
        <p:nvSpPr>
          <p:cNvPr id="417" name="Google Shape;417;g3ce26e99c49_0_199:notes"/>
          <p:cNvSpPr txBox="1">
            <a:spLocks noGrp="1"/>
          </p:cNvSpPr>
          <p:nvPr>
            <p:ph type="body" idx="1"/>
          </p:nvPr>
        </p:nvSpPr>
        <p:spPr>
          <a:xfrm>
            <a:off x="691845" y="5284403"/>
            <a:ext cx="5534700" cy="4323600"/>
          </a:xfrm>
          <a:prstGeom prst="rect">
            <a:avLst/>
          </a:prstGeom>
          <a:noFill/>
          <a:ln>
            <a:noFill/>
          </a:ln>
        </p:spPr>
        <p:txBody>
          <a:bodyPr spcFirstLastPara="1" wrap="square" lIns="99975" tIns="49975" rIns="99975" bIns="49975" anchor="t" anchorCtr="0">
            <a:noAutofit/>
          </a:bodyPr>
          <a:lstStyle/>
          <a:p>
            <a:pPr marL="0" lvl="0" indent="0" algn="l" rtl="0">
              <a:lnSpc>
                <a:spcPct val="100000"/>
              </a:lnSpc>
              <a:spcBef>
                <a:spcPts val="0"/>
              </a:spcBef>
              <a:spcAft>
                <a:spcPts val="0"/>
              </a:spcAft>
              <a:buClr>
                <a:schemeClr val="dk1"/>
              </a:buClr>
              <a:buSzPts val="1400"/>
              <a:buFont typeface="Calibri"/>
              <a:buNone/>
            </a:pPr>
            <a:endParaRPr/>
          </a:p>
        </p:txBody>
      </p:sp>
      <p:sp>
        <p:nvSpPr>
          <p:cNvPr id="418" name="Google Shape;418;g3ce26e99c49_0_199:notes"/>
          <p:cNvSpPr>
            <a:spLocks noGrp="1" noRot="1" noChangeAspect="1"/>
          </p:cNvSpPr>
          <p:nvPr>
            <p:ph type="sldImg" idx="2"/>
          </p:nvPr>
        </p:nvSpPr>
        <p:spPr>
          <a:xfrm>
            <a:off x="441671" y="1372573"/>
            <a:ext cx="6035100" cy="3705300"/>
          </a:xfrm>
          <a:custGeom>
            <a:avLst/>
            <a:gdLst/>
            <a:ahLst/>
            <a:cxnLst/>
            <a:rect l="l" t="t" r="r" b="b"/>
            <a:pathLst>
              <a:path w="120000" h="120000" extrusionOk="0">
                <a:moveTo>
                  <a:pt x="0" y="0"/>
                </a:moveTo>
                <a:lnTo>
                  <a:pt x="120000" y="0"/>
                </a:lnTo>
                <a:lnTo>
                  <a:pt x="120000" y="120000"/>
                </a:lnTo>
                <a:lnTo>
                  <a:pt x="0" y="120000"/>
                </a:lnTo>
                <a:close/>
              </a:path>
            </a:pathLst>
          </a:custGeom>
          <a:noFill/>
          <a:ln w="13150" cap="flat" cmpd="sng">
            <a:solidFill>
              <a:srgbClr val="000000"/>
            </a:solidFill>
            <a:prstDash val="solid"/>
            <a:round/>
            <a:headEnd type="none" w="sm" len="sm"/>
            <a:tailEnd type="none" w="sm" len="sm"/>
          </a:ln>
        </p:spPr>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1"/>
        <p:cNvGrpSpPr/>
        <p:nvPr/>
      </p:nvGrpSpPr>
      <p:grpSpPr>
        <a:xfrm>
          <a:off x="0" y="0"/>
          <a:ext cx="0" cy="0"/>
          <a:chOff x="0" y="0"/>
          <a:chExt cx="0" cy="0"/>
        </a:xfrm>
      </p:grpSpPr>
      <p:sp>
        <p:nvSpPr>
          <p:cNvPr id="422" name="Google Shape;422;g3ce26e99c49_0_297:notes"/>
          <p:cNvSpPr>
            <a:spLocks noGrp="1" noRot="1" noChangeAspect="1"/>
          </p:cNvSpPr>
          <p:nvPr>
            <p:ph type="sldImg" idx="2"/>
          </p:nvPr>
        </p:nvSpPr>
        <p:spPr>
          <a:xfrm>
            <a:off x="439738" y="1252538"/>
            <a:ext cx="6008700" cy="3381300"/>
          </a:xfrm>
          <a:custGeom>
            <a:avLst/>
            <a:gdLst/>
            <a:ahLst/>
            <a:cxnLst/>
            <a:rect l="l" t="t" r="r" b="b"/>
            <a:pathLst>
              <a:path w="120000" h="120000" extrusionOk="0">
                <a:moveTo>
                  <a:pt x="0" y="0"/>
                </a:moveTo>
                <a:lnTo>
                  <a:pt x="120000" y="0"/>
                </a:lnTo>
                <a:lnTo>
                  <a:pt x="120000" y="120000"/>
                </a:lnTo>
                <a:lnTo>
                  <a:pt x="0" y="120000"/>
                </a:lnTo>
                <a:close/>
              </a:path>
            </a:pathLst>
          </a:custGeom>
          <a:noFill/>
          <a:ln w="12725" cap="flat" cmpd="sng">
            <a:solidFill>
              <a:srgbClr val="000000"/>
            </a:solidFill>
            <a:prstDash val="solid"/>
            <a:round/>
            <a:headEnd type="none" w="sm" len="sm"/>
            <a:tailEnd type="none" w="sm" len="sm"/>
          </a:ln>
        </p:spPr>
      </p:sp>
      <p:sp>
        <p:nvSpPr>
          <p:cNvPr id="423" name="Google Shape;423;g3ce26e99c49_0_297:notes"/>
          <p:cNvSpPr txBox="1">
            <a:spLocks noGrp="1"/>
          </p:cNvSpPr>
          <p:nvPr>
            <p:ph type="body" idx="1"/>
          </p:nvPr>
        </p:nvSpPr>
        <p:spPr>
          <a:xfrm>
            <a:off x="688817" y="4822269"/>
            <a:ext cx="5510400" cy="3945600"/>
          </a:xfrm>
          <a:prstGeom prst="rect">
            <a:avLst/>
          </a:prstGeom>
          <a:noFill/>
          <a:ln>
            <a:noFill/>
          </a:ln>
        </p:spPr>
        <p:txBody>
          <a:bodyPr spcFirstLastPara="1" wrap="square" lIns="96750" tIns="48375" rIns="96750" bIns="48375" anchor="t" anchorCtr="0">
            <a:noAutofit/>
          </a:bodyPr>
          <a:lstStyle/>
          <a:p>
            <a:pPr marL="457200" marR="0" lvl="0" indent="-228600" algn="l" rtl="0">
              <a:lnSpc>
                <a:spcPct val="100000"/>
              </a:lnSpc>
              <a:spcBef>
                <a:spcPts val="0"/>
              </a:spcBef>
              <a:spcAft>
                <a:spcPts val="0"/>
              </a:spcAft>
              <a:buSzPts val="1400"/>
              <a:buNone/>
            </a:pPr>
            <a:endParaRPr/>
          </a:p>
        </p:txBody>
      </p:sp>
      <p:sp>
        <p:nvSpPr>
          <p:cNvPr id="424" name="Google Shape;424;g3ce26e99c49_0_297:notes"/>
          <p:cNvSpPr txBox="1">
            <a:spLocks noGrp="1"/>
          </p:cNvSpPr>
          <p:nvPr>
            <p:ph type="sldNum" idx="12"/>
          </p:nvPr>
        </p:nvSpPr>
        <p:spPr>
          <a:xfrm>
            <a:off x="3901698" y="9517547"/>
            <a:ext cx="2985000" cy="502800"/>
          </a:xfrm>
          <a:prstGeom prst="rect">
            <a:avLst/>
          </a:prstGeom>
          <a:noFill/>
          <a:ln>
            <a:noFill/>
          </a:ln>
        </p:spPr>
        <p:txBody>
          <a:bodyPr spcFirstLastPara="1" wrap="square" lIns="96750" tIns="48375" rIns="96750" bIns="48375" anchor="b" anchorCtr="0">
            <a:noAutofit/>
          </a:bodyPr>
          <a:lstStyle/>
          <a:p>
            <a:pPr marL="0" lvl="0" indent="0" algn="r" rtl="0">
              <a:lnSpc>
                <a:spcPct val="100000"/>
              </a:lnSpc>
              <a:spcBef>
                <a:spcPts val="0"/>
              </a:spcBef>
              <a:spcAft>
                <a:spcPts val="0"/>
              </a:spcAft>
              <a:buSzPts val="1300"/>
              <a:buNone/>
            </a:pPr>
            <a:fld id="{00000000-1234-1234-1234-123412341234}" type="slidenum">
              <a:rPr lang="en-US" sz="1300">
                <a:solidFill>
                  <a:schemeClr val="dk1"/>
                </a:solidFill>
              </a:rPr>
              <a:t>19</a:t>
            </a:fld>
            <a:endParaRPr sz="1300">
              <a:solidFill>
                <a:schemeClr val="dk1"/>
              </a:solidFill>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3"/>
        <p:cNvGrpSpPr/>
        <p:nvPr/>
      </p:nvGrpSpPr>
      <p:grpSpPr>
        <a:xfrm>
          <a:off x="0" y="0"/>
          <a:ext cx="0" cy="0"/>
          <a:chOff x="0" y="0"/>
          <a:chExt cx="0" cy="0"/>
        </a:xfrm>
      </p:grpSpPr>
      <p:sp>
        <p:nvSpPr>
          <p:cNvPr id="284" name="Google Shape;284;p2:notes"/>
          <p:cNvSpPr>
            <a:spLocks noGrp="1" noRot="1" noChangeAspect="1"/>
          </p:cNvSpPr>
          <p:nvPr>
            <p:ph type="sldImg" idx="2"/>
          </p:nvPr>
        </p:nvSpPr>
        <p:spPr>
          <a:xfrm>
            <a:off x="439738" y="1252538"/>
            <a:ext cx="6008687" cy="338137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85" name="Google Shape;285;p2:notes"/>
          <p:cNvSpPr txBox="1">
            <a:spLocks noGrp="1"/>
          </p:cNvSpPr>
          <p:nvPr>
            <p:ph type="body" idx="1"/>
          </p:nvPr>
        </p:nvSpPr>
        <p:spPr>
          <a:xfrm>
            <a:off x="688817" y="4822269"/>
            <a:ext cx="5510530" cy="3945493"/>
          </a:xfrm>
          <a:prstGeom prst="rect">
            <a:avLst/>
          </a:prstGeom>
          <a:noFill/>
          <a:ln>
            <a:noFill/>
          </a:ln>
        </p:spPr>
        <p:txBody>
          <a:bodyPr spcFirstLastPara="1" wrap="square" lIns="96600" tIns="48300" rIns="96600" bIns="48300" anchor="t" anchorCtr="0">
            <a:noAutofit/>
          </a:bodyPr>
          <a:lstStyle/>
          <a:p>
            <a:pPr marL="0" lvl="0" indent="0" algn="l" rtl="0">
              <a:lnSpc>
                <a:spcPct val="100000"/>
              </a:lnSpc>
              <a:spcBef>
                <a:spcPts val="0"/>
              </a:spcBef>
              <a:spcAft>
                <a:spcPts val="0"/>
              </a:spcAft>
              <a:buSzPts val="1400"/>
              <a:buNone/>
            </a:pPr>
            <a:endParaRPr/>
          </a:p>
        </p:txBody>
      </p:sp>
      <p:sp>
        <p:nvSpPr>
          <p:cNvPr id="286" name="Google Shape;286;p2:notes"/>
          <p:cNvSpPr txBox="1">
            <a:spLocks noGrp="1"/>
          </p:cNvSpPr>
          <p:nvPr>
            <p:ph type="sldNum" idx="12"/>
          </p:nvPr>
        </p:nvSpPr>
        <p:spPr>
          <a:xfrm>
            <a:off x="3901698" y="9517547"/>
            <a:ext cx="2984871" cy="502754"/>
          </a:xfrm>
          <a:prstGeom prst="rect">
            <a:avLst/>
          </a:prstGeom>
          <a:noFill/>
          <a:ln>
            <a:noFill/>
          </a:ln>
        </p:spPr>
        <p:txBody>
          <a:bodyPr spcFirstLastPara="1" wrap="square" lIns="96600" tIns="48300" rIns="96600" bIns="48300" anchor="b" anchorCtr="0">
            <a:noAutofit/>
          </a:bodyPr>
          <a:lstStyle/>
          <a:p>
            <a:pPr marL="0" lvl="0" indent="0" algn="r" rtl="0">
              <a:lnSpc>
                <a:spcPct val="100000"/>
              </a:lnSpc>
              <a:spcBef>
                <a:spcPts val="0"/>
              </a:spcBef>
              <a:spcAft>
                <a:spcPts val="0"/>
              </a:spcAft>
              <a:buSzPts val="1400"/>
              <a:buNone/>
            </a:pPr>
            <a:fld id="{00000000-1234-1234-1234-123412341234}" type="slidenum">
              <a:rPr lang="en-US"/>
              <a:t>2</a:t>
            </a:fld>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1"/>
        <p:cNvGrpSpPr/>
        <p:nvPr/>
      </p:nvGrpSpPr>
      <p:grpSpPr>
        <a:xfrm>
          <a:off x="0" y="0"/>
          <a:ext cx="0" cy="0"/>
          <a:chOff x="0" y="0"/>
          <a:chExt cx="0" cy="0"/>
        </a:xfrm>
      </p:grpSpPr>
      <p:sp>
        <p:nvSpPr>
          <p:cNvPr id="432" name="Google Shape;432;g3ce26e99c49_0_400:notes"/>
          <p:cNvSpPr txBox="1">
            <a:spLocks noGrp="1"/>
          </p:cNvSpPr>
          <p:nvPr>
            <p:ph type="body" idx="1"/>
          </p:nvPr>
        </p:nvSpPr>
        <p:spPr>
          <a:xfrm>
            <a:off x="691845" y="5284403"/>
            <a:ext cx="5534700" cy="4323600"/>
          </a:xfrm>
          <a:prstGeom prst="rect">
            <a:avLst/>
          </a:prstGeom>
          <a:noFill/>
          <a:ln>
            <a:noFill/>
          </a:ln>
        </p:spPr>
        <p:txBody>
          <a:bodyPr spcFirstLastPara="1" wrap="square" lIns="99975" tIns="49975" rIns="99975" bIns="49975" anchor="t" anchorCtr="0">
            <a:noAutofit/>
          </a:bodyPr>
          <a:lstStyle/>
          <a:p>
            <a:pPr marL="0" lvl="0" indent="0" algn="l" rtl="0">
              <a:lnSpc>
                <a:spcPct val="100000"/>
              </a:lnSpc>
              <a:spcBef>
                <a:spcPts val="0"/>
              </a:spcBef>
              <a:spcAft>
                <a:spcPts val="0"/>
              </a:spcAft>
              <a:buClr>
                <a:schemeClr val="dk1"/>
              </a:buClr>
              <a:buSzPts val="1400"/>
              <a:buFont typeface="Calibri"/>
              <a:buNone/>
            </a:pPr>
            <a:endParaRPr/>
          </a:p>
        </p:txBody>
      </p:sp>
      <p:sp>
        <p:nvSpPr>
          <p:cNvPr id="433" name="Google Shape;433;g3ce26e99c49_0_400:notes"/>
          <p:cNvSpPr>
            <a:spLocks noGrp="1" noRot="1" noChangeAspect="1"/>
          </p:cNvSpPr>
          <p:nvPr>
            <p:ph type="sldImg" idx="2"/>
          </p:nvPr>
        </p:nvSpPr>
        <p:spPr>
          <a:xfrm>
            <a:off x="441671" y="1372573"/>
            <a:ext cx="6035100" cy="3705300"/>
          </a:xfrm>
          <a:custGeom>
            <a:avLst/>
            <a:gdLst/>
            <a:ahLst/>
            <a:cxnLst/>
            <a:rect l="l" t="t" r="r" b="b"/>
            <a:pathLst>
              <a:path w="120000" h="120000" extrusionOk="0">
                <a:moveTo>
                  <a:pt x="0" y="0"/>
                </a:moveTo>
                <a:lnTo>
                  <a:pt x="120000" y="0"/>
                </a:lnTo>
                <a:lnTo>
                  <a:pt x="120000" y="120000"/>
                </a:lnTo>
                <a:lnTo>
                  <a:pt x="0" y="120000"/>
                </a:lnTo>
                <a:close/>
              </a:path>
            </a:pathLst>
          </a:custGeom>
          <a:noFill/>
          <a:ln w="13150" cap="flat" cmpd="sng">
            <a:solidFill>
              <a:srgbClr val="000000"/>
            </a:solidFill>
            <a:prstDash val="solid"/>
            <a:round/>
            <a:headEnd type="none" w="sm" len="sm"/>
            <a:tailEnd type="none" w="sm" len="sm"/>
          </a:ln>
        </p:spPr>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7"/>
        <p:cNvGrpSpPr/>
        <p:nvPr/>
      </p:nvGrpSpPr>
      <p:grpSpPr>
        <a:xfrm>
          <a:off x="0" y="0"/>
          <a:ext cx="0" cy="0"/>
          <a:chOff x="0" y="0"/>
          <a:chExt cx="0" cy="0"/>
        </a:xfrm>
      </p:grpSpPr>
      <p:sp>
        <p:nvSpPr>
          <p:cNvPr id="438" name="Google Shape;438;g3ce67b97610_0_4:notes"/>
          <p:cNvSpPr txBox="1">
            <a:spLocks noGrp="1"/>
          </p:cNvSpPr>
          <p:nvPr>
            <p:ph type="body" idx="1"/>
          </p:nvPr>
        </p:nvSpPr>
        <p:spPr>
          <a:xfrm>
            <a:off x="691845" y="5284403"/>
            <a:ext cx="5534700" cy="4323600"/>
          </a:xfrm>
          <a:prstGeom prst="rect">
            <a:avLst/>
          </a:prstGeom>
          <a:noFill/>
          <a:ln>
            <a:noFill/>
          </a:ln>
        </p:spPr>
        <p:txBody>
          <a:bodyPr spcFirstLastPara="1" wrap="square" lIns="99975" tIns="49975" rIns="99975" bIns="49975" anchor="t" anchorCtr="0">
            <a:noAutofit/>
          </a:bodyPr>
          <a:lstStyle/>
          <a:p>
            <a:pPr marL="0" lvl="0" indent="0" algn="l" rtl="0">
              <a:lnSpc>
                <a:spcPct val="100000"/>
              </a:lnSpc>
              <a:spcBef>
                <a:spcPts val="0"/>
              </a:spcBef>
              <a:spcAft>
                <a:spcPts val="0"/>
              </a:spcAft>
              <a:buClr>
                <a:schemeClr val="dk1"/>
              </a:buClr>
              <a:buSzPts val="1400"/>
              <a:buFont typeface="Calibri"/>
              <a:buNone/>
            </a:pPr>
            <a:endParaRPr/>
          </a:p>
        </p:txBody>
      </p:sp>
      <p:sp>
        <p:nvSpPr>
          <p:cNvPr id="439" name="Google Shape;439;g3ce67b97610_0_4:notes"/>
          <p:cNvSpPr>
            <a:spLocks noGrp="1" noRot="1" noChangeAspect="1"/>
          </p:cNvSpPr>
          <p:nvPr>
            <p:ph type="sldImg" idx="2"/>
          </p:nvPr>
        </p:nvSpPr>
        <p:spPr>
          <a:xfrm>
            <a:off x="441671" y="1372573"/>
            <a:ext cx="6035100" cy="3705300"/>
          </a:xfrm>
          <a:custGeom>
            <a:avLst/>
            <a:gdLst/>
            <a:ahLst/>
            <a:cxnLst/>
            <a:rect l="l" t="t" r="r" b="b"/>
            <a:pathLst>
              <a:path w="120000" h="120000" extrusionOk="0">
                <a:moveTo>
                  <a:pt x="0" y="0"/>
                </a:moveTo>
                <a:lnTo>
                  <a:pt x="120000" y="0"/>
                </a:lnTo>
                <a:lnTo>
                  <a:pt x="120000" y="120000"/>
                </a:lnTo>
                <a:lnTo>
                  <a:pt x="0" y="120000"/>
                </a:lnTo>
                <a:close/>
              </a:path>
            </a:pathLst>
          </a:custGeom>
          <a:noFill/>
          <a:ln w="13150" cap="flat" cmpd="sng">
            <a:solidFill>
              <a:srgbClr val="000000"/>
            </a:solidFill>
            <a:prstDash val="solid"/>
            <a:round/>
            <a:headEnd type="none" w="sm" len="sm"/>
            <a:tailEnd type="none" w="sm" len="sm"/>
          </a:ln>
        </p:spPr>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3"/>
        <p:cNvGrpSpPr/>
        <p:nvPr/>
      </p:nvGrpSpPr>
      <p:grpSpPr>
        <a:xfrm>
          <a:off x="0" y="0"/>
          <a:ext cx="0" cy="0"/>
          <a:chOff x="0" y="0"/>
          <a:chExt cx="0" cy="0"/>
        </a:xfrm>
      </p:grpSpPr>
      <p:sp>
        <p:nvSpPr>
          <p:cNvPr id="444" name="Google Shape;444;g3ce26e99c49_0_499:notes"/>
          <p:cNvSpPr txBox="1">
            <a:spLocks noGrp="1"/>
          </p:cNvSpPr>
          <p:nvPr>
            <p:ph type="body" idx="1"/>
          </p:nvPr>
        </p:nvSpPr>
        <p:spPr>
          <a:xfrm>
            <a:off x="691845" y="5284403"/>
            <a:ext cx="5534700" cy="4323600"/>
          </a:xfrm>
          <a:prstGeom prst="rect">
            <a:avLst/>
          </a:prstGeom>
          <a:noFill/>
          <a:ln>
            <a:noFill/>
          </a:ln>
        </p:spPr>
        <p:txBody>
          <a:bodyPr spcFirstLastPara="1" wrap="square" lIns="99975" tIns="49975" rIns="99975" bIns="49975" anchor="t" anchorCtr="0">
            <a:noAutofit/>
          </a:bodyPr>
          <a:lstStyle/>
          <a:p>
            <a:pPr marL="0" lvl="0" indent="0" algn="l" rtl="0">
              <a:lnSpc>
                <a:spcPct val="100000"/>
              </a:lnSpc>
              <a:spcBef>
                <a:spcPts val="0"/>
              </a:spcBef>
              <a:spcAft>
                <a:spcPts val="0"/>
              </a:spcAft>
              <a:buClr>
                <a:schemeClr val="dk1"/>
              </a:buClr>
              <a:buSzPts val="1400"/>
              <a:buFont typeface="Calibri"/>
              <a:buNone/>
            </a:pPr>
            <a:endParaRPr/>
          </a:p>
        </p:txBody>
      </p:sp>
      <p:sp>
        <p:nvSpPr>
          <p:cNvPr id="445" name="Google Shape;445;g3ce26e99c49_0_499:notes"/>
          <p:cNvSpPr>
            <a:spLocks noGrp="1" noRot="1" noChangeAspect="1"/>
          </p:cNvSpPr>
          <p:nvPr>
            <p:ph type="sldImg" idx="2"/>
          </p:nvPr>
        </p:nvSpPr>
        <p:spPr>
          <a:xfrm>
            <a:off x="441671" y="1372573"/>
            <a:ext cx="6035100" cy="3705300"/>
          </a:xfrm>
          <a:custGeom>
            <a:avLst/>
            <a:gdLst/>
            <a:ahLst/>
            <a:cxnLst/>
            <a:rect l="l" t="t" r="r" b="b"/>
            <a:pathLst>
              <a:path w="120000" h="120000" extrusionOk="0">
                <a:moveTo>
                  <a:pt x="0" y="0"/>
                </a:moveTo>
                <a:lnTo>
                  <a:pt x="120000" y="0"/>
                </a:lnTo>
                <a:lnTo>
                  <a:pt x="120000" y="120000"/>
                </a:lnTo>
                <a:lnTo>
                  <a:pt x="0" y="120000"/>
                </a:lnTo>
                <a:close/>
              </a:path>
            </a:pathLst>
          </a:custGeom>
          <a:noFill/>
          <a:ln w="13150" cap="flat" cmpd="sng">
            <a:solidFill>
              <a:srgbClr val="000000"/>
            </a:solidFill>
            <a:prstDash val="solid"/>
            <a:round/>
            <a:headEnd type="none" w="sm" len="sm"/>
            <a:tailEnd type="none" w="sm" len="sm"/>
          </a:ln>
        </p:spPr>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9"/>
        <p:cNvGrpSpPr/>
        <p:nvPr/>
      </p:nvGrpSpPr>
      <p:grpSpPr>
        <a:xfrm>
          <a:off x="0" y="0"/>
          <a:ext cx="0" cy="0"/>
          <a:chOff x="0" y="0"/>
          <a:chExt cx="0" cy="0"/>
        </a:xfrm>
      </p:grpSpPr>
      <p:sp>
        <p:nvSpPr>
          <p:cNvPr id="450" name="Google Shape;450;g3cda7d82260_0_669:notes"/>
          <p:cNvSpPr>
            <a:spLocks noGrp="1" noRot="1" noChangeAspect="1"/>
          </p:cNvSpPr>
          <p:nvPr>
            <p:ph type="sldImg" idx="2"/>
          </p:nvPr>
        </p:nvSpPr>
        <p:spPr>
          <a:xfrm>
            <a:off x="441671" y="1372573"/>
            <a:ext cx="6035100" cy="37053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51" name="Google Shape;451;g3cda7d82260_0_669:notes"/>
          <p:cNvSpPr txBox="1">
            <a:spLocks noGrp="1"/>
          </p:cNvSpPr>
          <p:nvPr>
            <p:ph type="body" idx="1"/>
          </p:nvPr>
        </p:nvSpPr>
        <p:spPr>
          <a:xfrm>
            <a:off x="691845" y="5284403"/>
            <a:ext cx="5534700" cy="4323600"/>
          </a:xfrm>
          <a:prstGeom prst="rect">
            <a:avLst/>
          </a:prstGeom>
          <a:noFill/>
          <a:ln>
            <a:noFill/>
          </a:ln>
        </p:spPr>
        <p:txBody>
          <a:bodyPr spcFirstLastPara="1" wrap="square" lIns="99975" tIns="49975" rIns="99975" bIns="49975" anchor="t" anchorCtr="0">
            <a:noAutofit/>
          </a:bodyPr>
          <a:lstStyle/>
          <a:p>
            <a:pPr marL="0" lvl="0" indent="0" algn="l" rtl="0">
              <a:lnSpc>
                <a:spcPct val="100000"/>
              </a:lnSpc>
              <a:spcBef>
                <a:spcPts val="0"/>
              </a:spcBef>
              <a:spcAft>
                <a:spcPts val="0"/>
              </a:spcAft>
              <a:buClr>
                <a:schemeClr val="dk1"/>
              </a:buClr>
              <a:buSzPts val="1400"/>
              <a:buFont typeface="Calibri"/>
              <a:buNone/>
            </a:pPr>
            <a:endParaRPr/>
          </a:p>
        </p:txBody>
      </p:sp>
      <p:sp>
        <p:nvSpPr>
          <p:cNvPr id="452" name="Google Shape;452;g3cda7d82260_0_669:notes"/>
          <p:cNvSpPr txBox="1">
            <a:spLocks noGrp="1"/>
          </p:cNvSpPr>
          <p:nvPr>
            <p:ph type="sldNum" idx="12"/>
          </p:nvPr>
        </p:nvSpPr>
        <p:spPr>
          <a:xfrm>
            <a:off x="3918851" y="10429645"/>
            <a:ext cx="2998200" cy="551100"/>
          </a:xfrm>
          <a:prstGeom prst="rect">
            <a:avLst/>
          </a:prstGeom>
          <a:noFill/>
          <a:ln>
            <a:noFill/>
          </a:ln>
        </p:spPr>
        <p:txBody>
          <a:bodyPr spcFirstLastPara="1" wrap="square" lIns="99975" tIns="49975" rIns="99975" bIns="49975" anchor="b" anchorCtr="0">
            <a:noAutofit/>
          </a:bodyPr>
          <a:lstStyle/>
          <a:p>
            <a:pPr marL="0" marR="0" lvl="0" indent="0" algn="r" rtl="0">
              <a:lnSpc>
                <a:spcPct val="100000"/>
              </a:lnSpc>
              <a:spcBef>
                <a:spcPts val="0"/>
              </a:spcBef>
              <a:spcAft>
                <a:spcPts val="0"/>
              </a:spcAft>
              <a:buClr>
                <a:srgbClr val="000000"/>
              </a:buClr>
              <a:buSzPts val="1400"/>
              <a:buFont typeface="Arial"/>
              <a:buNone/>
            </a:pPr>
            <a:fld id="{00000000-1234-1234-1234-123412341234}" type="slidenum">
              <a:rPr lang="en-US" sz="1400" b="0" i="0" u="none" strike="noStrike" cap="none">
                <a:solidFill>
                  <a:srgbClr val="000000"/>
                </a:solidFill>
                <a:latin typeface="Arial"/>
                <a:ea typeface="Arial"/>
                <a:cs typeface="Arial"/>
                <a:sym typeface="Arial"/>
              </a:rPr>
              <a:t>23</a:t>
            </a:fld>
            <a:endParaRPr sz="14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6"/>
        <p:cNvGrpSpPr/>
        <p:nvPr/>
      </p:nvGrpSpPr>
      <p:grpSpPr>
        <a:xfrm>
          <a:off x="0" y="0"/>
          <a:ext cx="0" cy="0"/>
          <a:chOff x="0" y="0"/>
          <a:chExt cx="0" cy="0"/>
        </a:xfrm>
      </p:grpSpPr>
      <p:sp>
        <p:nvSpPr>
          <p:cNvPr id="457" name="Google Shape;457;g33f43b67975_0_66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58" name="Google Shape;458;g33f43b67975_0_669:notes"/>
          <p:cNvSpPr txBox="1">
            <a:spLocks noGrp="1"/>
          </p:cNvSpPr>
          <p:nvPr>
            <p:ph type="body" idx="1"/>
          </p:nvPr>
        </p:nvSpPr>
        <p:spPr>
          <a:xfrm>
            <a:off x="685800" y="4400550"/>
            <a:ext cx="5486400" cy="3600600"/>
          </a:xfrm>
          <a:prstGeom prst="rect">
            <a:avLst/>
          </a:prstGeom>
          <a:noFill/>
          <a:ln>
            <a:noFill/>
          </a:ln>
        </p:spPr>
        <p:txBody>
          <a:bodyPr spcFirstLastPara="1" wrap="square" lIns="91575" tIns="45775" rIns="91575" bIns="45775" anchor="t" anchorCtr="0">
            <a:noAutofit/>
          </a:bodyPr>
          <a:lstStyle/>
          <a:p>
            <a:pPr marL="457200" marR="0" lvl="0" indent="-228600" algn="l" rtl="0">
              <a:lnSpc>
                <a:spcPct val="100000"/>
              </a:lnSpc>
              <a:spcBef>
                <a:spcPts val="0"/>
              </a:spcBef>
              <a:spcAft>
                <a:spcPts val="0"/>
              </a:spcAft>
              <a:buClr>
                <a:srgbClr val="000000"/>
              </a:buClr>
              <a:buSzPts val="1400"/>
              <a:buFont typeface="Arial"/>
              <a:buNone/>
            </a:pPr>
            <a:endParaRPr/>
          </a:p>
        </p:txBody>
      </p:sp>
      <p:sp>
        <p:nvSpPr>
          <p:cNvPr id="459" name="Google Shape;459;g33f43b67975_0_669:notes"/>
          <p:cNvSpPr txBox="1">
            <a:spLocks noGrp="1"/>
          </p:cNvSpPr>
          <p:nvPr>
            <p:ph type="sldNum" idx="12"/>
          </p:nvPr>
        </p:nvSpPr>
        <p:spPr>
          <a:xfrm>
            <a:off x="3884613" y="8685213"/>
            <a:ext cx="2971800" cy="458700"/>
          </a:xfrm>
          <a:prstGeom prst="rect">
            <a:avLst/>
          </a:prstGeom>
          <a:noFill/>
          <a:ln>
            <a:noFill/>
          </a:ln>
        </p:spPr>
        <p:txBody>
          <a:bodyPr spcFirstLastPara="1" wrap="square" lIns="91575" tIns="45775" rIns="91575" bIns="45775" anchor="b" anchorCtr="0">
            <a:noAutofit/>
          </a:bodyPr>
          <a:lstStyle/>
          <a:p>
            <a:pPr marL="0" lvl="0" indent="0" algn="l" rtl="0">
              <a:lnSpc>
                <a:spcPct val="100000"/>
              </a:lnSpc>
              <a:spcBef>
                <a:spcPts val="0"/>
              </a:spcBef>
              <a:spcAft>
                <a:spcPts val="0"/>
              </a:spcAft>
              <a:buClr>
                <a:schemeClr val="dk1"/>
              </a:buClr>
              <a:buSzPts val="1300"/>
              <a:buFont typeface="Arial"/>
              <a:buNone/>
            </a:pPr>
            <a:fld id="{00000000-1234-1234-1234-123412341234}" type="slidenum">
              <a:rPr lang="en-US"/>
              <a:t>24</a:t>
            </a:fld>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3"/>
        <p:cNvGrpSpPr/>
        <p:nvPr/>
      </p:nvGrpSpPr>
      <p:grpSpPr>
        <a:xfrm>
          <a:off x="0" y="0"/>
          <a:ext cx="0" cy="0"/>
          <a:chOff x="0" y="0"/>
          <a:chExt cx="0" cy="0"/>
        </a:xfrm>
      </p:grpSpPr>
      <p:sp>
        <p:nvSpPr>
          <p:cNvPr id="464" name="Google Shape;464;g3ce26e99c49_0_79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65" name="Google Shape;465;g3ce26e99c49_0_799:notes"/>
          <p:cNvSpPr txBox="1">
            <a:spLocks noGrp="1"/>
          </p:cNvSpPr>
          <p:nvPr>
            <p:ph type="body" idx="1"/>
          </p:nvPr>
        </p:nvSpPr>
        <p:spPr>
          <a:xfrm>
            <a:off x="685800" y="4400550"/>
            <a:ext cx="5486400" cy="3600600"/>
          </a:xfrm>
          <a:prstGeom prst="rect">
            <a:avLst/>
          </a:prstGeom>
          <a:noFill/>
          <a:ln>
            <a:noFill/>
          </a:ln>
        </p:spPr>
        <p:txBody>
          <a:bodyPr spcFirstLastPara="1" wrap="square" lIns="91575" tIns="45775" rIns="91575" bIns="45775" anchor="t" anchorCtr="0">
            <a:noAutofit/>
          </a:bodyPr>
          <a:lstStyle/>
          <a:p>
            <a:pPr marL="457200" marR="0" lvl="0" indent="-228600" algn="l" rtl="0">
              <a:lnSpc>
                <a:spcPct val="100000"/>
              </a:lnSpc>
              <a:spcBef>
                <a:spcPts val="0"/>
              </a:spcBef>
              <a:spcAft>
                <a:spcPts val="0"/>
              </a:spcAft>
              <a:buClr>
                <a:srgbClr val="000000"/>
              </a:buClr>
              <a:buSzPts val="1400"/>
              <a:buFont typeface="Arial"/>
              <a:buNone/>
            </a:pPr>
            <a:endParaRPr/>
          </a:p>
        </p:txBody>
      </p:sp>
      <p:sp>
        <p:nvSpPr>
          <p:cNvPr id="466" name="Google Shape;466;g3ce26e99c49_0_799:notes"/>
          <p:cNvSpPr txBox="1">
            <a:spLocks noGrp="1"/>
          </p:cNvSpPr>
          <p:nvPr>
            <p:ph type="sldNum" idx="12"/>
          </p:nvPr>
        </p:nvSpPr>
        <p:spPr>
          <a:xfrm>
            <a:off x="3884613" y="8685213"/>
            <a:ext cx="2971800" cy="458700"/>
          </a:xfrm>
          <a:prstGeom prst="rect">
            <a:avLst/>
          </a:prstGeom>
          <a:noFill/>
          <a:ln>
            <a:noFill/>
          </a:ln>
        </p:spPr>
        <p:txBody>
          <a:bodyPr spcFirstLastPara="1" wrap="square" lIns="91575" tIns="45775" rIns="91575" bIns="45775" anchor="b" anchorCtr="0">
            <a:noAutofit/>
          </a:bodyPr>
          <a:lstStyle/>
          <a:p>
            <a:pPr marL="0" lvl="0" indent="0" algn="l" rtl="0">
              <a:lnSpc>
                <a:spcPct val="100000"/>
              </a:lnSpc>
              <a:spcBef>
                <a:spcPts val="0"/>
              </a:spcBef>
              <a:spcAft>
                <a:spcPts val="0"/>
              </a:spcAft>
              <a:buClr>
                <a:schemeClr val="dk1"/>
              </a:buClr>
              <a:buSzPts val="1300"/>
              <a:buFont typeface="Arial"/>
              <a:buNone/>
            </a:pPr>
            <a:fld id="{00000000-1234-1234-1234-123412341234}" type="slidenum">
              <a:rPr lang="en-US"/>
              <a:t>25</a:t>
            </a:fld>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0"/>
        <p:cNvGrpSpPr/>
        <p:nvPr/>
      </p:nvGrpSpPr>
      <p:grpSpPr>
        <a:xfrm>
          <a:off x="0" y="0"/>
          <a:ext cx="0" cy="0"/>
          <a:chOff x="0" y="0"/>
          <a:chExt cx="0" cy="0"/>
        </a:xfrm>
      </p:grpSpPr>
      <p:sp>
        <p:nvSpPr>
          <p:cNvPr id="471" name="Google Shape;471;g3ce26e99c49_0_809:notes"/>
          <p:cNvSpPr>
            <a:spLocks noGrp="1" noRot="1" noChangeAspect="1"/>
          </p:cNvSpPr>
          <p:nvPr>
            <p:ph type="sldImg" idx="2"/>
          </p:nvPr>
        </p:nvSpPr>
        <p:spPr>
          <a:xfrm>
            <a:off x="441671" y="1372573"/>
            <a:ext cx="6035100" cy="37053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72" name="Google Shape;472;g3ce26e99c49_0_809:notes"/>
          <p:cNvSpPr txBox="1">
            <a:spLocks noGrp="1"/>
          </p:cNvSpPr>
          <p:nvPr>
            <p:ph type="body" idx="1"/>
          </p:nvPr>
        </p:nvSpPr>
        <p:spPr>
          <a:xfrm>
            <a:off x="691845" y="5284403"/>
            <a:ext cx="5534700" cy="4323600"/>
          </a:xfrm>
          <a:prstGeom prst="rect">
            <a:avLst/>
          </a:prstGeom>
          <a:noFill/>
          <a:ln>
            <a:noFill/>
          </a:ln>
        </p:spPr>
        <p:txBody>
          <a:bodyPr spcFirstLastPara="1" wrap="square" lIns="99975" tIns="49975" rIns="99975" bIns="49975" anchor="t" anchorCtr="0">
            <a:noAutofit/>
          </a:bodyPr>
          <a:lstStyle/>
          <a:p>
            <a:pPr marL="0" lvl="0" indent="0" algn="l" rtl="0">
              <a:lnSpc>
                <a:spcPct val="100000"/>
              </a:lnSpc>
              <a:spcBef>
                <a:spcPts val="0"/>
              </a:spcBef>
              <a:spcAft>
                <a:spcPts val="0"/>
              </a:spcAft>
              <a:buClr>
                <a:schemeClr val="dk1"/>
              </a:buClr>
              <a:buSzPts val="1400"/>
              <a:buFont typeface="Calibri"/>
              <a:buNone/>
            </a:pPr>
            <a:endParaRPr/>
          </a:p>
        </p:txBody>
      </p:sp>
      <p:sp>
        <p:nvSpPr>
          <p:cNvPr id="473" name="Google Shape;473;g3ce26e99c49_0_809:notes"/>
          <p:cNvSpPr txBox="1">
            <a:spLocks noGrp="1"/>
          </p:cNvSpPr>
          <p:nvPr>
            <p:ph type="sldNum" idx="12"/>
          </p:nvPr>
        </p:nvSpPr>
        <p:spPr>
          <a:xfrm>
            <a:off x="3918851" y="10429645"/>
            <a:ext cx="2998200" cy="551100"/>
          </a:xfrm>
          <a:prstGeom prst="rect">
            <a:avLst/>
          </a:prstGeom>
          <a:noFill/>
          <a:ln>
            <a:noFill/>
          </a:ln>
        </p:spPr>
        <p:txBody>
          <a:bodyPr spcFirstLastPara="1" wrap="square" lIns="99975" tIns="49975" rIns="99975" bIns="49975" anchor="b" anchorCtr="0">
            <a:noAutofit/>
          </a:bodyPr>
          <a:lstStyle/>
          <a:p>
            <a:pPr marL="0" marR="0" lvl="0" indent="0" algn="r" rtl="0">
              <a:lnSpc>
                <a:spcPct val="100000"/>
              </a:lnSpc>
              <a:spcBef>
                <a:spcPts val="0"/>
              </a:spcBef>
              <a:spcAft>
                <a:spcPts val="0"/>
              </a:spcAft>
              <a:buClr>
                <a:srgbClr val="000000"/>
              </a:buClr>
              <a:buSzPts val="1400"/>
              <a:buFont typeface="Arial"/>
              <a:buNone/>
            </a:pPr>
            <a:fld id="{00000000-1234-1234-1234-123412341234}" type="slidenum">
              <a:rPr lang="en-US" sz="1400" b="0" i="0" u="none" strike="noStrike" cap="none">
                <a:solidFill>
                  <a:srgbClr val="000000"/>
                </a:solidFill>
                <a:latin typeface="Arial"/>
                <a:ea typeface="Arial"/>
                <a:cs typeface="Arial"/>
                <a:sym typeface="Arial"/>
              </a:rPr>
              <a:t>26</a:t>
            </a:fld>
            <a:endParaRPr sz="14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7"/>
        <p:cNvGrpSpPr/>
        <p:nvPr/>
      </p:nvGrpSpPr>
      <p:grpSpPr>
        <a:xfrm>
          <a:off x="0" y="0"/>
          <a:ext cx="0" cy="0"/>
          <a:chOff x="0" y="0"/>
          <a:chExt cx="0" cy="0"/>
        </a:xfrm>
      </p:grpSpPr>
      <p:sp>
        <p:nvSpPr>
          <p:cNvPr id="478" name="Google Shape;478;g3ce26e99c49_0_815:notes"/>
          <p:cNvSpPr txBox="1">
            <a:spLocks noGrp="1"/>
          </p:cNvSpPr>
          <p:nvPr>
            <p:ph type="body" idx="1"/>
          </p:nvPr>
        </p:nvSpPr>
        <p:spPr>
          <a:xfrm>
            <a:off x="691845" y="5284403"/>
            <a:ext cx="5534700" cy="4323600"/>
          </a:xfrm>
          <a:prstGeom prst="rect">
            <a:avLst/>
          </a:prstGeom>
          <a:noFill/>
          <a:ln>
            <a:noFill/>
          </a:ln>
        </p:spPr>
        <p:txBody>
          <a:bodyPr spcFirstLastPara="1" wrap="square" lIns="99975" tIns="49975" rIns="99975" bIns="49975" anchor="t" anchorCtr="0">
            <a:noAutofit/>
          </a:bodyPr>
          <a:lstStyle/>
          <a:p>
            <a:pPr marL="0" lvl="0" indent="0" algn="l" rtl="0">
              <a:lnSpc>
                <a:spcPct val="100000"/>
              </a:lnSpc>
              <a:spcBef>
                <a:spcPts val="0"/>
              </a:spcBef>
              <a:spcAft>
                <a:spcPts val="0"/>
              </a:spcAft>
              <a:buClr>
                <a:schemeClr val="dk1"/>
              </a:buClr>
              <a:buSzPts val="1400"/>
              <a:buFont typeface="Calibri"/>
              <a:buNone/>
            </a:pPr>
            <a:endParaRPr/>
          </a:p>
        </p:txBody>
      </p:sp>
      <p:sp>
        <p:nvSpPr>
          <p:cNvPr id="479" name="Google Shape;479;g3ce26e99c49_0_815:notes"/>
          <p:cNvSpPr>
            <a:spLocks noGrp="1" noRot="1" noChangeAspect="1"/>
          </p:cNvSpPr>
          <p:nvPr>
            <p:ph type="sldImg" idx="2"/>
          </p:nvPr>
        </p:nvSpPr>
        <p:spPr>
          <a:xfrm>
            <a:off x="166688" y="1373188"/>
            <a:ext cx="6584950" cy="3705225"/>
          </a:xfrm>
          <a:custGeom>
            <a:avLst/>
            <a:gdLst/>
            <a:ahLst/>
            <a:cxnLst/>
            <a:rect l="l" t="t" r="r" b="b"/>
            <a:pathLst>
              <a:path w="120000" h="120000" extrusionOk="0">
                <a:moveTo>
                  <a:pt x="0" y="0"/>
                </a:moveTo>
                <a:lnTo>
                  <a:pt x="120000" y="0"/>
                </a:lnTo>
                <a:lnTo>
                  <a:pt x="120000" y="120000"/>
                </a:lnTo>
                <a:lnTo>
                  <a:pt x="0" y="120000"/>
                </a:lnTo>
                <a:close/>
              </a:path>
            </a:pathLst>
          </a:custGeom>
          <a:noFill/>
          <a:ln w="13150" cap="flat" cmpd="sng">
            <a:solidFill>
              <a:srgbClr val="000000"/>
            </a:solidFill>
            <a:prstDash val="solid"/>
            <a:round/>
            <a:headEnd type="none" w="sm" len="sm"/>
            <a:tailEnd type="none" w="sm" len="sm"/>
          </a:ln>
        </p:spPr>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4"/>
        <p:cNvGrpSpPr/>
        <p:nvPr/>
      </p:nvGrpSpPr>
      <p:grpSpPr>
        <a:xfrm>
          <a:off x="0" y="0"/>
          <a:ext cx="0" cy="0"/>
          <a:chOff x="0" y="0"/>
          <a:chExt cx="0" cy="0"/>
        </a:xfrm>
      </p:grpSpPr>
      <p:sp>
        <p:nvSpPr>
          <p:cNvPr id="485" name="Google Shape;485;g3ce26e99c49_0_822:notes"/>
          <p:cNvSpPr txBox="1">
            <a:spLocks noGrp="1"/>
          </p:cNvSpPr>
          <p:nvPr>
            <p:ph type="body" idx="1"/>
          </p:nvPr>
        </p:nvSpPr>
        <p:spPr>
          <a:xfrm>
            <a:off x="691845" y="5284403"/>
            <a:ext cx="5534700" cy="4323600"/>
          </a:xfrm>
          <a:prstGeom prst="rect">
            <a:avLst/>
          </a:prstGeom>
          <a:noFill/>
          <a:ln>
            <a:noFill/>
          </a:ln>
        </p:spPr>
        <p:txBody>
          <a:bodyPr spcFirstLastPara="1" wrap="square" lIns="99975" tIns="49975" rIns="99975" bIns="49975" anchor="t" anchorCtr="0">
            <a:noAutofit/>
          </a:bodyPr>
          <a:lstStyle/>
          <a:p>
            <a:pPr marL="0" lvl="0" indent="0" algn="l" rtl="0">
              <a:lnSpc>
                <a:spcPct val="100000"/>
              </a:lnSpc>
              <a:spcBef>
                <a:spcPts val="0"/>
              </a:spcBef>
              <a:spcAft>
                <a:spcPts val="0"/>
              </a:spcAft>
              <a:buClr>
                <a:schemeClr val="dk1"/>
              </a:buClr>
              <a:buSzPts val="1400"/>
              <a:buFont typeface="Calibri"/>
              <a:buNone/>
            </a:pPr>
            <a:endParaRPr/>
          </a:p>
        </p:txBody>
      </p:sp>
      <p:sp>
        <p:nvSpPr>
          <p:cNvPr id="486" name="Google Shape;486;g3ce26e99c49_0_822:notes"/>
          <p:cNvSpPr>
            <a:spLocks noGrp="1" noRot="1" noChangeAspect="1"/>
          </p:cNvSpPr>
          <p:nvPr>
            <p:ph type="sldImg" idx="2"/>
          </p:nvPr>
        </p:nvSpPr>
        <p:spPr>
          <a:xfrm>
            <a:off x="166688" y="1373188"/>
            <a:ext cx="6584950" cy="3705225"/>
          </a:xfrm>
          <a:custGeom>
            <a:avLst/>
            <a:gdLst/>
            <a:ahLst/>
            <a:cxnLst/>
            <a:rect l="l" t="t" r="r" b="b"/>
            <a:pathLst>
              <a:path w="120000" h="120000" extrusionOk="0">
                <a:moveTo>
                  <a:pt x="0" y="0"/>
                </a:moveTo>
                <a:lnTo>
                  <a:pt x="120000" y="0"/>
                </a:lnTo>
                <a:lnTo>
                  <a:pt x="120000" y="120000"/>
                </a:lnTo>
                <a:lnTo>
                  <a:pt x="0" y="120000"/>
                </a:lnTo>
                <a:close/>
              </a:path>
            </a:pathLst>
          </a:custGeom>
          <a:noFill/>
          <a:ln w="13150" cap="flat" cmpd="sng">
            <a:solidFill>
              <a:srgbClr val="000000"/>
            </a:solidFill>
            <a:prstDash val="solid"/>
            <a:round/>
            <a:headEnd type="none" w="sm" len="sm"/>
            <a:tailEnd type="none" w="sm" len="sm"/>
          </a:ln>
        </p:spPr>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0"/>
        <p:cNvGrpSpPr/>
        <p:nvPr/>
      </p:nvGrpSpPr>
      <p:grpSpPr>
        <a:xfrm>
          <a:off x="0" y="0"/>
          <a:ext cx="0" cy="0"/>
          <a:chOff x="0" y="0"/>
          <a:chExt cx="0" cy="0"/>
        </a:xfrm>
      </p:grpSpPr>
      <p:sp>
        <p:nvSpPr>
          <p:cNvPr id="491" name="Google Shape;491;g3ce26e99c49_0_828:notes"/>
          <p:cNvSpPr txBox="1">
            <a:spLocks noGrp="1"/>
          </p:cNvSpPr>
          <p:nvPr>
            <p:ph type="body" idx="1"/>
          </p:nvPr>
        </p:nvSpPr>
        <p:spPr>
          <a:xfrm>
            <a:off x="691845" y="5284403"/>
            <a:ext cx="5534700" cy="4323600"/>
          </a:xfrm>
          <a:prstGeom prst="rect">
            <a:avLst/>
          </a:prstGeom>
          <a:noFill/>
          <a:ln>
            <a:noFill/>
          </a:ln>
        </p:spPr>
        <p:txBody>
          <a:bodyPr spcFirstLastPara="1" wrap="square" lIns="99975" tIns="49975" rIns="99975" bIns="49975" anchor="t" anchorCtr="0">
            <a:noAutofit/>
          </a:bodyPr>
          <a:lstStyle/>
          <a:p>
            <a:pPr marL="0" lvl="0" indent="0" algn="l" rtl="0">
              <a:lnSpc>
                <a:spcPct val="100000"/>
              </a:lnSpc>
              <a:spcBef>
                <a:spcPts val="0"/>
              </a:spcBef>
              <a:spcAft>
                <a:spcPts val="0"/>
              </a:spcAft>
              <a:buClr>
                <a:schemeClr val="dk1"/>
              </a:buClr>
              <a:buSzPts val="1400"/>
              <a:buFont typeface="Calibri"/>
              <a:buNone/>
            </a:pPr>
            <a:endParaRPr/>
          </a:p>
        </p:txBody>
      </p:sp>
      <p:sp>
        <p:nvSpPr>
          <p:cNvPr id="492" name="Google Shape;492;g3ce26e99c49_0_828:notes"/>
          <p:cNvSpPr>
            <a:spLocks noGrp="1" noRot="1" noChangeAspect="1"/>
          </p:cNvSpPr>
          <p:nvPr>
            <p:ph type="sldImg" idx="2"/>
          </p:nvPr>
        </p:nvSpPr>
        <p:spPr>
          <a:xfrm>
            <a:off x="166688" y="1373188"/>
            <a:ext cx="6584950" cy="3705225"/>
          </a:xfrm>
          <a:custGeom>
            <a:avLst/>
            <a:gdLst/>
            <a:ahLst/>
            <a:cxnLst/>
            <a:rect l="l" t="t" r="r" b="b"/>
            <a:pathLst>
              <a:path w="120000" h="120000" extrusionOk="0">
                <a:moveTo>
                  <a:pt x="0" y="0"/>
                </a:moveTo>
                <a:lnTo>
                  <a:pt x="120000" y="0"/>
                </a:lnTo>
                <a:lnTo>
                  <a:pt x="120000" y="120000"/>
                </a:lnTo>
                <a:lnTo>
                  <a:pt x="0" y="120000"/>
                </a:lnTo>
                <a:close/>
              </a:path>
            </a:pathLst>
          </a:custGeom>
          <a:noFill/>
          <a:ln w="13150" cap="flat" cmpd="sng">
            <a:solidFill>
              <a:srgbClr val="000000"/>
            </a:solidFill>
            <a:prstDash val="solid"/>
            <a:round/>
            <a:headEnd type="none" w="sm" len="sm"/>
            <a:tailEnd type="none" w="sm" len="sm"/>
          </a:ln>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0"/>
        <p:cNvGrpSpPr/>
        <p:nvPr/>
      </p:nvGrpSpPr>
      <p:grpSpPr>
        <a:xfrm>
          <a:off x="0" y="0"/>
          <a:ext cx="0" cy="0"/>
          <a:chOff x="0" y="0"/>
          <a:chExt cx="0" cy="0"/>
        </a:xfrm>
      </p:grpSpPr>
      <p:sp>
        <p:nvSpPr>
          <p:cNvPr id="291" name="Google Shape;291;p4:notes"/>
          <p:cNvSpPr txBox="1">
            <a:spLocks noGrp="1"/>
          </p:cNvSpPr>
          <p:nvPr>
            <p:ph type="body" idx="1"/>
          </p:nvPr>
        </p:nvSpPr>
        <p:spPr>
          <a:xfrm>
            <a:off x="688817" y="4822269"/>
            <a:ext cx="5510530" cy="3945493"/>
          </a:xfrm>
          <a:prstGeom prst="rect">
            <a:avLst/>
          </a:prstGeom>
          <a:noFill/>
          <a:ln>
            <a:noFill/>
          </a:ln>
        </p:spPr>
        <p:txBody>
          <a:bodyPr spcFirstLastPara="1" wrap="square" lIns="96600" tIns="48300" rIns="96600" bIns="48300" anchor="t" anchorCtr="0">
            <a:noAutofit/>
          </a:bodyPr>
          <a:lstStyle/>
          <a:p>
            <a:pPr marL="0" lvl="0" indent="0" algn="l" rtl="0">
              <a:lnSpc>
                <a:spcPct val="100000"/>
              </a:lnSpc>
              <a:spcBef>
                <a:spcPts val="0"/>
              </a:spcBef>
              <a:spcAft>
                <a:spcPts val="0"/>
              </a:spcAft>
              <a:buSzPts val="1400"/>
              <a:buNone/>
            </a:pPr>
            <a:endParaRPr/>
          </a:p>
        </p:txBody>
      </p:sp>
      <p:sp>
        <p:nvSpPr>
          <p:cNvPr id="292" name="Google Shape;292;p4:notes"/>
          <p:cNvSpPr>
            <a:spLocks noGrp="1" noRot="1" noChangeAspect="1"/>
          </p:cNvSpPr>
          <p:nvPr>
            <p:ph type="sldImg" idx="2"/>
          </p:nvPr>
        </p:nvSpPr>
        <p:spPr>
          <a:xfrm>
            <a:off x="439738" y="1252538"/>
            <a:ext cx="6008687" cy="338137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0">
          <a:extLst>
            <a:ext uri="{FF2B5EF4-FFF2-40B4-BE49-F238E27FC236}">
              <a16:creationId xmlns:a16="http://schemas.microsoft.com/office/drawing/2014/main" id="{F58BB016-A959-1EBA-E6DE-BE1959276DAD}"/>
            </a:ext>
          </a:extLst>
        </p:cNvPr>
        <p:cNvGrpSpPr/>
        <p:nvPr/>
      </p:nvGrpSpPr>
      <p:grpSpPr>
        <a:xfrm>
          <a:off x="0" y="0"/>
          <a:ext cx="0" cy="0"/>
          <a:chOff x="0" y="0"/>
          <a:chExt cx="0" cy="0"/>
        </a:xfrm>
      </p:grpSpPr>
      <p:sp>
        <p:nvSpPr>
          <p:cNvPr id="491" name="Google Shape;491;g3ce26e99c49_0_828:notes">
            <a:extLst>
              <a:ext uri="{FF2B5EF4-FFF2-40B4-BE49-F238E27FC236}">
                <a16:creationId xmlns:a16="http://schemas.microsoft.com/office/drawing/2014/main" id="{623822AE-6A7E-0F99-34F1-03CB59EB6561}"/>
              </a:ext>
            </a:extLst>
          </p:cNvPr>
          <p:cNvSpPr txBox="1">
            <a:spLocks noGrp="1"/>
          </p:cNvSpPr>
          <p:nvPr>
            <p:ph type="body" idx="1"/>
          </p:nvPr>
        </p:nvSpPr>
        <p:spPr>
          <a:xfrm>
            <a:off x="691845" y="5284403"/>
            <a:ext cx="5534700" cy="4323600"/>
          </a:xfrm>
          <a:prstGeom prst="rect">
            <a:avLst/>
          </a:prstGeom>
          <a:noFill/>
          <a:ln>
            <a:noFill/>
          </a:ln>
        </p:spPr>
        <p:txBody>
          <a:bodyPr spcFirstLastPara="1" wrap="square" lIns="99975" tIns="49975" rIns="99975" bIns="49975" anchor="t" anchorCtr="0">
            <a:noAutofit/>
          </a:bodyPr>
          <a:lstStyle/>
          <a:p>
            <a:pPr marL="0" lvl="0" indent="0" algn="l" rtl="0">
              <a:lnSpc>
                <a:spcPct val="100000"/>
              </a:lnSpc>
              <a:spcBef>
                <a:spcPts val="0"/>
              </a:spcBef>
              <a:spcAft>
                <a:spcPts val="0"/>
              </a:spcAft>
              <a:buClr>
                <a:schemeClr val="dk1"/>
              </a:buClr>
              <a:buSzPts val="1400"/>
              <a:buFont typeface="Calibri"/>
              <a:buNone/>
            </a:pPr>
            <a:endParaRPr/>
          </a:p>
        </p:txBody>
      </p:sp>
      <p:sp>
        <p:nvSpPr>
          <p:cNvPr id="492" name="Google Shape;492;g3ce26e99c49_0_828:notes">
            <a:extLst>
              <a:ext uri="{FF2B5EF4-FFF2-40B4-BE49-F238E27FC236}">
                <a16:creationId xmlns:a16="http://schemas.microsoft.com/office/drawing/2014/main" id="{D56671A8-812C-9270-45E0-4B9A719D16B5}"/>
              </a:ext>
            </a:extLst>
          </p:cNvPr>
          <p:cNvSpPr>
            <a:spLocks noGrp="1" noRot="1" noChangeAspect="1"/>
          </p:cNvSpPr>
          <p:nvPr>
            <p:ph type="sldImg" idx="2"/>
          </p:nvPr>
        </p:nvSpPr>
        <p:spPr>
          <a:xfrm>
            <a:off x="166688" y="1373188"/>
            <a:ext cx="6584950" cy="3705225"/>
          </a:xfrm>
          <a:custGeom>
            <a:avLst/>
            <a:gdLst/>
            <a:ahLst/>
            <a:cxnLst/>
            <a:rect l="l" t="t" r="r" b="b"/>
            <a:pathLst>
              <a:path w="120000" h="120000" extrusionOk="0">
                <a:moveTo>
                  <a:pt x="0" y="0"/>
                </a:moveTo>
                <a:lnTo>
                  <a:pt x="120000" y="0"/>
                </a:lnTo>
                <a:lnTo>
                  <a:pt x="120000" y="120000"/>
                </a:lnTo>
                <a:lnTo>
                  <a:pt x="0" y="120000"/>
                </a:lnTo>
                <a:close/>
              </a:path>
            </a:pathLst>
          </a:custGeom>
          <a:noFill/>
          <a:ln w="1315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15308153"/>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0">
          <a:extLst>
            <a:ext uri="{FF2B5EF4-FFF2-40B4-BE49-F238E27FC236}">
              <a16:creationId xmlns:a16="http://schemas.microsoft.com/office/drawing/2014/main" id="{FE869C12-8235-81E2-C43A-AF18658F44A2}"/>
            </a:ext>
          </a:extLst>
        </p:cNvPr>
        <p:cNvGrpSpPr/>
        <p:nvPr/>
      </p:nvGrpSpPr>
      <p:grpSpPr>
        <a:xfrm>
          <a:off x="0" y="0"/>
          <a:ext cx="0" cy="0"/>
          <a:chOff x="0" y="0"/>
          <a:chExt cx="0" cy="0"/>
        </a:xfrm>
      </p:grpSpPr>
      <p:sp>
        <p:nvSpPr>
          <p:cNvPr id="491" name="Google Shape;491;g3ce26e99c49_0_828:notes">
            <a:extLst>
              <a:ext uri="{FF2B5EF4-FFF2-40B4-BE49-F238E27FC236}">
                <a16:creationId xmlns:a16="http://schemas.microsoft.com/office/drawing/2014/main" id="{05F9D34D-EF26-F5B0-4533-F28C80B971B4}"/>
              </a:ext>
            </a:extLst>
          </p:cNvPr>
          <p:cNvSpPr txBox="1">
            <a:spLocks noGrp="1"/>
          </p:cNvSpPr>
          <p:nvPr>
            <p:ph type="body" idx="1"/>
          </p:nvPr>
        </p:nvSpPr>
        <p:spPr>
          <a:xfrm>
            <a:off x="691845" y="5284403"/>
            <a:ext cx="5534700" cy="4323600"/>
          </a:xfrm>
          <a:prstGeom prst="rect">
            <a:avLst/>
          </a:prstGeom>
          <a:noFill/>
          <a:ln>
            <a:noFill/>
          </a:ln>
        </p:spPr>
        <p:txBody>
          <a:bodyPr spcFirstLastPara="1" wrap="square" lIns="99975" tIns="49975" rIns="99975" bIns="49975" anchor="t" anchorCtr="0">
            <a:noAutofit/>
          </a:bodyPr>
          <a:lstStyle/>
          <a:p>
            <a:pPr marL="0" lvl="0" indent="0" algn="l" rtl="0">
              <a:lnSpc>
                <a:spcPct val="100000"/>
              </a:lnSpc>
              <a:spcBef>
                <a:spcPts val="0"/>
              </a:spcBef>
              <a:spcAft>
                <a:spcPts val="0"/>
              </a:spcAft>
              <a:buClr>
                <a:schemeClr val="dk1"/>
              </a:buClr>
              <a:buSzPts val="1400"/>
              <a:buFont typeface="Calibri"/>
              <a:buNone/>
            </a:pPr>
            <a:endParaRPr/>
          </a:p>
        </p:txBody>
      </p:sp>
      <p:sp>
        <p:nvSpPr>
          <p:cNvPr id="492" name="Google Shape;492;g3ce26e99c49_0_828:notes">
            <a:extLst>
              <a:ext uri="{FF2B5EF4-FFF2-40B4-BE49-F238E27FC236}">
                <a16:creationId xmlns:a16="http://schemas.microsoft.com/office/drawing/2014/main" id="{FFB4B8C5-4C2C-8AAB-97BF-AA4A26E313BC}"/>
              </a:ext>
            </a:extLst>
          </p:cNvPr>
          <p:cNvSpPr>
            <a:spLocks noGrp="1" noRot="1" noChangeAspect="1"/>
          </p:cNvSpPr>
          <p:nvPr>
            <p:ph type="sldImg" idx="2"/>
          </p:nvPr>
        </p:nvSpPr>
        <p:spPr>
          <a:xfrm>
            <a:off x="166688" y="1373188"/>
            <a:ext cx="6584950" cy="3705225"/>
          </a:xfrm>
          <a:custGeom>
            <a:avLst/>
            <a:gdLst/>
            <a:ahLst/>
            <a:cxnLst/>
            <a:rect l="l" t="t" r="r" b="b"/>
            <a:pathLst>
              <a:path w="120000" h="120000" extrusionOk="0">
                <a:moveTo>
                  <a:pt x="0" y="0"/>
                </a:moveTo>
                <a:lnTo>
                  <a:pt x="120000" y="0"/>
                </a:lnTo>
                <a:lnTo>
                  <a:pt x="120000" y="120000"/>
                </a:lnTo>
                <a:lnTo>
                  <a:pt x="0" y="120000"/>
                </a:lnTo>
                <a:close/>
              </a:path>
            </a:pathLst>
          </a:custGeom>
          <a:noFill/>
          <a:ln w="1315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362199114"/>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6"/>
        <p:cNvGrpSpPr/>
        <p:nvPr/>
      </p:nvGrpSpPr>
      <p:grpSpPr>
        <a:xfrm>
          <a:off x="0" y="0"/>
          <a:ext cx="0" cy="0"/>
          <a:chOff x="0" y="0"/>
          <a:chExt cx="0" cy="0"/>
        </a:xfrm>
      </p:grpSpPr>
      <p:sp>
        <p:nvSpPr>
          <p:cNvPr id="497" name="Google Shape;497;g3ce26e99c49_0_833:notes"/>
          <p:cNvSpPr txBox="1">
            <a:spLocks noGrp="1"/>
          </p:cNvSpPr>
          <p:nvPr>
            <p:ph type="body" idx="1"/>
          </p:nvPr>
        </p:nvSpPr>
        <p:spPr>
          <a:xfrm>
            <a:off x="691845" y="5284403"/>
            <a:ext cx="5534700" cy="4323600"/>
          </a:xfrm>
          <a:prstGeom prst="rect">
            <a:avLst/>
          </a:prstGeom>
          <a:noFill/>
          <a:ln>
            <a:noFill/>
          </a:ln>
        </p:spPr>
        <p:txBody>
          <a:bodyPr spcFirstLastPara="1" wrap="square" lIns="99975" tIns="49975" rIns="99975" bIns="49975" anchor="t" anchorCtr="0">
            <a:noAutofit/>
          </a:bodyPr>
          <a:lstStyle/>
          <a:p>
            <a:pPr marL="0" lvl="0" indent="0" algn="l" rtl="0">
              <a:lnSpc>
                <a:spcPct val="100000"/>
              </a:lnSpc>
              <a:spcBef>
                <a:spcPts val="0"/>
              </a:spcBef>
              <a:spcAft>
                <a:spcPts val="0"/>
              </a:spcAft>
              <a:buClr>
                <a:schemeClr val="dk1"/>
              </a:buClr>
              <a:buSzPts val="1400"/>
              <a:buFont typeface="Calibri"/>
              <a:buNone/>
            </a:pPr>
            <a:endParaRPr/>
          </a:p>
        </p:txBody>
      </p:sp>
      <p:sp>
        <p:nvSpPr>
          <p:cNvPr id="498" name="Google Shape;498;g3ce26e99c49_0_833:notes"/>
          <p:cNvSpPr>
            <a:spLocks noGrp="1" noRot="1" noChangeAspect="1"/>
          </p:cNvSpPr>
          <p:nvPr>
            <p:ph type="sldImg" idx="2"/>
          </p:nvPr>
        </p:nvSpPr>
        <p:spPr>
          <a:xfrm>
            <a:off x="441671" y="1372573"/>
            <a:ext cx="6035100" cy="3705300"/>
          </a:xfrm>
          <a:custGeom>
            <a:avLst/>
            <a:gdLst/>
            <a:ahLst/>
            <a:cxnLst/>
            <a:rect l="l" t="t" r="r" b="b"/>
            <a:pathLst>
              <a:path w="120000" h="120000" extrusionOk="0">
                <a:moveTo>
                  <a:pt x="0" y="0"/>
                </a:moveTo>
                <a:lnTo>
                  <a:pt x="120000" y="0"/>
                </a:lnTo>
                <a:lnTo>
                  <a:pt x="120000" y="120000"/>
                </a:lnTo>
                <a:lnTo>
                  <a:pt x="0" y="120000"/>
                </a:lnTo>
                <a:close/>
              </a:path>
            </a:pathLst>
          </a:custGeom>
          <a:noFill/>
          <a:ln w="13150" cap="flat" cmpd="sng">
            <a:solidFill>
              <a:srgbClr val="000000"/>
            </a:solidFill>
            <a:prstDash val="solid"/>
            <a:round/>
            <a:headEnd type="none" w="sm" len="sm"/>
            <a:tailEnd type="none" w="sm" len="sm"/>
          </a:ln>
        </p:spPr>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3"/>
        <p:cNvGrpSpPr/>
        <p:nvPr/>
      </p:nvGrpSpPr>
      <p:grpSpPr>
        <a:xfrm>
          <a:off x="0" y="0"/>
          <a:ext cx="0" cy="0"/>
          <a:chOff x="0" y="0"/>
          <a:chExt cx="0" cy="0"/>
        </a:xfrm>
      </p:grpSpPr>
      <p:sp>
        <p:nvSpPr>
          <p:cNvPr id="504" name="Google Shape;504;g3ce26e99c49_0_840:notes"/>
          <p:cNvSpPr txBox="1">
            <a:spLocks noGrp="1"/>
          </p:cNvSpPr>
          <p:nvPr>
            <p:ph type="body" idx="1"/>
          </p:nvPr>
        </p:nvSpPr>
        <p:spPr>
          <a:xfrm>
            <a:off x="691845" y="5284403"/>
            <a:ext cx="5534700" cy="4323600"/>
          </a:xfrm>
          <a:prstGeom prst="rect">
            <a:avLst/>
          </a:prstGeom>
          <a:noFill/>
          <a:ln>
            <a:noFill/>
          </a:ln>
        </p:spPr>
        <p:txBody>
          <a:bodyPr spcFirstLastPara="1" wrap="square" lIns="99975" tIns="49975" rIns="99975" bIns="49975" anchor="t" anchorCtr="0">
            <a:noAutofit/>
          </a:bodyPr>
          <a:lstStyle/>
          <a:p>
            <a:pPr marL="0" lvl="0" indent="0" algn="l" rtl="0">
              <a:lnSpc>
                <a:spcPct val="100000"/>
              </a:lnSpc>
              <a:spcBef>
                <a:spcPts val="0"/>
              </a:spcBef>
              <a:spcAft>
                <a:spcPts val="0"/>
              </a:spcAft>
              <a:buClr>
                <a:schemeClr val="dk1"/>
              </a:buClr>
              <a:buSzPts val="1400"/>
              <a:buFont typeface="Calibri"/>
              <a:buNone/>
            </a:pPr>
            <a:endParaRPr/>
          </a:p>
        </p:txBody>
      </p:sp>
      <p:sp>
        <p:nvSpPr>
          <p:cNvPr id="505" name="Google Shape;505;g3ce26e99c49_0_840:notes"/>
          <p:cNvSpPr>
            <a:spLocks noGrp="1" noRot="1" noChangeAspect="1"/>
          </p:cNvSpPr>
          <p:nvPr>
            <p:ph type="sldImg" idx="2"/>
          </p:nvPr>
        </p:nvSpPr>
        <p:spPr>
          <a:xfrm>
            <a:off x="441671" y="1372573"/>
            <a:ext cx="6035100" cy="3705300"/>
          </a:xfrm>
          <a:custGeom>
            <a:avLst/>
            <a:gdLst/>
            <a:ahLst/>
            <a:cxnLst/>
            <a:rect l="l" t="t" r="r" b="b"/>
            <a:pathLst>
              <a:path w="120000" h="120000" extrusionOk="0">
                <a:moveTo>
                  <a:pt x="0" y="0"/>
                </a:moveTo>
                <a:lnTo>
                  <a:pt x="120000" y="0"/>
                </a:lnTo>
                <a:lnTo>
                  <a:pt x="120000" y="120000"/>
                </a:lnTo>
                <a:lnTo>
                  <a:pt x="0" y="120000"/>
                </a:lnTo>
                <a:close/>
              </a:path>
            </a:pathLst>
          </a:custGeom>
          <a:noFill/>
          <a:ln w="13150" cap="flat" cmpd="sng">
            <a:solidFill>
              <a:srgbClr val="000000"/>
            </a:solidFill>
            <a:prstDash val="solid"/>
            <a:round/>
            <a:headEnd type="none" w="sm" len="sm"/>
            <a:tailEnd type="none" w="sm" len="sm"/>
          </a:ln>
        </p:spPr>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9"/>
        <p:cNvGrpSpPr/>
        <p:nvPr/>
      </p:nvGrpSpPr>
      <p:grpSpPr>
        <a:xfrm>
          <a:off x="0" y="0"/>
          <a:ext cx="0" cy="0"/>
          <a:chOff x="0" y="0"/>
          <a:chExt cx="0" cy="0"/>
        </a:xfrm>
      </p:grpSpPr>
      <p:sp>
        <p:nvSpPr>
          <p:cNvPr id="510" name="Google Shape;510;g3ce26e99c49_0_845:notes"/>
          <p:cNvSpPr txBox="1">
            <a:spLocks noGrp="1"/>
          </p:cNvSpPr>
          <p:nvPr>
            <p:ph type="body" idx="1"/>
          </p:nvPr>
        </p:nvSpPr>
        <p:spPr>
          <a:xfrm>
            <a:off x="691845" y="5284403"/>
            <a:ext cx="5534700" cy="4323600"/>
          </a:xfrm>
          <a:prstGeom prst="rect">
            <a:avLst/>
          </a:prstGeom>
          <a:noFill/>
          <a:ln>
            <a:noFill/>
          </a:ln>
        </p:spPr>
        <p:txBody>
          <a:bodyPr spcFirstLastPara="1" wrap="square" lIns="99975" tIns="49975" rIns="99975" bIns="49975" anchor="t" anchorCtr="0">
            <a:noAutofit/>
          </a:bodyPr>
          <a:lstStyle/>
          <a:p>
            <a:pPr marL="0" lvl="0" indent="0" algn="l" rtl="0">
              <a:lnSpc>
                <a:spcPct val="100000"/>
              </a:lnSpc>
              <a:spcBef>
                <a:spcPts val="0"/>
              </a:spcBef>
              <a:spcAft>
                <a:spcPts val="0"/>
              </a:spcAft>
              <a:buClr>
                <a:schemeClr val="dk1"/>
              </a:buClr>
              <a:buSzPts val="1400"/>
              <a:buFont typeface="Calibri"/>
              <a:buNone/>
            </a:pPr>
            <a:endParaRPr/>
          </a:p>
        </p:txBody>
      </p:sp>
      <p:sp>
        <p:nvSpPr>
          <p:cNvPr id="511" name="Google Shape;511;g3ce26e99c49_0_845:notes"/>
          <p:cNvSpPr>
            <a:spLocks noGrp="1" noRot="1" noChangeAspect="1"/>
          </p:cNvSpPr>
          <p:nvPr>
            <p:ph type="sldImg" idx="2"/>
          </p:nvPr>
        </p:nvSpPr>
        <p:spPr>
          <a:xfrm>
            <a:off x="441671" y="1372573"/>
            <a:ext cx="6035100" cy="3705300"/>
          </a:xfrm>
          <a:custGeom>
            <a:avLst/>
            <a:gdLst/>
            <a:ahLst/>
            <a:cxnLst/>
            <a:rect l="l" t="t" r="r" b="b"/>
            <a:pathLst>
              <a:path w="120000" h="120000" extrusionOk="0">
                <a:moveTo>
                  <a:pt x="0" y="0"/>
                </a:moveTo>
                <a:lnTo>
                  <a:pt x="120000" y="0"/>
                </a:lnTo>
                <a:lnTo>
                  <a:pt x="120000" y="120000"/>
                </a:lnTo>
                <a:lnTo>
                  <a:pt x="0" y="120000"/>
                </a:lnTo>
                <a:close/>
              </a:path>
            </a:pathLst>
          </a:custGeom>
          <a:noFill/>
          <a:ln w="13150" cap="flat" cmpd="sng">
            <a:solidFill>
              <a:srgbClr val="000000"/>
            </a:solidFill>
            <a:prstDash val="solid"/>
            <a:round/>
            <a:headEnd type="none" w="sm" len="sm"/>
            <a:tailEnd type="none" w="sm" len="sm"/>
          </a:ln>
        </p:spPr>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5"/>
        <p:cNvGrpSpPr/>
        <p:nvPr/>
      </p:nvGrpSpPr>
      <p:grpSpPr>
        <a:xfrm>
          <a:off x="0" y="0"/>
          <a:ext cx="0" cy="0"/>
          <a:chOff x="0" y="0"/>
          <a:chExt cx="0" cy="0"/>
        </a:xfrm>
      </p:grpSpPr>
      <p:sp>
        <p:nvSpPr>
          <p:cNvPr id="516" name="Google Shape;516;g3ce26e99c49_0_850:notes"/>
          <p:cNvSpPr txBox="1">
            <a:spLocks noGrp="1"/>
          </p:cNvSpPr>
          <p:nvPr>
            <p:ph type="body" idx="1"/>
          </p:nvPr>
        </p:nvSpPr>
        <p:spPr>
          <a:xfrm>
            <a:off x="691845" y="5284403"/>
            <a:ext cx="5534700" cy="4323600"/>
          </a:xfrm>
          <a:prstGeom prst="rect">
            <a:avLst/>
          </a:prstGeom>
          <a:noFill/>
          <a:ln>
            <a:noFill/>
          </a:ln>
        </p:spPr>
        <p:txBody>
          <a:bodyPr spcFirstLastPara="1" wrap="square" lIns="99975" tIns="49975" rIns="99975" bIns="49975" anchor="t" anchorCtr="0">
            <a:noAutofit/>
          </a:bodyPr>
          <a:lstStyle/>
          <a:p>
            <a:pPr marL="0" lvl="0" indent="0" algn="l" rtl="0">
              <a:lnSpc>
                <a:spcPct val="100000"/>
              </a:lnSpc>
              <a:spcBef>
                <a:spcPts val="0"/>
              </a:spcBef>
              <a:spcAft>
                <a:spcPts val="0"/>
              </a:spcAft>
              <a:buClr>
                <a:schemeClr val="dk1"/>
              </a:buClr>
              <a:buSzPts val="1400"/>
              <a:buFont typeface="Calibri"/>
              <a:buNone/>
            </a:pPr>
            <a:endParaRPr/>
          </a:p>
        </p:txBody>
      </p:sp>
      <p:sp>
        <p:nvSpPr>
          <p:cNvPr id="517" name="Google Shape;517;g3ce26e99c49_0_850:notes"/>
          <p:cNvSpPr>
            <a:spLocks noGrp="1" noRot="1" noChangeAspect="1"/>
          </p:cNvSpPr>
          <p:nvPr>
            <p:ph type="sldImg" idx="2"/>
          </p:nvPr>
        </p:nvSpPr>
        <p:spPr>
          <a:xfrm>
            <a:off x="441671" y="1372573"/>
            <a:ext cx="6035100" cy="3705300"/>
          </a:xfrm>
          <a:custGeom>
            <a:avLst/>
            <a:gdLst/>
            <a:ahLst/>
            <a:cxnLst/>
            <a:rect l="l" t="t" r="r" b="b"/>
            <a:pathLst>
              <a:path w="120000" h="120000" extrusionOk="0">
                <a:moveTo>
                  <a:pt x="0" y="0"/>
                </a:moveTo>
                <a:lnTo>
                  <a:pt x="120000" y="0"/>
                </a:lnTo>
                <a:lnTo>
                  <a:pt x="120000" y="120000"/>
                </a:lnTo>
                <a:lnTo>
                  <a:pt x="0" y="120000"/>
                </a:lnTo>
                <a:close/>
              </a:path>
            </a:pathLst>
          </a:custGeom>
          <a:noFill/>
          <a:ln w="13150" cap="flat" cmpd="sng">
            <a:solidFill>
              <a:srgbClr val="000000"/>
            </a:solidFill>
            <a:prstDash val="solid"/>
            <a:round/>
            <a:headEnd type="none" w="sm" len="sm"/>
            <a:tailEnd type="none" w="sm" len="sm"/>
          </a:ln>
        </p:spPr>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1"/>
        <p:cNvGrpSpPr/>
        <p:nvPr/>
      </p:nvGrpSpPr>
      <p:grpSpPr>
        <a:xfrm>
          <a:off x="0" y="0"/>
          <a:ext cx="0" cy="0"/>
          <a:chOff x="0" y="0"/>
          <a:chExt cx="0" cy="0"/>
        </a:xfrm>
      </p:grpSpPr>
      <p:sp>
        <p:nvSpPr>
          <p:cNvPr id="522" name="Google Shape;522;g3ce26e99c49_0_855:notes"/>
          <p:cNvSpPr>
            <a:spLocks noGrp="1" noRot="1" noChangeAspect="1"/>
          </p:cNvSpPr>
          <p:nvPr>
            <p:ph type="sldImg" idx="2"/>
          </p:nvPr>
        </p:nvSpPr>
        <p:spPr>
          <a:xfrm>
            <a:off x="441671" y="1372573"/>
            <a:ext cx="6035100" cy="37053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23" name="Google Shape;523;g3ce26e99c49_0_855:notes"/>
          <p:cNvSpPr txBox="1">
            <a:spLocks noGrp="1"/>
          </p:cNvSpPr>
          <p:nvPr>
            <p:ph type="body" idx="1"/>
          </p:nvPr>
        </p:nvSpPr>
        <p:spPr>
          <a:xfrm>
            <a:off x="691845" y="5284403"/>
            <a:ext cx="5534700" cy="4323600"/>
          </a:xfrm>
          <a:prstGeom prst="rect">
            <a:avLst/>
          </a:prstGeom>
          <a:noFill/>
          <a:ln>
            <a:noFill/>
          </a:ln>
        </p:spPr>
        <p:txBody>
          <a:bodyPr spcFirstLastPara="1" wrap="square" lIns="99975" tIns="49975" rIns="99975" bIns="49975" anchor="t" anchorCtr="0">
            <a:noAutofit/>
          </a:bodyPr>
          <a:lstStyle/>
          <a:p>
            <a:pPr marL="0" lvl="0" indent="0" algn="l" rtl="0">
              <a:lnSpc>
                <a:spcPct val="100000"/>
              </a:lnSpc>
              <a:spcBef>
                <a:spcPts val="0"/>
              </a:spcBef>
              <a:spcAft>
                <a:spcPts val="0"/>
              </a:spcAft>
              <a:buClr>
                <a:schemeClr val="dk1"/>
              </a:buClr>
              <a:buSzPts val="1400"/>
              <a:buFont typeface="Calibri"/>
              <a:buNone/>
            </a:pPr>
            <a:endParaRPr/>
          </a:p>
        </p:txBody>
      </p:sp>
      <p:sp>
        <p:nvSpPr>
          <p:cNvPr id="524" name="Google Shape;524;g3ce26e99c49_0_855:notes"/>
          <p:cNvSpPr txBox="1">
            <a:spLocks noGrp="1"/>
          </p:cNvSpPr>
          <p:nvPr>
            <p:ph type="sldNum" idx="12"/>
          </p:nvPr>
        </p:nvSpPr>
        <p:spPr>
          <a:xfrm>
            <a:off x="3918851" y="10429645"/>
            <a:ext cx="2998200" cy="551100"/>
          </a:xfrm>
          <a:prstGeom prst="rect">
            <a:avLst/>
          </a:prstGeom>
          <a:noFill/>
          <a:ln>
            <a:noFill/>
          </a:ln>
        </p:spPr>
        <p:txBody>
          <a:bodyPr spcFirstLastPara="1" wrap="square" lIns="99975" tIns="49975" rIns="99975" bIns="49975" anchor="b" anchorCtr="0">
            <a:noAutofit/>
          </a:bodyPr>
          <a:lstStyle/>
          <a:p>
            <a:pPr marL="0" marR="0" lvl="0" indent="0" algn="r" rtl="0">
              <a:lnSpc>
                <a:spcPct val="100000"/>
              </a:lnSpc>
              <a:spcBef>
                <a:spcPts val="0"/>
              </a:spcBef>
              <a:spcAft>
                <a:spcPts val="0"/>
              </a:spcAft>
              <a:buClr>
                <a:srgbClr val="000000"/>
              </a:buClr>
              <a:buSzPts val="1400"/>
              <a:buFont typeface="Arial"/>
              <a:buNone/>
            </a:pPr>
            <a:fld id="{00000000-1234-1234-1234-123412341234}" type="slidenum">
              <a:rPr lang="en-US" sz="1400" b="0" i="0" u="none" strike="noStrike" cap="none">
                <a:solidFill>
                  <a:srgbClr val="000000"/>
                </a:solidFill>
                <a:latin typeface="Arial"/>
                <a:ea typeface="Arial"/>
                <a:cs typeface="Arial"/>
                <a:sym typeface="Arial"/>
              </a:rPr>
              <a:t>36</a:t>
            </a:fld>
            <a:endParaRPr sz="14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8"/>
        <p:cNvGrpSpPr/>
        <p:nvPr/>
      </p:nvGrpSpPr>
      <p:grpSpPr>
        <a:xfrm>
          <a:off x="0" y="0"/>
          <a:ext cx="0" cy="0"/>
          <a:chOff x="0" y="0"/>
          <a:chExt cx="0" cy="0"/>
        </a:xfrm>
      </p:grpSpPr>
      <p:sp>
        <p:nvSpPr>
          <p:cNvPr id="529" name="Google Shape;529;g33f43b67975_0_76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30" name="Google Shape;530;g33f43b67975_0_765:notes"/>
          <p:cNvSpPr txBox="1">
            <a:spLocks noGrp="1"/>
          </p:cNvSpPr>
          <p:nvPr>
            <p:ph type="body" idx="1"/>
          </p:nvPr>
        </p:nvSpPr>
        <p:spPr>
          <a:xfrm>
            <a:off x="685800" y="4400550"/>
            <a:ext cx="5486400" cy="3600600"/>
          </a:xfrm>
          <a:prstGeom prst="rect">
            <a:avLst/>
          </a:prstGeom>
          <a:noFill/>
          <a:ln>
            <a:noFill/>
          </a:ln>
        </p:spPr>
        <p:txBody>
          <a:bodyPr spcFirstLastPara="1" wrap="square" lIns="91575" tIns="45775" rIns="91575" bIns="45775" anchor="t" anchorCtr="0">
            <a:noAutofit/>
          </a:bodyPr>
          <a:lstStyle/>
          <a:p>
            <a:pPr marL="457200" marR="0" lvl="0" indent="-228600" algn="l" rtl="0">
              <a:lnSpc>
                <a:spcPct val="100000"/>
              </a:lnSpc>
              <a:spcBef>
                <a:spcPts val="0"/>
              </a:spcBef>
              <a:spcAft>
                <a:spcPts val="0"/>
              </a:spcAft>
              <a:buClr>
                <a:srgbClr val="000000"/>
              </a:buClr>
              <a:buSzPts val="1400"/>
              <a:buFont typeface="Arial"/>
              <a:buNone/>
            </a:pPr>
            <a:endParaRPr/>
          </a:p>
        </p:txBody>
      </p:sp>
      <p:sp>
        <p:nvSpPr>
          <p:cNvPr id="531" name="Google Shape;531;g33f43b67975_0_765:notes"/>
          <p:cNvSpPr txBox="1">
            <a:spLocks noGrp="1"/>
          </p:cNvSpPr>
          <p:nvPr>
            <p:ph type="sldNum" idx="12"/>
          </p:nvPr>
        </p:nvSpPr>
        <p:spPr>
          <a:xfrm>
            <a:off x="3884613" y="8685213"/>
            <a:ext cx="2971800" cy="458700"/>
          </a:xfrm>
          <a:prstGeom prst="rect">
            <a:avLst/>
          </a:prstGeom>
          <a:noFill/>
          <a:ln>
            <a:noFill/>
          </a:ln>
        </p:spPr>
        <p:txBody>
          <a:bodyPr spcFirstLastPara="1" wrap="square" lIns="91575" tIns="45775" rIns="91575" bIns="45775" anchor="b" anchorCtr="0">
            <a:noAutofit/>
          </a:bodyPr>
          <a:lstStyle/>
          <a:p>
            <a:pPr marL="0" lvl="0" indent="0" algn="l" rtl="0">
              <a:lnSpc>
                <a:spcPct val="100000"/>
              </a:lnSpc>
              <a:spcBef>
                <a:spcPts val="0"/>
              </a:spcBef>
              <a:spcAft>
                <a:spcPts val="0"/>
              </a:spcAft>
              <a:buClr>
                <a:schemeClr val="dk1"/>
              </a:buClr>
              <a:buSzPts val="1300"/>
              <a:buFont typeface="Arial"/>
              <a:buNone/>
            </a:pPr>
            <a:fld id="{00000000-1234-1234-1234-123412341234}" type="slidenum">
              <a:rPr lang="en-US"/>
              <a:t>37</a:t>
            </a:fld>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6"/>
        <p:cNvGrpSpPr/>
        <p:nvPr/>
      </p:nvGrpSpPr>
      <p:grpSpPr>
        <a:xfrm>
          <a:off x="0" y="0"/>
          <a:ext cx="0" cy="0"/>
          <a:chOff x="0" y="0"/>
          <a:chExt cx="0" cy="0"/>
        </a:xfrm>
      </p:grpSpPr>
      <p:sp>
        <p:nvSpPr>
          <p:cNvPr id="537" name="Google Shape;537;g3ce26e99c49_0_86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38" name="Google Shape;538;g3ce26e99c49_0_861:notes"/>
          <p:cNvSpPr txBox="1">
            <a:spLocks noGrp="1"/>
          </p:cNvSpPr>
          <p:nvPr>
            <p:ph type="body" idx="1"/>
          </p:nvPr>
        </p:nvSpPr>
        <p:spPr>
          <a:xfrm>
            <a:off x="685800" y="4400550"/>
            <a:ext cx="5486400" cy="3600600"/>
          </a:xfrm>
          <a:prstGeom prst="rect">
            <a:avLst/>
          </a:prstGeom>
          <a:noFill/>
          <a:ln>
            <a:noFill/>
          </a:ln>
        </p:spPr>
        <p:txBody>
          <a:bodyPr spcFirstLastPara="1" wrap="square" lIns="91575" tIns="45775" rIns="91575" bIns="45775" anchor="t" anchorCtr="0">
            <a:noAutofit/>
          </a:bodyPr>
          <a:lstStyle/>
          <a:p>
            <a:pPr marL="457200" marR="0" lvl="0" indent="-228600" algn="l" rtl="0">
              <a:lnSpc>
                <a:spcPct val="100000"/>
              </a:lnSpc>
              <a:spcBef>
                <a:spcPts val="0"/>
              </a:spcBef>
              <a:spcAft>
                <a:spcPts val="0"/>
              </a:spcAft>
              <a:buClr>
                <a:srgbClr val="000000"/>
              </a:buClr>
              <a:buSzPts val="1400"/>
              <a:buFont typeface="Arial"/>
              <a:buNone/>
            </a:pPr>
            <a:endParaRPr/>
          </a:p>
        </p:txBody>
      </p:sp>
      <p:sp>
        <p:nvSpPr>
          <p:cNvPr id="539" name="Google Shape;539;g3ce26e99c49_0_861:notes"/>
          <p:cNvSpPr txBox="1">
            <a:spLocks noGrp="1"/>
          </p:cNvSpPr>
          <p:nvPr>
            <p:ph type="sldNum" idx="12"/>
          </p:nvPr>
        </p:nvSpPr>
        <p:spPr>
          <a:xfrm>
            <a:off x="3884613" y="8685213"/>
            <a:ext cx="2971800" cy="458700"/>
          </a:xfrm>
          <a:prstGeom prst="rect">
            <a:avLst/>
          </a:prstGeom>
          <a:noFill/>
          <a:ln>
            <a:noFill/>
          </a:ln>
        </p:spPr>
        <p:txBody>
          <a:bodyPr spcFirstLastPara="1" wrap="square" lIns="91575" tIns="45775" rIns="91575" bIns="45775" anchor="b" anchorCtr="0">
            <a:noAutofit/>
          </a:bodyPr>
          <a:lstStyle/>
          <a:p>
            <a:pPr marL="0" lvl="0" indent="0" algn="l" rtl="0">
              <a:lnSpc>
                <a:spcPct val="100000"/>
              </a:lnSpc>
              <a:spcBef>
                <a:spcPts val="0"/>
              </a:spcBef>
              <a:spcAft>
                <a:spcPts val="0"/>
              </a:spcAft>
              <a:buClr>
                <a:schemeClr val="dk1"/>
              </a:buClr>
              <a:buSzPts val="1300"/>
              <a:buFont typeface="Arial"/>
              <a:buNone/>
            </a:pPr>
            <a:fld id="{00000000-1234-1234-1234-123412341234}" type="slidenum">
              <a:rPr lang="en-US"/>
              <a:t>38</a:t>
            </a:fld>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3"/>
        <p:cNvGrpSpPr/>
        <p:nvPr/>
      </p:nvGrpSpPr>
      <p:grpSpPr>
        <a:xfrm>
          <a:off x="0" y="0"/>
          <a:ext cx="0" cy="0"/>
          <a:chOff x="0" y="0"/>
          <a:chExt cx="0" cy="0"/>
        </a:xfrm>
      </p:grpSpPr>
      <p:sp>
        <p:nvSpPr>
          <p:cNvPr id="544" name="Google Shape;544;g33f43b67975_0_87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45" name="Google Shape;545;g33f43b67975_0_874:notes"/>
          <p:cNvSpPr txBox="1">
            <a:spLocks noGrp="1"/>
          </p:cNvSpPr>
          <p:nvPr>
            <p:ph type="body" idx="1"/>
          </p:nvPr>
        </p:nvSpPr>
        <p:spPr>
          <a:xfrm>
            <a:off x="685800" y="4400550"/>
            <a:ext cx="5486400" cy="3600600"/>
          </a:xfrm>
          <a:prstGeom prst="rect">
            <a:avLst/>
          </a:prstGeom>
          <a:noFill/>
          <a:ln>
            <a:noFill/>
          </a:ln>
        </p:spPr>
        <p:txBody>
          <a:bodyPr spcFirstLastPara="1" wrap="square" lIns="91575" tIns="45775" rIns="91575" bIns="45775" anchor="t" anchorCtr="0">
            <a:noAutofit/>
          </a:bodyPr>
          <a:lstStyle/>
          <a:p>
            <a:pPr marL="457200" marR="0" lvl="0" indent="-228600" algn="l" rtl="0">
              <a:lnSpc>
                <a:spcPct val="100000"/>
              </a:lnSpc>
              <a:spcBef>
                <a:spcPts val="0"/>
              </a:spcBef>
              <a:spcAft>
                <a:spcPts val="0"/>
              </a:spcAft>
              <a:buClr>
                <a:srgbClr val="000000"/>
              </a:buClr>
              <a:buSzPts val="1400"/>
              <a:buFont typeface="Arial"/>
              <a:buNone/>
            </a:pPr>
            <a:endParaRPr/>
          </a:p>
        </p:txBody>
      </p:sp>
      <p:sp>
        <p:nvSpPr>
          <p:cNvPr id="546" name="Google Shape;546;g33f43b67975_0_874:notes"/>
          <p:cNvSpPr txBox="1">
            <a:spLocks noGrp="1"/>
          </p:cNvSpPr>
          <p:nvPr>
            <p:ph type="sldNum" idx="12"/>
          </p:nvPr>
        </p:nvSpPr>
        <p:spPr>
          <a:xfrm>
            <a:off x="3884613" y="8685213"/>
            <a:ext cx="2971800" cy="458700"/>
          </a:xfrm>
          <a:prstGeom prst="rect">
            <a:avLst/>
          </a:prstGeom>
          <a:noFill/>
          <a:ln>
            <a:noFill/>
          </a:ln>
        </p:spPr>
        <p:txBody>
          <a:bodyPr spcFirstLastPara="1" wrap="square" lIns="91575" tIns="45775" rIns="91575" bIns="45775" anchor="b" anchorCtr="0">
            <a:noAutofit/>
          </a:bodyPr>
          <a:lstStyle/>
          <a:p>
            <a:pPr marL="0" lvl="0" indent="0" algn="l" rtl="0">
              <a:lnSpc>
                <a:spcPct val="100000"/>
              </a:lnSpc>
              <a:spcBef>
                <a:spcPts val="0"/>
              </a:spcBef>
              <a:spcAft>
                <a:spcPts val="0"/>
              </a:spcAft>
              <a:buClr>
                <a:schemeClr val="dk1"/>
              </a:buClr>
              <a:buSzPts val="1300"/>
              <a:buFont typeface="Arial"/>
              <a:buNone/>
            </a:pPr>
            <a:fld id="{00000000-1234-1234-1234-123412341234}" type="slidenum">
              <a:rPr lang="en-US"/>
              <a:t>39</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6"/>
        <p:cNvGrpSpPr/>
        <p:nvPr/>
      </p:nvGrpSpPr>
      <p:grpSpPr>
        <a:xfrm>
          <a:off x="0" y="0"/>
          <a:ext cx="0" cy="0"/>
          <a:chOff x="0" y="0"/>
          <a:chExt cx="0" cy="0"/>
        </a:xfrm>
      </p:grpSpPr>
      <p:sp>
        <p:nvSpPr>
          <p:cNvPr id="297" name="Google Shape;297;g215ae8dd162_0_1078:notes"/>
          <p:cNvSpPr>
            <a:spLocks noGrp="1" noRot="1" noChangeAspect="1"/>
          </p:cNvSpPr>
          <p:nvPr>
            <p:ph type="sldImg" idx="2"/>
          </p:nvPr>
        </p:nvSpPr>
        <p:spPr>
          <a:xfrm>
            <a:off x="439738" y="1252538"/>
            <a:ext cx="6008700" cy="33813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98" name="Google Shape;298;g215ae8dd162_0_1078:notes"/>
          <p:cNvSpPr txBox="1">
            <a:spLocks noGrp="1"/>
          </p:cNvSpPr>
          <p:nvPr>
            <p:ph type="body" idx="1"/>
          </p:nvPr>
        </p:nvSpPr>
        <p:spPr>
          <a:xfrm>
            <a:off x="688817" y="4822269"/>
            <a:ext cx="5510400" cy="3945600"/>
          </a:xfrm>
          <a:prstGeom prst="rect">
            <a:avLst/>
          </a:prstGeom>
          <a:noFill/>
          <a:ln>
            <a:noFill/>
          </a:ln>
        </p:spPr>
        <p:txBody>
          <a:bodyPr spcFirstLastPara="1" wrap="square" lIns="96600" tIns="48300" rIns="96600" bIns="48300" anchor="t" anchorCtr="0">
            <a:noAutofit/>
          </a:bodyPr>
          <a:lstStyle/>
          <a:p>
            <a:pPr marL="0" lvl="0" indent="0" algn="l" rtl="0">
              <a:lnSpc>
                <a:spcPct val="100000"/>
              </a:lnSpc>
              <a:spcBef>
                <a:spcPts val="0"/>
              </a:spcBef>
              <a:spcAft>
                <a:spcPts val="0"/>
              </a:spcAft>
              <a:buSzPts val="1400"/>
              <a:buNone/>
            </a:pPr>
            <a:endParaRPr/>
          </a:p>
        </p:txBody>
      </p:sp>
      <p:sp>
        <p:nvSpPr>
          <p:cNvPr id="299" name="Google Shape;299;g215ae8dd162_0_1078:notes"/>
          <p:cNvSpPr txBox="1">
            <a:spLocks noGrp="1"/>
          </p:cNvSpPr>
          <p:nvPr>
            <p:ph type="sldNum" idx="12"/>
          </p:nvPr>
        </p:nvSpPr>
        <p:spPr>
          <a:xfrm>
            <a:off x="3901698" y="9517547"/>
            <a:ext cx="2985000" cy="502800"/>
          </a:xfrm>
          <a:prstGeom prst="rect">
            <a:avLst/>
          </a:prstGeom>
          <a:noFill/>
          <a:ln>
            <a:noFill/>
          </a:ln>
        </p:spPr>
        <p:txBody>
          <a:bodyPr spcFirstLastPara="1" wrap="square" lIns="96600" tIns="48300" rIns="96600" bIns="48300" anchor="b" anchorCtr="0">
            <a:noAutofit/>
          </a:bodyPr>
          <a:lstStyle/>
          <a:p>
            <a:pPr marL="0" lvl="0" indent="0" algn="r" rtl="0">
              <a:lnSpc>
                <a:spcPct val="100000"/>
              </a:lnSpc>
              <a:spcBef>
                <a:spcPts val="0"/>
              </a:spcBef>
              <a:spcAft>
                <a:spcPts val="0"/>
              </a:spcAft>
              <a:buSzPts val="1400"/>
              <a:buNone/>
            </a:pPr>
            <a:fld id="{00000000-1234-1234-1234-123412341234}" type="slidenum">
              <a:rPr lang="en-US"/>
              <a:t>4</a:t>
            </a:fld>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1"/>
        <p:cNvGrpSpPr/>
        <p:nvPr/>
      </p:nvGrpSpPr>
      <p:grpSpPr>
        <a:xfrm>
          <a:off x="0" y="0"/>
          <a:ext cx="0" cy="0"/>
          <a:chOff x="0" y="0"/>
          <a:chExt cx="0" cy="0"/>
        </a:xfrm>
      </p:grpSpPr>
      <p:sp>
        <p:nvSpPr>
          <p:cNvPr id="552" name="Google Shape;552;g33f43b67975_0_89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53" name="Google Shape;553;g33f43b67975_0_892:notes"/>
          <p:cNvSpPr txBox="1">
            <a:spLocks noGrp="1"/>
          </p:cNvSpPr>
          <p:nvPr>
            <p:ph type="body" idx="1"/>
          </p:nvPr>
        </p:nvSpPr>
        <p:spPr>
          <a:xfrm>
            <a:off x="685800" y="4400550"/>
            <a:ext cx="5486400" cy="3600600"/>
          </a:xfrm>
          <a:prstGeom prst="rect">
            <a:avLst/>
          </a:prstGeom>
          <a:noFill/>
          <a:ln>
            <a:noFill/>
          </a:ln>
        </p:spPr>
        <p:txBody>
          <a:bodyPr spcFirstLastPara="1" wrap="square" lIns="91575" tIns="45775" rIns="91575" bIns="45775" anchor="t" anchorCtr="0">
            <a:noAutofit/>
          </a:bodyPr>
          <a:lstStyle/>
          <a:p>
            <a:pPr marL="457200" marR="0" lvl="0" indent="-228600" algn="l" rtl="0">
              <a:lnSpc>
                <a:spcPct val="100000"/>
              </a:lnSpc>
              <a:spcBef>
                <a:spcPts val="0"/>
              </a:spcBef>
              <a:spcAft>
                <a:spcPts val="0"/>
              </a:spcAft>
              <a:buClr>
                <a:srgbClr val="000000"/>
              </a:buClr>
              <a:buSzPts val="1400"/>
              <a:buFont typeface="Arial"/>
              <a:buNone/>
            </a:pPr>
            <a:endParaRPr/>
          </a:p>
        </p:txBody>
      </p:sp>
      <p:sp>
        <p:nvSpPr>
          <p:cNvPr id="554" name="Google Shape;554;g33f43b67975_0_892:notes"/>
          <p:cNvSpPr txBox="1">
            <a:spLocks noGrp="1"/>
          </p:cNvSpPr>
          <p:nvPr>
            <p:ph type="sldNum" idx="12"/>
          </p:nvPr>
        </p:nvSpPr>
        <p:spPr>
          <a:xfrm>
            <a:off x="3884613" y="8685213"/>
            <a:ext cx="2971800" cy="458700"/>
          </a:xfrm>
          <a:prstGeom prst="rect">
            <a:avLst/>
          </a:prstGeom>
          <a:noFill/>
          <a:ln>
            <a:noFill/>
          </a:ln>
        </p:spPr>
        <p:txBody>
          <a:bodyPr spcFirstLastPara="1" wrap="square" lIns="91575" tIns="45775" rIns="91575" bIns="45775" anchor="b" anchorCtr="0">
            <a:noAutofit/>
          </a:bodyPr>
          <a:lstStyle/>
          <a:p>
            <a:pPr marL="0" lvl="0" indent="0" algn="l" rtl="0">
              <a:lnSpc>
                <a:spcPct val="100000"/>
              </a:lnSpc>
              <a:spcBef>
                <a:spcPts val="0"/>
              </a:spcBef>
              <a:spcAft>
                <a:spcPts val="0"/>
              </a:spcAft>
              <a:buClr>
                <a:schemeClr val="dk1"/>
              </a:buClr>
              <a:buSzPts val="1300"/>
              <a:buFont typeface="Arial"/>
              <a:buNone/>
            </a:pPr>
            <a:fld id="{00000000-1234-1234-1234-123412341234}" type="slidenum">
              <a:rPr lang="en-US"/>
              <a:t>40</a:t>
            </a:fld>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8"/>
        <p:cNvGrpSpPr/>
        <p:nvPr/>
      </p:nvGrpSpPr>
      <p:grpSpPr>
        <a:xfrm>
          <a:off x="0" y="0"/>
          <a:ext cx="0" cy="0"/>
          <a:chOff x="0" y="0"/>
          <a:chExt cx="0" cy="0"/>
        </a:xfrm>
      </p:grpSpPr>
      <p:sp>
        <p:nvSpPr>
          <p:cNvPr id="559" name="Google Shape;559;g3ce26e99c49_0_86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60" name="Google Shape;560;g3ce26e99c49_0_868:notes"/>
          <p:cNvSpPr txBox="1">
            <a:spLocks noGrp="1"/>
          </p:cNvSpPr>
          <p:nvPr>
            <p:ph type="body" idx="1"/>
          </p:nvPr>
        </p:nvSpPr>
        <p:spPr>
          <a:xfrm>
            <a:off x="685800" y="4400550"/>
            <a:ext cx="5486400" cy="3600600"/>
          </a:xfrm>
          <a:prstGeom prst="rect">
            <a:avLst/>
          </a:prstGeom>
          <a:noFill/>
          <a:ln>
            <a:noFill/>
          </a:ln>
        </p:spPr>
        <p:txBody>
          <a:bodyPr spcFirstLastPara="1" wrap="square" lIns="91575" tIns="45775" rIns="91575" bIns="45775" anchor="t" anchorCtr="0">
            <a:noAutofit/>
          </a:bodyPr>
          <a:lstStyle/>
          <a:p>
            <a:pPr marL="457200" marR="0" lvl="0" indent="-228600" algn="l" rtl="0">
              <a:lnSpc>
                <a:spcPct val="100000"/>
              </a:lnSpc>
              <a:spcBef>
                <a:spcPts val="0"/>
              </a:spcBef>
              <a:spcAft>
                <a:spcPts val="0"/>
              </a:spcAft>
              <a:buClr>
                <a:srgbClr val="000000"/>
              </a:buClr>
              <a:buSzPts val="1400"/>
              <a:buFont typeface="Arial"/>
              <a:buNone/>
            </a:pPr>
            <a:endParaRPr/>
          </a:p>
        </p:txBody>
      </p:sp>
      <p:sp>
        <p:nvSpPr>
          <p:cNvPr id="561" name="Google Shape;561;g3ce26e99c49_0_868:notes"/>
          <p:cNvSpPr txBox="1">
            <a:spLocks noGrp="1"/>
          </p:cNvSpPr>
          <p:nvPr>
            <p:ph type="sldNum" idx="12"/>
          </p:nvPr>
        </p:nvSpPr>
        <p:spPr>
          <a:xfrm>
            <a:off x="3884613" y="8685213"/>
            <a:ext cx="2971800" cy="458700"/>
          </a:xfrm>
          <a:prstGeom prst="rect">
            <a:avLst/>
          </a:prstGeom>
          <a:noFill/>
          <a:ln>
            <a:noFill/>
          </a:ln>
        </p:spPr>
        <p:txBody>
          <a:bodyPr spcFirstLastPara="1" wrap="square" lIns="91575" tIns="45775" rIns="91575" bIns="45775" anchor="b" anchorCtr="0">
            <a:noAutofit/>
          </a:bodyPr>
          <a:lstStyle/>
          <a:p>
            <a:pPr marL="0" lvl="0" indent="0" algn="l" rtl="0">
              <a:lnSpc>
                <a:spcPct val="100000"/>
              </a:lnSpc>
              <a:spcBef>
                <a:spcPts val="0"/>
              </a:spcBef>
              <a:spcAft>
                <a:spcPts val="0"/>
              </a:spcAft>
              <a:buClr>
                <a:schemeClr val="dk1"/>
              </a:buClr>
              <a:buSzPts val="1300"/>
              <a:buFont typeface="Arial"/>
              <a:buNone/>
            </a:pPr>
            <a:fld id="{00000000-1234-1234-1234-123412341234}" type="slidenum">
              <a:rPr lang="en-US"/>
              <a:t>41</a:t>
            </a:fld>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5"/>
        <p:cNvGrpSpPr/>
        <p:nvPr/>
      </p:nvGrpSpPr>
      <p:grpSpPr>
        <a:xfrm>
          <a:off x="0" y="0"/>
          <a:ext cx="0" cy="0"/>
          <a:chOff x="0" y="0"/>
          <a:chExt cx="0" cy="0"/>
        </a:xfrm>
      </p:grpSpPr>
      <p:sp>
        <p:nvSpPr>
          <p:cNvPr id="566" name="Google Shape;566;g3ce26e99c49_0_87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67" name="Google Shape;567;g3ce26e99c49_0_874:notes"/>
          <p:cNvSpPr txBox="1">
            <a:spLocks noGrp="1"/>
          </p:cNvSpPr>
          <p:nvPr>
            <p:ph type="body" idx="1"/>
          </p:nvPr>
        </p:nvSpPr>
        <p:spPr>
          <a:xfrm>
            <a:off x="685800" y="4400550"/>
            <a:ext cx="5486400" cy="3600600"/>
          </a:xfrm>
          <a:prstGeom prst="rect">
            <a:avLst/>
          </a:prstGeom>
          <a:noFill/>
          <a:ln>
            <a:noFill/>
          </a:ln>
        </p:spPr>
        <p:txBody>
          <a:bodyPr spcFirstLastPara="1" wrap="square" lIns="91575" tIns="45775" rIns="91575" bIns="45775" anchor="t" anchorCtr="0">
            <a:noAutofit/>
          </a:bodyPr>
          <a:lstStyle/>
          <a:p>
            <a:pPr marL="457200" marR="0" lvl="0" indent="-228600" algn="l" rtl="0">
              <a:lnSpc>
                <a:spcPct val="100000"/>
              </a:lnSpc>
              <a:spcBef>
                <a:spcPts val="0"/>
              </a:spcBef>
              <a:spcAft>
                <a:spcPts val="0"/>
              </a:spcAft>
              <a:buClr>
                <a:srgbClr val="000000"/>
              </a:buClr>
              <a:buSzPts val="1400"/>
              <a:buFont typeface="Arial"/>
              <a:buNone/>
            </a:pPr>
            <a:endParaRPr/>
          </a:p>
        </p:txBody>
      </p:sp>
      <p:sp>
        <p:nvSpPr>
          <p:cNvPr id="568" name="Google Shape;568;g3ce26e99c49_0_874:notes"/>
          <p:cNvSpPr txBox="1">
            <a:spLocks noGrp="1"/>
          </p:cNvSpPr>
          <p:nvPr>
            <p:ph type="sldNum" idx="12"/>
          </p:nvPr>
        </p:nvSpPr>
        <p:spPr>
          <a:xfrm>
            <a:off x="3884613" y="8685213"/>
            <a:ext cx="2971800" cy="458700"/>
          </a:xfrm>
          <a:prstGeom prst="rect">
            <a:avLst/>
          </a:prstGeom>
          <a:noFill/>
          <a:ln>
            <a:noFill/>
          </a:ln>
        </p:spPr>
        <p:txBody>
          <a:bodyPr spcFirstLastPara="1" wrap="square" lIns="91575" tIns="45775" rIns="91575" bIns="45775" anchor="b" anchorCtr="0">
            <a:noAutofit/>
          </a:bodyPr>
          <a:lstStyle/>
          <a:p>
            <a:pPr marL="0" lvl="0" indent="0" algn="l" rtl="0">
              <a:lnSpc>
                <a:spcPct val="100000"/>
              </a:lnSpc>
              <a:spcBef>
                <a:spcPts val="0"/>
              </a:spcBef>
              <a:spcAft>
                <a:spcPts val="0"/>
              </a:spcAft>
              <a:buClr>
                <a:schemeClr val="dk1"/>
              </a:buClr>
              <a:buSzPts val="1300"/>
              <a:buFont typeface="Arial"/>
              <a:buNone/>
            </a:pPr>
            <a:fld id="{00000000-1234-1234-1234-123412341234}" type="slidenum">
              <a:rPr lang="en-US"/>
              <a:t>42</a:t>
            </a:fld>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2"/>
        <p:cNvGrpSpPr/>
        <p:nvPr/>
      </p:nvGrpSpPr>
      <p:grpSpPr>
        <a:xfrm>
          <a:off x="0" y="0"/>
          <a:ext cx="0" cy="0"/>
          <a:chOff x="0" y="0"/>
          <a:chExt cx="0" cy="0"/>
        </a:xfrm>
      </p:grpSpPr>
      <p:sp>
        <p:nvSpPr>
          <p:cNvPr id="573" name="Google Shape;573;g3ce26e99c49_0_88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74" name="Google Shape;574;g3ce26e99c49_0_880:notes"/>
          <p:cNvSpPr txBox="1">
            <a:spLocks noGrp="1"/>
          </p:cNvSpPr>
          <p:nvPr>
            <p:ph type="body" idx="1"/>
          </p:nvPr>
        </p:nvSpPr>
        <p:spPr>
          <a:xfrm>
            <a:off x="685800" y="4400550"/>
            <a:ext cx="5486400" cy="3600600"/>
          </a:xfrm>
          <a:prstGeom prst="rect">
            <a:avLst/>
          </a:prstGeom>
          <a:noFill/>
          <a:ln>
            <a:noFill/>
          </a:ln>
        </p:spPr>
        <p:txBody>
          <a:bodyPr spcFirstLastPara="1" wrap="square" lIns="91575" tIns="45775" rIns="91575" bIns="45775" anchor="t" anchorCtr="0">
            <a:noAutofit/>
          </a:bodyPr>
          <a:lstStyle/>
          <a:p>
            <a:pPr marL="457200" marR="0" lvl="0" indent="-228600" algn="l" rtl="0">
              <a:lnSpc>
                <a:spcPct val="100000"/>
              </a:lnSpc>
              <a:spcBef>
                <a:spcPts val="0"/>
              </a:spcBef>
              <a:spcAft>
                <a:spcPts val="0"/>
              </a:spcAft>
              <a:buClr>
                <a:srgbClr val="000000"/>
              </a:buClr>
              <a:buSzPts val="1400"/>
              <a:buFont typeface="Arial"/>
              <a:buNone/>
            </a:pPr>
            <a:endParaRPr/>
          </a:p>
        </p:txBody>
      </p:sp>
      <p:sp>
        <p:nvSpPr>
          <p:cNvPr id="575" name="Google Shape;575;g3ce26e99c49_0_880:notes"/>
          <p:cNvSpPr txBox="1">
            <a:spLocks noGrp="1"/>
          </p:cNvSpPr>
          <p:nvPr>
            <p:ph type="sldNum" idx="12"/>
          </p:nvPr>
        </p:nvSpPr>
        <p:spPr>
          <a:xfrm>
            <a:off x="3884613" y="8685213"/>
            <a:ext cx="2971800" cy="458700"/>
          </a:xfrm>
          <a:prstGeom prst="rect">
            <a:avLst/>
          </a:prstGeom>
          <a:noFill/>
          <a:ln>
            <a:noFill/>
          </a:ln>
        </p:spPr>
        <p:txBody>
          <a:bodyPr spcFirstLastPara="1" wrap="square" lIns="91575" tIns="45775" rIns="91575" bIns="45775" anchor="b" anchorCtr="0">
            <a:noAutofit/>
          </a:bodyPr>
          <a:lstStyle/>
          <a:p>
            <a:pPr marL="0" lvl="0" indent="0" algn="l" rtl="0">
              <a:lnSpc>
                <a:spcPct val="100000"/>
              </a:lnSpc>
              <a:spcBef>
                <a:spcPts val="0"/>
              </a:spcBef>
              <a:spcAft>
                <a:spcPts val="0"/>
              </a:spcAft>
              <a:buClr>
                <a:schemeClr val="dk1"/>
              </a:buClr>
              <a:buSzPts val="1300"/>
              <a:buFont typeface="Arial"/>
              <a:buNone/>
            </a:pPr>
            <a:fld id="{00000000-1234-1234-1234-123412341234}" type="slidenum">
              <a:rPr lang="en-US"/>
              <a:t>43</a:t>
            </a:fld>
            <a:endParaRPr/>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9"/>
        <p:cNvGrpSpPr/>
        <p:nvPr/>
      </p:nvGrpSpPr>
      <p:grpSpPr>
        <a:xfrm>
          <a:off x="0" y="0"/>
          <a:ext cx="0" cy="0"/>
          <a:chOff x="0" y="0"/>
          <a:chExt cx="0" cy="0"/>
        </a:xfrm>
      </p:grpSpPr>
      <p:sp>
        <p:nvSpPr>
          <p:cNvPr id="580" name="Google Shape;580;g2ccf738033f_0_624:notes"/>
          <p:cNvSpPr txBox="1">
            <a:spLocks noGrp="1"/>
          </p:cNvSpPr>
          <p:nvPr>
            <p:ph type="body" idx="1"/>
          </p:nvPr>
        </p:nvSpPr>
        <p:spPr>
          <a:xfrm>
            <a:off x="688817" y="4822269"/>
            <a:ext cx="5510400" cy="3945600"/>
          </a:xfrm>
          <a:prstGeom prst="rect">
            <a:avLst/>
          </a:prstGeom>
          <a:noFill/>
          <a:ln>
            <a:noFill/>
          </a:ln>
        </p:spPr>
        <p:txBody>
          <a:bodyPr spcFirstLastPara="1" wrap="square" lIns="96600" tIns="48300" rIns="96600" bIns="48300" anchor="t" anchorCtr="0">
            <a:noAutofit/>
          </a:bodyPr>
          <a:lstStyle/>
          <a:p>
            <a:pPr marL="0" lvl="0" indent="0" algn="l" rtl="0">
              <a:lnSpc>
                <a:spcPct val="100000"/>
              </a:lnSpc>
              <a:spcBef>
                <a:spcPts val="0"/>
              </a:spcBef>
              <a:spcAft>
                <a:spcPts val="0"/>
              </a:spcAft>
              <a:buSzPts val="1400"/>
              <a:buNone/>
            </a:pPr>
            <a:endParaRPr/>
          </a:p>
        </p:txBody>
      </p:sp>
      <p:sp>
        <p:nvSpPr>
          <p:cNvPr id="581" name="Google Shape;581;g2ccf738033f_0_624:notes"/>
          <p:cNvSpPr>
            <a:spLocks noGrp="1" noRot="1" noChangeAspect="1"/>
          </p:cNvSpPr>
          <p:nvPr>
            <p:ph type="sldImg" idx="2"/>
          </p:nvPr>
        </p:nvSpPr>
        <p:spPr>
          <a:xfrm>
            <a:off x="439738" y="1252538"/>
            <a:ext cx="6008700" cy="33813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5"/>
        <p:cNvGrpSpPr/>
        <p:nvPr/>
      </p:nvGrpSpPr>
      <p:grpSpPr>
        <a:xfrm>
          <a:off x="0" y="0"/>
          <a:ext cx="0" cy="0"/>
          <a:chOff x="0" y="0"/>
          <a:chExt cx="0" cy="0"/>
        </a:xfrm>
      </p:grpSpPr>
      <p:sp>
        <p:nvSpPr>
          <p:cNvPr id="586" name="Google Shape;586;g33f43b67975_0_1133:notes"/>
          <p:cNvSpPr>
            <a:spLocks noGrp="1" noRot="1" noChangeAspect="1"/>
          </p:cNvSpPr>
          <p:nvPr>
            <p:ph type="sldImg" idx="2"/>
          </p:nvPr>
        </p:nvSpPr>
        <p:spPr>
          <a:xfrm>
            <a:off x="439738" y="1252538"/>
            <a:ext cx="6008700" cy="33813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87" name="Google Shape;587;g33f43b67975_0_1133:notes"/>
          <p:cNvSpPr txBox="1">
            <a:spLocks noGrp="1"/>
          </p:cNvSpPr>
          <p:nvPr>
            <p:ph type="body" idx="1"/>
          </p:nvPr>
        </p:nvSpPr>
        <p:spPr>
          <a:xfrm>
            <a:off x="688817" y="4822269"/>
            <a:ext cx="5510400" cy="3945600"/>
          </a:xfrm>
          <a:prstGeom prst="rect">
            <a:avLst/>
          </a:prstGeom>
          <a:noFill/>
          <a:ln>
            <a:noFill/>
          </a:ln>
        </p:spPr>
        <p:txBody>
          <a:bodyPr spcFirstLastPara="1" wrap="square" lIns="96600" tIns="48300" rIns="96600" bIns="48300" anchor="t" anchorCtr="0">
            <a:noAutofit/>
          </a:bodyPr>
          <a:lstStyle/>
          <a:p>
            <a:pPr marL="0" lvl="0" indent="0" algn="l" rtl="0">
              <a:lnSpc>
                <a:spcPct val="100000"/>
              </a:lnSpc>
              <a:spcBef>
                <a:spcPts val="0"/>
              </a:spcBef>
              <a:spcAft>
                <a:spcPts val="0"/>
              </a:spcAft>
              <a:buSzPts val="1400"/>
              <a:buNone/>
            </a:pPr>
            <a:endParaRPr/>
          </a:p>
        </p:txBody>
      </p:sp>
      <p:sp>
        <p:nvSpPr>
          <p:cNvPr id="588" name="Google Shape;588;g33f43b67975_0_1133:notes"/>
          <p:cNvSpPr txBox="1">
            <a:spLocks noGrp="1"/>
          </p:cNvSpPr>
          <p:nvPr>
            <p:ph type="sldNum" idx="12"/>
          </p:nvPr>
        </p:nvSpPr>
        <p:spPr>
          <a:xfrm>
            <a:off x="3901698" y="9517547"/>
            <a:ext cx="2985000" cy="502800"/>
          </a:xfrm>
          <a:prstGeom prst="rect">
            <a:avLst/>
          </a:prstGeom>
          <a:noFill/>
          <a:ln>
            <a:noFill/>
          </a:ln>
        </p:spPr>
        <p:txBody>
          <a:bodyPr spcFirstLastPara="1" wrap="square" lIns="96600" tIns="48300" rIns="96600" bIns="48300" anchor="b" anchorCtr="0">
            <a:noAutofit/>
          </a:bodyPr>
          <a:lstStyle/>
          <a:p>
            <a:pPr marL="0" lvl="0" indent="0" algn="r" rtl="0">
              <a:lnSpc>
                <a:spcPct val="100000"/>
              </a:lnSpc>
              <a:spcBef>
                <a:spcPts val="0"/>
              </a:spcBef>
              <a:spcAft>
                <a:spcPts val="0"/>
              </a:spcAft>
              <a:buClr>
                <a:srgbClr val="000000"/>
              </a:buClr>
              <a:buSzPts val="1300"/>
              <a:buFont typeface="Arial"/>
              <a:buNone/>
            </a:pPr>
            <a:fld id="{00000000-1234-1234-1234-123412341234}" type="slidenum">
              <a:rPr lang="en-US"/>
              <a:t>45</a:t>
            </a:fld>
            <a:endParaRPr/>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2"/>
        <p:cNvGrpSpPr/>
        <p:nvPr/>
      </p:nvGrpSpPr>
      <p:grpSpPr>
        <a:xfrm>
          <a:off x="0" y="0"/>
          <a:ext cx="0" cy="0"/>
          <a:chOff x="0" y="0"/>
          <a:chExt cx="0" cy="0"/>
        </a:xfrm>
      </p:grpSpPr>
      <p:sp>
        <p:nvSpPr>
          <p:cNvPr id="593" name="Google Shape;593;g33f43b67975_0_1152:notes"/>
          <p:cNvSpPr txBox="1">
            <a:spLocks noGrp="1"/>
          </p:cNvSpPr>
          <p:nvPr>
            <p:ph type="body" idx="1"/>
          </p:nvPr>
        </p:nvSpPr>
        <p:spPr>
          <a:xfrm>
            <a:off x="691845" y="5284403"/>
            <a:ext cx="5534700" cy="4323600"/>
          </a:xfrm>
          <a:prstGeom prst="rect">
            <a:avLst/>
          </a:prstGeom>
          <a:noFill/>
          <a:ln>
            <a:noFill/>
          </a:ln>
        </p:spPr>
        <p:txBody>
          <a:bodyPr spcFirstLastPara="1" wrap="square" lIns="99975" tIns="49975" rIns="99975" bIns="49975" anchor="t" anchorCtr="0">
            <a:noAutofit/>
          </a:bodyPr>
          <a:lstStyle/>
          <a:p>
            <a:pPr marL="0" lvl="0" indent="0" algn="l" rtl="0">
              <a:lnSpc>
                <a:spcPct val="100000"/>
              </a:lnSpc>
              <a:spcBef>
                <a:spcPts val="0"/>
              </a:spcBef>
              <a:spcAft>
                <a:spcPts val="0"/>
              </a:spcAft>
              <a:buClr>
                <a:schemeClr val="dk1"/>
              </a:buClr>
              <a:buSzPts val="1400"/>
              <a:buFont typeface="Calibri"/>
              <a:buNone/>
            </a:pPr>
            <a:endParaRPr/>
          </a:p>
        </p:txBody>
      </p:sp>
      <p:sp>
        <p:nvSpPr>
          <p:cNvPr id="594" name="Google Shape;594;g33f43b67975_0_1152:notes"/>
          <p:cNvSpPr>
            <a:spLocks noGrp="1" noRot="1" noChangeAspect="1"/>
          </p:cNvSpPr>
          <p:nvPr>
            <p:ph type="sldImg" idx="2"/>
          </p:nvPr>
        </p:nvSpPr>
        <p:spPr>
          <a:xfrm>
            <a:off x="441671" y="1372573"/>
            <a:ext cx="6035100" cy="37053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8"/>
        <p:cNvGrpSpPr/>
        <p:nvPr/>
      </p:nvGrpSpPr>
      <p:grpSpPr>
        <a:xfrm>
          <a:off x="0" y="0"/>
          <a:ext cx="0" cy="0"/>
          <a:chOff x="0" y="0"/>
          <a:chExt cx="0" cy="0"/>
        </a:xfrm>
      </p:grpSpPr>
      <p:sp>
        <p:nvSpPr>
          <p:cNvPr id="599" name="Google Shape;599;g33f43b67975_0_1246:notes"/>
          <p:cNvSpPr txBox="1">
            <a:spLocks noGrp="1"/>
          </p:cNvSpPr>
          <p:nvPr>
            <p:ph type="body" idx="1"/>
          </p:nvPr>
        </p:nvSpPr>
        <p:spPr>
          <a:xfrm>
            <a:off x="691845" y="5284403"/>
            <a:ext cx="5534700" cy="4323600"/>
          </a:xfrm>
          <a:prstGeom prst="rect">
            <a:avLst/>
          </a:prstGeom>
          <a:noFill/>
          <a:ln>
            <a:noFill/>
          </a:ln>
        </p:spPr>
        <p:txBody>
          <a:bodyPr spcFirstLastPara="1" wrap="square" lIns="99975" tIns="49975" rIns="99975" bIns="49975" anchor="t" anchorCtr="0">
            <a:noAutofit/>
          </a:bodyPr>
          <a:lstStyle/>
          <a:p>
            <a:pPr marL="0" lvl="0" indent="0" algn="l" rtl="0">
              <a:lnSpc>
                <a:spcPct val="100000"/>
              </a:lnSpc>
              <a:spcBef>
                <a:spcPts val="0"/>
              </a:spcBef>
              <a:spcAft>
                <a:spcPts val="0"/>
              </a:spcAft>
              <a:buClr>
                <a:schemeClr val="dk1"/>
              </a:buClr>
              <a:buSzPts val="1400"/>
              <a:buFont typeface="Calibri"/>
              <a:buNone/>
            </a:pPr>
            <a:endParaRPr/>
          </a:p>
        </p:txBody>
      </p:sp>
      <p:sp>
        <p:nvSpPr>
          <p:cNvPr id="600" name="Google Shape;600;g33f43b67975_0_1246:notes"/>
          <p:cNvSpPr>
            <a:spLocks noGrp="1" noRot="1" noChangeAspect="1"/>
          </p:cNvSpPr>
          <p:nvPr>
            <p:ph type="sldImg" idx="2"/>
          </p:nvPr>
        </p:nvSpPr>
        <p:spPr>
          <a:xfrm>
            <a:off x="441671" y="1372573"/>
            <a:ext cx="6035100" cy="37053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4"/>
        <p:cNvGrpSpPr/>
        <p:nvPr/>
      </p:nvGrpSpPr>
      <p:grpSpPr>
        <a:xfrm>
          <a:off x="0" y="0"/>
          <a:ext cx="0" cy="0"/>
          <a:chOff x="0" y="0"/>
          <a:chExt cx="0" cy="0"/>
        </a:xfrm>
      </p:grpSpPr>
      <p:sp>
        <p:nvSpPr>
          <p:cNvPr id="605" name="Google Shape;605;g33f43b67975_0_1340:notes"/>
          <p:cNvSpPr txBox="1">
            <a:spLocks noGrp="1"/>
          </p:cNvSpPr>
          <p:nvPr>
            <p:ph type="body" idx="1"/>
          </p:nvPr>
        </p:nvSpPr>
        <p:spPr>
          <a:xfrm>
            <a:off x="691845" y="5284403"/>
            <a:ext cx="5534700" cy="4323600"/>
          </a:xfrm>
          <a:prstGeom prst="rect">
            <a:avLst/>
          </a:prstGeom>
          <a:noFill/>
          <a:ln>
            <a:noFill/>
          </a:ln>
        </p:spPr>
        <p:txBody>
          <a:bodyPr spcFirstLastPara="1" wrap="square" lIns="99975" tIns="49975" rIns="99975" bIns="49975" anchor="t" anchorCtr="0">
            <a:noAutofit/>
          </a:bodyPr>
          <a:lstStyle/>
          <a:p>
            <a:pPr marL="0" lvl="0" indent="0" algn="l" rtl="0">
              <a:lnSpc>
                <a:spcPct val="100000"/>
              </a:lnSpc>
              <a:spcBef>
                <a:spcPts val="0"/>
              </a:spcBef>
              <a:spcAft>
                <a:spcPts val="0"/>
              </a:spcAft>
              <a:buClr>
                <a:schemeClr val="dk1"/>
              </a:buClr>
              <a:buSzPts val="1400"/>
              <a:buFont typeface="Calibri"/>
              <a:buNone/>
            </a:pPr>
            <a:endParaRPr/>
          </a:p>
        </p:txBody>
      </p:sp>
      <p:sp>
        <p:nvSpPr>
          <p:cNvPr id="606" name="Google Shape;606;g33f43b67975_0_1340:notes"/>
          <p:cNvSpPr>
            <a:spLocks noGrp="1" noRot="1" noChangeAspect="1"/>
          </p:cNvSpPr>
          <p:nvPr>
            <p:ph type="sldImg" idx="2"/>
          </p:nvPr>
        </p:nvSpPr>
        <p:spPr>
          <a:xfrm>
            <a:off x="441671" y="1372573"/>
            <a:ext cx="6035100" cy="37053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10"/>
        <p:cNvGrpSpPr/>
        <p:nvPr/>
      </p:nvGrpSpPr>
      <p:grpSpPr>
        <a:xfrm>
          <a:off x="0" y="0"/>
          <a:ext cx="0" cy="0"/>
          <a:chOff x="0" y="0"/>
          <a:chExt cx="0" cy="0"/>
        </a:xfrm>
      </p:grpSpPr>
      <p:sp>
        <p:nvSpPr>
          <p:cNvPr id="611" name="Google Shape;611;g2d0b4f4e08c_0_311:notes"/>
          <p:cNvSpPr txBox="1">
            <a:spLocks noGrp="1"/>
          </p:cNvSpPr>
          <p:nvPr>
            <p:ph type="body" idx="1"/>
          </p:nvPr>
        </p:nvSpPr>
        <p:spPr>
          <a:xfrm>
            <a:off x="685802" y="4400550"/>
            <a:ext cx="5486400" cy="3600600"/>
          </a:xfrm>
          <a:prstGeom prst="rect">
            <a:avLst/>
          </a:prstGeom>
          <a:noFill/>
          <a:ln>
            <a:noFill/>
          </a:ln>
        </p:spPr>
        <p:txBody>
          <a:bodyPr spcFirstLastPara="1" wrap="square" lIns="93500" tIns="46750" rIns="93500" bIns="46750" anchor="t" anchorCtr="0">
            <a:noAutofit/>
          </a:bodyPr>
          <a:lstStyle/>
          <a:p>
            <a:pPr marL="0" lvl="0" indent="0" algn="l" rtl="0">
              <a:lnSpc>
                <a:spcPct val="100000"/>
              </a:lnSpc>
              <a:spcBef>
                <a:spcPts val="0"/>
              </a:spcBef>
              <a:spcAft>
                <a:spcPts val="0"/>
              </a:spcAft>
              <a:buSzPts val="1400"/>
              <a:buNone/>
            </a:pPr>
            <a:endParaRPr/>
          </a:p>
        </p:txBody>
      </p:sp>
      <p:sp>
        <p:nvSpPr>
          <p:cNvPr id="612" name="Google Shape;612;g2d0b4f4e08c_0_31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3"/>
        <p:cNvGrpSpPr/>
        <p:nvPr/>
      </p:nvGrpSpPr>
      <p:grpSpPr>
        <a:xfrm>
          <a:off x="0" y="0"/>
          <a:ext cx="0" cy="0"/>
          <a:chOff x="0" y="0"/>
          <a:chExt cx="0" cy="0"/>
        </a:xfrm>
      </p:grpSpPr>
      <p:sp>
        <p:nvSpPr>
          <p:cNvPr id="304" name="Google Shape;304;g33f43b67975_0_58:notes"/>
          <p:cNvSpPr txBox="1">
            <a:spLocks noGrp="1"/>
          </p:cNvSpPr>
          <p:nvPr>
            <p:ph type="body" idx="1"/>
          </p:nvPr>
        </p:nvSpPr>
        <p:spPr>
          <a:xfrm>
            <a:off x="688817" y="4822269"/>
            <a:ext cx="5510400" cy="3945600"/>
          </a:xfrm>
          <a:prstGeom prst="rect">
            <a:avLst/>
          </a:prstGeom>
          <a:noFill/>
          <a:ln>
            <a:noFill/>
          </a:ln>
        </p:spPr>
        <p:txBody>
          <a:bodyPr spcFirstLastPara="1" wrap="square" lIns="96600" tIns="48300" rIns="96600" bIns="48300" anchor="t" anchorCtr="0">
            <a:noAutofit/>
          </a:bodyPr>
          <a:lstStyle/>
          <a:p>
            <a:pPr marL="0" lvl="0" indent="0" algn="l" rtl="0">
              <a:lnSpc>
                <a:spcPct val="100000"/>
              </a:lnSpc>
              <a:spcBef>
                <a:spcPts val="0"/>
              </a:spcBef>
              <a:spcAft>
                <a:spcPts val="0"/>
              </a:spcAft>
              <a:buSzPts val="1400"/>
              <a:buNone/>
            </a:pPr>
            <a:endParaRPr/>
          </a:p>
        </p:txBody>
      </p:sp>
      <p:sp>
        <p:nvSpPr>
          <p:cNvPr id="305" name="Google Shape;305;g33f43b67975_0_58:notes"/>
          <p:cNvSpPr>
            <a:spLocks noGrp="1" noRot="1" noChangeAspect="1"/>
          </p:cNvSpPr>
          <p:nvPr>
            <p:ph type="sldImg" idx="2"/>
          </p:nvPr>
        </p:nvSpPr>
        <p:spPr>
          <a:xfrm>
            <a:off x="439738" y="1252538"/>
            <a:ext cx="6008700" cy="33813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16"/>
        <p:cNvGrpSpPr/>
        <p:nvPr/>
      </p:nvGrpSpPr>
      <p:grpSpPr>
        <a:xfrm>
          <a:off x="0" y="0"/>
          <a:ext cx="0" cy="0"/>
          <a:chOff x="0" y="0"/>
          <a:chExt cx="0" cy="0"/>
        </a:xfrm>
      </p:grpSpPr>
      <p:sp>
        <p:nvSpPr>
          <p:cNvPr id="617" name="Google Shape;617;g217a5d2081f_0_65:notes"/>
          <p:cNvSpPr txBox="1">
            <a:spLocks noGrp="1"/>
          </p:cNvSpPr>
          <p:nvPr>
            <p:ph type="body" idx="1"/>
          </p:nvPr>
        </p:nvSpPr>
        <p:spPr>
          <a:xfrm>
            <a:off x="688817" y="4822269"/>
            <a:ext cx="5510400" cy="3945600"/>
          </a:xfrm>
          <a:prstGeom prst="rect">
            <a:avLst/>
          </a:prstGeom>
          <a:noFill/>
          <a:ln>
            <a:noFill/>
          </a:ln>
        </p:spPr>
        <p:txBody>
          <a:bodyPr spcFirstLastPara="1" wrap="square" lIns="96600" tIns="48300" rIns="96600" bIns="48300" anchor="t" anchorCtr="0">
            <a:noAutofit/>
          </a:bodyPr>
          <a:lstStyle/>
          <a:p>
            <a:pPr marL="0" lvl="0" indent="0" algn="l" rtl="0">
              <a:lnSpc>
                <a:spcPct val="100000"/>
              </a:lnSpc>
              <a:spcBef>
                <a:spcPts val="0"/>
              </a:spcBef>
              <a:spcAft>
                <a:spcPts val="0"/>
              </a:spcAft>
              <a:buSzPts val="1400"/>
              <a:buNone/>
            </a:pPr>
            <a:endParaRPr/>
          </a:p>
        </p:txBody>
      </p:sp>
      <p:sp>
        <p:nvSpPr>
          <p:cNvPr id="618" name="Google Shape;618;g217a5d2081f_0_65:notes"/>
          <p:cNvSpPr>
            <a:spLocks noGrp="1" noRot="1" noChangeAspect="1"/>
          </p:cNvSpPr>
          <p:nvPr>
            <p:ph type="sldImg" idx="2"/>
          </p:nvPr>
        </p:nvSpPr>
        <p:spPr>
          <a:xfrm>
            <a:off x="439738" y="1252538"/>
            <a:ext cx="6008700" cy="33813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4"/>
        <p:cNvGrpSpPr/>
        <p:nvPr/>
      </p:nvGrpSpPr>
      <p:grpSpPr>
        <a:xfrm>
          <a:off x="0" y="0"/>
          <a:ext cx="0" cy="0"/>
          <a:chOff x="0" y="0"/>
          <a:chExt cx="0" cy="0"/>
        </a:xfrm>
      </p:grpSpPr>
      <p:sp>
        <p:nvSpPr>
          <p:cNvPr id="625" name="Google Shape;625;g217a5d2081f_0_72:notes"/>
          <p:cNvSpPr txBox="1">
            <a:spLocks noGrp="1"/>
          </p:cNvSpPr>
          <p:nvPr>
            <p:ph type="body" idx="1"/>
          </p:nvPr>
        </p:nvSpPr>
        <p:spPr>
          <a:xfrm>
            <a:off x="688817" y="4822269"/>
            <a:ext cx="5510400" cy="3945600"/>
          </a:xfrm>
          <a:prstGeom prst="rect">
            <a:avLst/>
          </a:prstGeom>
          <a:noFill/>
          <a:ln>
            <a:noFill/>
          </a:ln>
        </p:spPr>
        <p:txBody>
          <a:bodyPr spcFirstLastPara="1" wrap="square" lIns="96600" tIns="48300" rIns="96600" bIns="48300" anchor="t" anchorCtr="0">
            <a:noAutofit/>
          </a:bodyPr>
          <a:lstStyle/>
          <a:p>
            <a:pPr marL="0" lvl="0" indent="0" algn="l" rtl="0">
              <a:lnSpc>
                <a:spcPct val="100000"/>
              </a:lnSpc>
              <a:spcBef>
                <a:spcPts val="0"/>
              </a:spcBef>
              <a:spcAft>
                <a:spcPts val="0"/>
              </a:spcAft>
              <a:buSzPts val="1400"/>
              <a:buNone/>
            </a:pPr>
            <a:endParaRPr/>
          </a:p>
        </p:txBody>
      </p:sp>
      <p:sp>
        <p:nvSpPr>
          <p:cNvPr id="626" name="Google Shape;626;g217a5d2081f_0_72:notes"/>
          <p:cNvSpPr>
            <a:spLocks noGrp="1" noRot="1" noChangeAspect="1"/>
          </p:cNvSpPr>
          <p:nvPr>
            <p:ph type="sldImg" idx="2"/>
          </p:nvPr>
        </p:nvSpPr>
        <p:spPr>
          <a:xfrm>
            <a:off x="439738" y="1252538"/>
            <a:ext cx="6008700" cy="33813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1"/>
        <p:cNvGrpSpPr/>
        <p:nvPr/>
      </p:nvGrpSpPr>
      <p:grpSpPr>
        <a:xfrm>
          <a:off x="0" y="0"/>
          <a:ext cx="0" cy="0"/>
          <a:chOff x="0" y="0"/>
          <a:chExt cx="0" cy="0"/>
        </a:xfrm>
      </p:grpSpPr>
      <p:sp>
        <p:nvSpPr>
          <p:cNvPr id="632" name="Google Shape;632;g2ccf738033f_0_176:notes"/>
          <p:cNvSpPr txBox="1">
            <a:spLocks noGrp="1"/>
          </p:cNvSpPr>
          <p:nvPr>
            <p:ph type="body" idx="1"/>
          </p:nvPr>
        </p:nvSpPr>
        <p:spPr>
          <a:xfrm>
            <a:off x="688817" y="4822269"/>
            <a:ext cx="5510400" cy="3945600"/>
          </a:xfrm>
          <a:prstGeom prst="rect">
            <a:avLst/>
          </a:prstGeom>
          <a:noFill/>
          <a:ln>
            <a:noFill/>
          </a:ln>
        </p:spPr>
        <p:txBody>
          <a:bodyPr spcFirstLastPara="1" wrap="square" lIns="96600" tIns="48300" rIns="96600" bIns="48300" anchor="t" anchorCtr="0">
            <a:noAutofit/>
          </a:bodyPr>
          <a:lstStyle/>
          <a:p>
            <a:pPr marL="0" lvl="0" indent="0" algn="l" rtl="0">
              <a:lnSpc>
                <a:spcPct val="100000"/>
              </a:lnSpc>
              <a:spcBef>
                <a:spcPts val="0"/>
              </a:spcBef>
              <a:spcAft>
                <a:spcPts val="0"/>
              </a:spcAft>
              <a:buSzPts val="1400"/>
              <a:buNone/>
            </a:pPr>
            <a:endParaRPr/>
          </a:p>
        </p:txBody>
      </p:sp>
      <p:sp>
        <p:nvSpPr>
          <p:cNvPr id="633" name="Google Shape;633;g2ccf738033f_0_176:notes"/>
          <p:cNvSpPr>
            <a:spLocks noGrp="1" noRot="1" noChangeAspect="1"/>
          </p:cNvSpPr>
          <p:nvPr>
            <p:ph type="sldImg" idx="2"/>
          </p:nvPr>
        </p:nvSpPr>
        <p:spPr>
          <a:xfrm>
            <a:off x="439738" y="1252538"/>
            <a:ext cx="6008700" cy="33813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0"/>
        <p:cNvGrpSpPr/>
        <p:nvPr/>
      </p:nvGrpSpPr>
      <p:grpSpPr>
        <a:xfrm>
          <a:off x="0" y="0"/>
          <a:ext cx="0" cy="0"/>
          <a:chOff x="0" y="0"/>
          <a:chExt cx="0" cy="0"/>
        </a:xfrm>
      </p:grpSpPr>
      <p:sp>
        <p:nvSpPr>
          <p:cNvPr id="311" name="Google Shape;311;p6:notes"/>
          <p:cNvSpPr txBox="1">
            <a:spLocks noGrp="1"/>
          </p:cNvSpPr>
          <p:nvPr>
            <p:ph type="body" idx="1"/>
          </p:nvPr>
        </p:nvSpPr>
        <p:spPr>
          <a:xfrm>
            <a:off x="688817" y="4822269"/>
            <a:ext cx="5510530" cy="3945493"/>
          </a:xfrm>
          <a:prstGeom prst="rect">
            <a:avLst/>
          </a:prstGeom>
          <a:noFill/>
          <a:ln>
            <a:noFill/>
          </a:ln>
        </p:spPr>
        <p:txBody>
          <a:bodyPr spcFirstLastPara="1" wrap="square" lIns="96600" tIns="48300" rIns="96600" bIns="48300" anchor="t" anchorCtr="0">
            <a:noAutofit/>
          </a:bodyPr>
          <a:lstStyle/>
          <a:p>
            <a:pPr marL="0" lvl="0" indent="0" algn="l" rtl="0">
              <a:lnSpc>
                <a:spcPct val="100000"/>
              </a:lnSpc>
              <a:spcBef>
                <a:spcPts val="0"/>
              </a:spcBef>
              <a:spcAft>
                <a:spcPts val="0"/>
              </a:spcAft>
              <a:buSzPts val="1400"/>
              <a:buNone/>
            </a:pPr>
            <a:endParaRPr/>
          </a:p>
        </p:txBody>
      </p:sp>
      <p:sp>
        <p:nvSpPr>
          <p:cNvPr id="312" name="Google Shape;312;p6:notes"/>
          <p:cNvSpPr>
            <a:spLocks noGrp="1" noRot="1" noChangeAspect="1"/>
          </p:cNvSpPr>
          <p:nvPr>
            <p:ph type="sldImg" idx="2"/>
          </p:nvPr>
        </p:nvSpPr>
        <p:spPr>
          <a:xfrm>
            <a:off x="439738" y="1252538"/>
            <a:ext cx="6008687" cy="338137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7"/>
        <p:cNvGrpSpPr/>
        <p:nvPr/>
      </p:nvGrpSpPr>
      <p:grpSpPr>
        <a:xfrm>
          <a:off x="0" y="0"/>
          <a:ext cx="0" cy="0"/>
          <a:chOff x="0" y="0"/>
          <a:chExt cx="0" cy="0"/>
        </a:xfrm>
      </p:grpSpPr>
      <p:sp>
        <p:nvSpPr>
          <p:cNvPr id="318" name="Google Shape;318;g215ae8dd162_0_83:notes"/>
          <p:cNvSpPr>
            <a:spLocks noGrp="1" noRot="1" noChangeAspect="1"/>
          </p:cNvSpPr>
          <p:nvPr>
            <p:ph type="sldImg" idx="2"/>
          </p:nvPr>
        </p:nvSpPr>
        <p:spPr>
          <a:xfrm>
            <a:off x="439738" y="1252538"/>
            <a:ext cx="6008700" cy="33813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19" name="Google Shape;319;g215ae8dd162_0_83:notes"/>
          <p:cNvSpPr txBox="1">
            <a:spLocks noGrp="1"/>
          </p:cNvSpPr>
          <p:nvPr>
            <p:ph type="body" idx="1"/>
          </p:nvPr>
        </p:nvSpPr>
        <p:spPr>
          <a:xfrm>
            <a:off x="688817" y="4822269"/>
            <a:ext cx="5510400" cy="3945600"/>
          </a:xfrm>
          <a:prstGeom prst="rect">
            <a:avLst/>
          </a:prstGeom>
          <a:noFill/>
          <a:ln>
            <a:noFill/>
          </a:ln>
        </p:spPr>
        <p:txBody>
          <a:bodyPr spcFirstLastPara="1" wrap="square" lIns="96600" tIns="48300" rIns="96600" bIns="48300" anchor="t" anchorCtr="0">
            <a:noAutofit/>
          </a:bodyPr>
          <a:lstStyle/>
          <a:p>
            <a:pPr marL="0" lvl="0" indent="0" algn="l" rtl="0">
              <a:lnSpc>
                <a:spcPct val="100000"/>
              </a:lnSpc>
              <a:spcBef>
                <a:spcPts val="0"/>
              </a:spcBef>
              <a:spcAft>
                <a:spcPts val="0"/>
              </a:spcAft>
              <a:buSzPts val="1400"/>
              <a:buNone/>
            </a:pPr>
            <a:endParaRPr/>
          </a:p>
        </p:txBody>
      </p:sp>
      <p:sp>
        <p:nvSpPr>
          <p:cNvPr id="320" name="Google Shape;320;g215ae8dd162_0_83:notes"/>
          <p:cNvSpPr txBox="1">
            <a:spLocks noGrp="1"/>
          </p:cNvSpPr>
          <p:nvPr>
            <p:ph type="sldNum" idx="12"/>
          </p:nvPr>
        </p:nvSpPr>
        <p:spPr>
          <a:xfrm>
            <a:off x="3901698" y="9517547"/>
            <a:ext cx="2985000" cy="502800"/>
          </a:xfrm>
          <a:prstGeom prst="rect">
            <a:avLst/>
          </a:prstGeom>
          <a:noFill/>
          <a:ln>
            <a:noFill/>
          </a:ln>
        </p:spPr>
        <p:txBody>
          <a:bodyPr spcFirstLastPara="1" wrap="square" lIns="96600" tIns="48300" rIns="96600" bIns="48300" anchor="b" anchorCtr="0">
            <a:noAutofit/>
          </a:bodyPr>
          <a:lstStyle/>
          <a:p>
            <a:pPr marL="0" lvl="0" indent="0" algn="r" rtl="0">
              <a:lnSpc>
                <a:spcPct val="100000"/>
              </a:lnSpc>
              <a:spcBef>
                <a:spcPts val="0"/>
              </a:spcBef>
              <a:spcAft>
                <a:spcPts val="0"/>
              </a:spcAft>
              <a:buClr>
                <a:srgbClr val="000000"/>
              </a:buClr>
              <a:buSzPts val="1300"/>
              <a:buFont typeface="Arial"/>
              <a:buNone/>
            </a:pPr>
            <a:fld id="{00000000-1234-1234-1234-123412341234}" type="slidenum">
              <a:rPr lang="en-US"/>
              <a:t>7</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6"/>
        <p:cNvGrpSpPr/>
        <p:nvPr/>
      </p:nvGrpSpPr>
      <p:grpSpPr>
        <a:xfrm>
          <a:off x="0" y="0"/>
          <a:ext cx="0" cy="0"/>
          <a:chOff x="0" y="0"/>
          <a:chExt cx="0" cy="0"/>
        </a:xfrm>
      </p:grpSpPr>
      <p:sp>
        <p:nvSpPr>
          <p:cNvPr id="327" name="Google Shape;327;g3cda7d82260_0_232:notes"/>
          <p:cNvSpPr>
            <a:spLocks noGrp="1" noRot="1" noChangeAspect="1"/>
          </p:cNvSpPr>
          <p:nvPr>
            <p:ph type="sldImg" idx="2"/>
          </p:nvPr>
        </p:nvSpPr>
        <p:spPr>
          <a:xfrm>
            <a:off x="439738" y="1252538"/>
            <a:ext cx="6008700" cy="33813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28" name="Google Shape;328;g3cda7d82260_0_232:notes"/>
          <p:cNvSpPr txBox="1">
            <a:spLocks noGrp="1"/>
          </p:cNvSpPr>
          <p:nvPr>
            <p:ph type="body" idx="1"/>
          </p:nvPr>
        </p:nvSpPr>
        <p:spPr>
          <a:xfrm>
            <a:off x="688817" y="4822269"/>
            <a:ext cx="5510400" cy="3945600"/>
          </a:xfrm>
          <a:prstGeom prst="rect">
            <a:avLst/>
          </a:prstGeom>
          <a:noFill/>
          <a:ln>
            <a:noFill/>
          </a:ln>
        </p:spPr>
        <p:txBody>
          <a:bodyPr spcFirstLastPara="1" wrap="square" lIns="96600" tIns="48300" rIns="96600" bIns="48300" anchor="t" anchorCtr="0">
            <a:noAutofit/>
          </a:bodyPr>
          <a:lstStyle/>
          <a:p>
            <a:pPr marL="0" lvl="0" indent="0" algn="l" rtl="0">
              <a:lnSpc>
                <a:spcPct val="100000"/>
              </a:lnSpc>
              <a:spcBef>
                <a:spcPts val="0"/>
              </a:spcBef>
              <a:spcAft>
                <a:spcPts val="0"/>
              </a:spcAft>
              <a:buSzPts val="1400"/>
              <a:buNone/>
            </a:pPr>
            <a:endParaRPr/>
          </a:p>
        </p:txBody>
      </p:sp>
      <p:sp>
        <p:nvSpPr>
          <p:cNvPr id="329" name="Google Shape;329;g3cda7d82260_0_232:notes"/>
          <p:cNvSpPr txBox="1">
            <a:spLocks noGrp="1"/>
          </p:cNvSpPr>
          <p:nvPr>
            <p:ph type="sldNum" idx="12"/>
          </p:nvPr>
        </p:nvSpPr>
        <p:spPr>
          <a:xfrm>
            <a:off x="3901698" y="9517547"/>
            <a:ext cx="2985000" cy="502800"/>
          </a:xfrm>
          <a:prstGeom prst="rect">
            <a:avLst/>
          </a:prstGeom>
          <a:noFill/>
          <a:ln>
            <a:noFill/>
          </a:ln>
        </p:spPr>
        <p:txBody>
          <a:bodyPr spcFirstLastPara="1" wrap="square" lIns="96600" tIns="48300" rIns="96600" bIns="48300" anchor="b" anchorCtr="0">
            <a:noAutofit/>
          </a:bodyPr>
          <a:lstStyle/>
          <a:p>
            <a:pPr marL="0" lvl="0" indent="0" algn="r" rtl="0">
              <a:lnSpc>
                <a:spcPct val="100000"/>
              </a:lnSpc>
              <a:spcBef>
                <a:spcPts val="0"/>
              </a:spcBef>
              <a:spcAft>
                <a:spcPts val="0"/>
              </a:spcAft>
              <a:buClr>
                <a:srgbClr val="000000"/>
              </a:buClr>
              <a:buSzPts val="1300"/>
              <a:buFont typeface="Arial"/>
              <a:buNone/>
            </a:pPr>
            <a:fld id="{00000000-1234-1234-1234-123412341234}" type="slidenum">
              <a:rPr lang="en-US"/>
              <a:t>8</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5"/>
        <p:cNvGrpSpPr/>
        <p:nvPr/>
      </p:nvGrpSpPr>
      <p:grpSpPr>
        <a:xfrm>
          <a:off x="0" y="0"/>
          <a:ext cx="0" cy="0"/>
          <a:chOff x="0" y="0"/>
          <a:chExt cx="0" cy="0"/>
        </a:xfrm>
      </p:grpSpPr>
      <p:sp>
        <p:nvSpPr>
          <p:cNvPr id="336" name="Google Shape;336;g3cda7d82260_0_220:notes"/>
          <p:cNvSpPr>
            <a:spLocks noGrp="1" noRot="1" noChangeAspect="1"/>
          </p:cNvSpPr>
          <p:nvPr>
            <p:ph type="sldImg" idx="2"/>
          </p:nvPr>
        </p:nvSpPr>
        <p:spPr>
          <a:xfrm>
            <a:off x="439738" y="1252538"/>
            <a:ext cx="6008700" cy="33813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37" name="Google Shape;337;g3cda7d82260_0_220:notes"/>
          <p:cNvSpPr txBox="1">
            <a:spLocks noGrp="1"/>
          </p:cNvSpPr>
          <p:nvPr>
            <p:ph type="body" idx="1"/>
          </p:nvPr>
        </p:nvSpPr>
        <p:spPr>
          <a:xfrm>
            <a:off x="688817" y="4822269"/>
            <a:ext cx="5510400" cy="3945600"/>
          </a:xfrm>
          <a:prstGeom prst="rect">
            <a:avLst/>
          </a:prstGeom>
          <a:noFill/>
          <a:ln>
            <a:noFill/>
          </a:ln>
        </p:spPr>
        <p:txBody>
          <a:bodyPr spcFirstLastPara="1" wrap="square" lIns="96600" tIns="48300" rIns="96600" bIns="48300" anchor="t" anchorCtr="0">
            <a:noAutofit/>
          </a:bodyPr>
          <a:lstStyle/>
          <a:p>
            <a:pPr marL="0" lvl="0" indent="0" algn="l" rtl="0">
              <a:lnSpc>
                <a:spcPct val="100000"/>
              </a:lnSpc>
              <a:spcBef>
                <a:spcPts val="0"/>
              </a:spcBef>
              <a:spcAft>
                <a:spcPts val="0"/>
              </a:spcAft>
              <a:buSzPts val="1400"/>
              <a:buNone/>
            </a:pPr>
            <a:endParaRPr/>
          </a:p>
        </p:txBody>
      </p:sp>
      <p:sp>
        <p:nvSpPr>
          <p:cNvPr id="338" name="Google Shape;338;g3cda7d82260_0_220:notes"/>
          <p:cNvSpPr txBox="1">
            <a:spLocks noGrp="1"/>
          </p:cNvSpPr>
          <p:nvPr>
            <p:ph type="sldNum" idx="12"/>
          </p:nvPr>
        </p:nvSpPr>
        <p:spPr>
          <a:xfrm>
            <a:off x="3901698" y="9517547"/>
            <a:ext cx="2985000" cy="502800"/>
          </a:xfrm>
          <a:prstGeom prst="rect">
            <a:avLst/>
          </a:prstGeom>
          <a:noFill/>
          <a:ln>
            <a:noFill/>
          </a:ln>
        </p:spPr>
        <p:txBody>
          <a:bodyPr spcFirstLastPara="1" wrap="square" lIns="96600" tIns="48300" rIns="96600" bIns="48300" anchor="b" anchorCtr="0">
            <a:noAutofit/>
          </a:bodyPr>
          <a:lstStyle/>
          <a:p>
            <a:pPr marL="0" lvl="0" indent="0" algn="r" rtl="0">
              <a:lnSpc>
                <a:spcPct val="100000"/>
              </a:lnSpc>
              <a:spcBef>
                <a:spcPts val="0"/>
              </a:spcBef>
              <a:spcAft>
                <a:spcPts val="0"/>
              </a:spcAft>
              <a:buClr>
                <a:srgbClr val="000000"/>
              </a:buClr>
              <a:buSzPts val="1300"/>
              <a:buFont typeface="Arial"/>
              <a:buNone/>
            </a:pPr>
            <a:fld id="{00000000-1234-1234-1234-123412341234}" type="slidenum">
              <a:rPr lang="en-US"/>
              <a:t>9</a:t>
            </a:fld>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Em Branco" type="blank">
  <p:cSld name="BLANK">
    <p:spTree>
      <p:nvGrpSpPr>
        <p:cNvPr id="1" name="Shape 15"/>
        <p:cNvGrpSpPr/>
        <p:nvPr/>
      </p:nvGrpSpPr>
      <p:grpSpPr>
        <a:xfrm>
          <a:off x="0" y="0"/>
          <a:ext cx="0" cy="0"/>
          <a:chOff x="0" y="0"/>
          <a:chExt cx="0" cy="0"/>
        </a:xfrm>
      </p:grpSpPr>
      <p:sp>
        <p:nvSpPr>
          <p:cNvPr id="16" name="Google Shape;16;p6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7" name="Google Shape;17;p6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8" name="Google Shape;18;p6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t" anchorCtr="0">
            <a:noAutofit/>
          </a:bodyPr>
          <a:lstStyle>
            <a:lvl1pPr marL="0" marR="0" lvl="0"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1pPr>
            <a:lvl2pPr marL="0" marR="0" lvl="1"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2pPr>
            <a:lvl3pPr marL="0" marR="0" lvl="2"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3pPr>
            <a:lvl4pPr marL="0" marR="0" lvl="3"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4pPr>
            <a:lvl5pPr marL="0" marR="0" lvl="4"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5pPr>
            <a:lvl6pPr marL="0" marR="0" lvl="5"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6pPr>
            <a:lvl7pPr marL="0" marR="0" lvl="6"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7pPr>
            <a:lvl8pPr marL="0" marR="0" lvl="7"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8pPr>
            <a:lvl9pPr marL="0" marR="0" lvl="8"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‹nº›</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Cabeçalho da Seção" type="secHead">
  <p:cSld name="SECTION_HEADER">
    <p:spTree>
      <p:nvGrpSpPr>
        <p:cNvPr id="1" name="Shape 47"/>
        <p:cNvGrpSpPr/>
        <p:nvPr/>
      </p:nvGrpSpPr>
      <p:grpSpPr>
        <a:xfrm>
          <a:off x="0" y="0"/>
          <a:ext cx="0" cy="0"/>
          <a:chOff x="0" y="0"/>
          <a:chExt cx="0" cy="0"/>
        </a:xfrm>
      </p:grpSpPr>
      <p:sp>
        <p:nvSpPr>
          <p:cNvPr id="48" name="Google Shape;48;p73"/>
          <p:cNvSpPr txBox="1">
            <a:spLocks noGrp="1"/>
          </p:cNvSpPr>
          <p:nvPr>
            <p:ph type="title"/>
          </p:nvPr>
        </p:nvSpPr>
        <p:spPr>
          <a:xfrm>
            <a:off x="831850" y="1709738"/>
            <a:ext cx="10515600"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6000"/>
              <a:buFont typeface="Calibri"/>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9" name="Google Shape;49;p73"/>
          <p:cNvSpPr txBox="1">
            <a:spLocks noGrp="1"/>
          </p:cNvSpPr>
          <p:nvPr>
            <p:ph type="body" idx="1"/>
          </p:nvPr>
        </p:nvSpPr>
        <p:spPr>
          <a:xfrm>
            <a:off x="831850" y="4589463"/>
            <a:ext cx="10515600"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888888"/>
              </a:buClr>
              <a:buSzPts val="2400"/>
              <a:buNone/>
              <a:defRPr sz="2400">
                <a:solidFill>
                  <a:srgbClr val="888888"/>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50" name="Google Shape;50;p7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1" name="Google Shape;51;p7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2" name="Google Shape;52;p7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t" anchorCtr="0">
            <a:noAutofit/>
          </a:bodyPr>
          <a:lstStyle>
            <a:lvl1pPr marL="0" marR="0" lvl="0"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1pPr>
            <a:lvl2pPr marL="0" marR="0" lvl="1"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2pPr>
            <a:lvl3pPr marL="0" marR="0" lvl="2"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3pPr>
            <a:lvl4pPr marL="0" marR="0" lvl="3"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4pPr>
            <a:lvl5pPr marL="0" marR="0" lvl="4"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5pPr>
            <a:lvl6pPr marL="0" marR="0" lvl="5"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6pPr>
            <a:lvl7pPr marL="0" marR="0" lvl="6"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7pPr>
            <a:lvl8pPr marL="0" marR="0" lvl="7"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8pPr>
            <a:lvl9pPr marL="0" marR="0" lvl="8"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‹nº›</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Duas Partes de Conteúdo" type="twoObj">
  <p:cSld name="TWO_OBJECTS">
    <p:spTree>
      <p:nvGrpSpPr>
        <p:cNvPr id="1" name="Shape 53"/>
        <p:cNvGrpSpPr/>
        <p:nvPr/>
      </p:nvGrpSpPr>
      <p:grpSpPr>
        <a:xfrm>
          <a:off x="0" y="0"/>
          <a:ext cx="0" cy="0"/>
          <a:chOff x="0" y="0"/>
          <a:chExt cx="0" cy="0"/>
        </a:xfrm>
      </p:grpSpPr>
      <p:sp>
        <p:nvSpPr>
          <p:cNvPr id="54" name="Google Shape;54;p74"/>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5" name="Google Shape;55;p74"/>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6" name="Google Shape;56;p74"/>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7" name="Google Shape;57;p7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8" name="Google Shape;58;p7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9" name="Google Shape;59;p7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t" anchorCtr="0">
            <a:noAutofit/>
          </a:bodyPr>
          <a:lstStyle>
            <a:lvl1pPr marL="0" marR="0" lvl="0"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1pPr>
            <a:lvl2pPr marL="0" marR="0" lvl="1"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2pPr>
            <a:lvl3pPr marL="0" marR="0" lvl="2"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3pPr>
            <a:lvl4pPr marL="0" marR="0" lvl="3"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4pPr>
            <a:lvl5pPr marL="0" marR="0" lvl="4"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5pPr>
            <a:lvl6pPr marL="0" marR="0" lvl="5"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6pPr>
            <a:lvl7pPr marL="0" marR="0" lvl="6"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7pPr>
            <a:lvl8pPr marL="0" marR="0" lvl="7"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8pPr>
            <a:lvl9pPr marL="0" marR="0" lvl="8"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‹nº›</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Comparação" type="twoTxTwoObj">
  <p:cSld name="TWO_OBJECTS_WITH_TEXT">
    <p:spTree>
      <p:nvGrpSpPr>
        <p:cNvPr id="1" name="Shape 60"/>
        <p:cNvGrpSpPr/>
        <p:nvPr/>
      </p:nvGrpSpPr>
      <p:grpSpPr>
        <a:xfrm>
          <a:off x="0" y="0"/>
          <a:ext cx="0" cy="0"/>
          <a:chOff x="0" y="0"/>
          <a:chExt cx="0" cy="0"/>
        </a:xfrm>
      </p:grpSpPr>
      <p:sp>
        <p:nvSpPr>
          <p:cNvPr id="61" name="Google Shape;61;p75"/>
          <p:cNvSpPr txBox="1">
            <a:spLocks noGrp="1"/>
          </p:cNvSpPr>
          <p:nvPr>
            <p:ph type="title"/>
          </p:nvPr>
        </p:nvSpPr>
        <p:spPr>
          <a:xfrm>
            <a:off x="839788"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2" name="Google Shape;62;p75"/>
          <p:cNvSpPr txBox="1">
            <a:spLocks noGrp="1"/>
          </p:cNvSpPr>
          <p:nvPr>
            <p:ph type="body" idx="1"/>
          </p:nvPr>
        </p:nvSpPr>
        <p:spPr>
          <a:xfrm>
            <a:off x="839788" y="1681163"/>
            <a:ext cx="5157787"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63" name="Google Shape;63;p75"/>
          <p:cNvSpPr txBox="1">
            <a:spLocks noGrp="1"/>
          </p:cNvSpPr>
          <p:nvPr>
            <p:ph type="body" idx="2"/>
          </p:nvPr>
        </p:nvSpPr>
        <p:spPr>
          <a:xfrm>
            <a:off x="839788" y="2505075"/>
            <a:ext cx="5157787"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64" name="Google Shape;64;p75"/>
          <p:cNvSpPr txBox="1">
            <a:spLocks noGrp="1"/>
          </p:cNvSpPr>
          <p:nvPr>
            <p:ph type="body" idx="3"/>
          </p:nvPr>
        </p:nvSpPr>
        <p:spPr>
          <a:xfrm>
            <a:off x="6172200" y="1681163"/>
            <a:ext cx="5183188"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65" name="Google Shape;65;p75"/>
          <p:cNvSpPr txBox="1">
            <a:spLocks noGrp="1"/>
          </p:cNvSpPr>
          <p:nvPr>
            <p:ph type="body" idx="4"/>
          </p:nvPr>
        </p:nvSpPr>
        <p:spPr>
          <a:xfrm>
            <a:off x="6172200" y="2505075"/>
            <a:ext cx="5183188"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66" name="Google Shape;66;p7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7" name="Google Shape;67;p7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8" name="Google Shape;68;p7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t" anchorCtr="0">
            <a:noAutofit/>
          </a:bodyPr>
          <a:lstStyle>
            <a:lvl1pPr marL="0" marR="0" lvl="0"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1pPr>
            <a:lvl2pPr marL="0" marR="0" lvl="1"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2pPr>
            <a:lvl3pPr marL="0" marR="0" lvl="2"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3pPr>
            <a:lvl4pPr marL="0" marR="0" lvl="3"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4pPr>
            <a:lvl5pPr marL="0" marR="0" lvl="4"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5pPr>
            <a:lvl6pPr marL="0" marR="0" lvl="5"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6pPr>
            <a:lvl7pPr marL="0" marR="0" lvl="6"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7pPr>
            <a:lvl8pPr marL="0" marR="0" lvl="7"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8pPr>
            <a:lvl9pPr marL="0" marR="0" lvl="8"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‹nº›</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Somente Título" type="titleOnly">
  <p:cSld name="TITLE_ONLY">
    <p:spTree>
      <p:nvGrpSpPr>
        <p:cNvPr id="1" name="Shape 69"/>
        <p:cNvGrpSpPr/>
        <p:nvPr/>
      </p:nvGrpSpPr>
      <p:grpSpPr>
        <a:xfrm>
          <a:off x="0" y="0"/>
          <a:ext cx="0" cy="0"/>
          <a:chOff x="0" y="0"/>
          <a:chExt cx="0" cy="0"/>
        </a:xfrm>
      </p:grpSpPr>
      <p:sp>
        <p:nvSpPr>
          <p:cNvPr id="70" name="Google Shape;70;p76"/>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1" name="Google Shape;71;p7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2" name="Google Shape;72;p7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3" name="Google Shape;73;p7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t" anchorCtr="0">
            <a:noAutofit/>
          </a:bodyPr>
          <a:lstStyle>
            <a:lvl1pPr marL="0" marR="0" lvl="0"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1pPr>
            <a:lvl2pPr marL="0" marR="0" lvl="1"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2pPr>
            <a:lvl3pPr marL="0" marR="0" lvl="2"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3pPr>
            <a:lvl4pPr marL="0" marR="0" lvl="3"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4pPr>
            <a:lvl5pPr marL="0" marR="0" lvl="4"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5pPr>
            <a:lvl6pPr marL="0" marR="0" lvl="5"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6pPr>
            <a:lvl7pPr marL="0" marR="0" lvl="6"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7pPr>
            <a:lvl8pPr marL="0" marR="0" lvl="7"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8pPr>
            <a:lvl9pPr marL="0" marR="0" lvl="8"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‹nº›</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Conteúdo com Legenda" type="objTx">
  <p:cSld name="OBJECT_WITH_CAPTION_TEXT">
    <p:spTree>
      <p:nvGrpSpPr>
        <p:cNvPr id="1" name="Shape 74"/>
        <p:cNvGrpSpPr/>
        <p:nvPr/>
      </p:nvGrpSpPr>
      <p:grpSpPr>
        <a:xfrm>
          <a:off x="0" y="0"/>
          <a:ext cx="0" cy="0"/>
          <a:chOff x="0" y="0"/>
          <a:chExt cx="0" cy="0"/>
        </a:xfrm>
      </p:grpSpPr>
      <p:sp>
        <p:nvSpPr>
          <p:cNvPr id="75" name="Google Shape;75;p77"/>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6" name="Google Shape;76;p77"/>
          <p:cNvSpPr txBox="1">
            <a:spLocks noGrp="1"/>
          </p:cNvSpPr>
          <p:nvPr>
            <p:ph type="body" idx="1"/>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77" name="Google Shape;77;p77"/>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78" name="Google Shape;78;p7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9" name="Google Shape;79;p7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0" name="Google Shape;80;p7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t" anchorCtr="0">
            <a:noAutofit/>
          </a:bodyPr>
          <a:lstStyle>
            <a:lvl1pPr marL="0" marR="0" lvl="0"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1pPr>
            <a:lvl2pPr marL="0" marR="0" lvl="1"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2pPr>
            <a:lvl3pPr marL="0" marR="0" lvl="2"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3pPr>
            <a:lvl4pPr marL="0" marR="0" lvl="3"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4pPr>
            <a:lvl5pPr marL="0" marR="0" lvl="4"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5pPr>
            <a:lvl6pPr marL="0" marR="0" lvl="5"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6pPr>
            <a:lvl7pPr marL="0" marR="0" lvl="6"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7pPr>
            <a:lvl8pPr marL="0" marR="0" lvl="7"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8pPr>
            <a:lvl9pPr marL="0" marR="0" lvl="8"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‹nº›</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Imagem com Legenda" type="picTx">
  <p:cSld name="PICTURE_WITH_CAPTION_TEXT">
    <p:spTree>
      <p:nvGrpSpPr>
        <p:cNvPr id="1" name="Shape 81"/>
        <p:cNvGrpSpPr/>
        <p:nvPr/>
      </p:nvGrpSpPr>
      <p:grpSpPr>
        <a:xfrm>
          <a:off x="0" y="0"/>
          <a:ext cx="0" cy="0"/>
          <a:chOff x="0" y="0"/>
          <a:chExt cx="0" cy="0"/>
        </a:xfrm>
      </p:grpSpPr>
      <p:sp>
        <p:nvSpPr>
          <p:cNvPr id="82" name="Google Shape;82;p78"/>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3" name="Google Shape;83;p78"/>
          <p:cNvSpPr>
            <a:spLocks noGrp="1"/>
          </p:cNvSpPr>
          <p:nvPr>
            <p:ph type="pic" idx="2"/>
          </p:nvPr>
        </p:nvSpPr>
        <p:spPr>
          <a:xfrm>
            <a:off x="5183188" y="987425"/>
            <a:ext cx="6172200" cy="4873625"/>
          </a:xfrm>
          <a:prstGeom prst="rect">
            <a:avLst/>
          </a:prstGeom>
          <a:noFill/>
          <a:ln>
            <a:noFill/>
          </a:ln>
        </p:spPr>
      </p:sp>
      <p:sp>
        <p:nvSpPr>
          <p:cNvPr id="84" name="Google Shape;84;p78"/>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85" name="Google Shape;85;p7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6" name="Google Shape;86;p7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7" name="Google Shape;87;p7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t" anchorCtr="0">
            <a:noAutofit/>
          </a:bodyPr>
          <a:lstStyle>
            <a:lvl1pPr marL="0" marR="0" lvl="0"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1pPr>
            <a:lvl2pPr marL="0" marR="0" lvl="1"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2pPr>
            <a:lvl3pPr marL="0" marR="0" lvl="2"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3pPr>
            <a:lvl4pPr marL="0" marR="0" lvl="3"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4pPr>
            <a:lvl5pPr marL="0" marR="0" lvl="4"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5pPr>
            <a:lvl6pPr marL="0" marR="0" lvl="5"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6pPr>
            <a:lvl7pPr marL="0" marR="0" lvl="6"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7pPr>
            <a:lvl8pPr marL="0" marR="0" lvl="7"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8pPr>
            <a:lvl9pPr marL="0" marR="0" lvl="8"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‹nº›</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ítulo e Texto Vertical" type="vertTx">
  <p:cSld name="VERTICAL_TEXT">
    <p:spTree>
      <p:nvGrpSpPr>
        <p:cNvPr id="1" name="Shape 88"/>
        <p:cNvGrpSpPr/>
        <p:nvPr/>
      </p:nvGrpSpPr>
      <p:grpSpPr>
        <a:xfrm>
          <a:off x="0" y="0"/>
          <a:ext cx="0" cy="0"/>
          <a:chOff x="0" y="0"/>
          <a:chExt cx="0" cy="0"/>
        </a:xfrm>
      </p:grpSpPr>
      <p:sp>
        <p:nvSpPr>
          <p:cNvPr id="89" name="Google Shape;89;p79"/>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0" name="Google Shape;90;p79"/>
          <p:cNvSpPr txBox="1">
            <a:spLocks noGrp="1"/>
          </p:cNvSpPr>
          <p:nvPr>
            <p:ph type="body" idx="1"/>
          </p:nvPr>
        </p:nvSpPr>
        <p:spPr>
          <a:xfrm rot="5400000">
            <a:off x="3920331" y="-1256506"/>
            <a:ext cx="4351338" cy="105156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91" name="Google Shape;91;p7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2" name="Google Shape;92;p7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3" name="Google Shape;93;p7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t" anchorCtr="0">
            <a:noAutofit/>
          </a:bodyPr>
          <a:lstStyle>
            <a:lvl1pPr marL="0" marR="0" lvl="0"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1pPr>
            <a:lvl2pPr marL="0" marR="0" lvl="1"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2pPr>
            <a:lvl3pPr marL="0" marR="0" lvl="2"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3pPr>
            <a:lvl4pPr marL="0" marR="0" lvl="3"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4pPr>
            <a:lvl5pPr marL="0" marR="0" lvl="4"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5pPr>
            <a:lvl6pPr marL="0" marR="0" lvl="5"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6pPr>
            <a:lvl7pPr marL="0" marR="0" lvl="6"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7pPr>
            <a:lvl8pPr marL="0" marR="0" lvl="7"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8pPr>
            <a:lvl9pPr marL="0" marR="0" lvl="8"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‹nº›</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Texto e Título Vertical" type="vertTitleAndTx">
  <p:cSld name="VERTICAL_TITLE_AND_VERTICAL_TEXT">
    <p:spTree>
      <p:nvGrpSpPr>
        <p:cNvPr id="1" name="Shape 94"/>
        <p:cNvGrpSpPr/>
        <p:nvPr/>
      </p:nvGrpSpPr>
      <p:grpSpPr>
        <a:xfrm>
          <a:off x="0" y="0"/>
          <a:ext cx="0" cy="0"/>
          <a:chOff x="0" y="0"/>
          <a:chExt cx="0" cy="0"/>
        </a:xfrm>
      </p:grpSpPr>
      <p:sp>
        <p:nvSpPr>
          <p:cNvPr id="95" name="Google Shape;95;p80"/>
          <p:cNvSpPr txBox="1">
            <a:spLocks noGrp="1"/>
          </p:cNvSpPr>
          <p:nvPr>
            <p:ph type="title"/>
          </p:nvPr>
        </p:nvSpPr>
        <p:spPr>
          <a:xfrm rot="5400000">
            <a:off x="7133431" y="1956594"/>
            <a:ext cx="5811838" cy="26289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6" name="Google Shape;96;p80"/>
          <p:cNvSpPr txBox="1">
            <a:spLocks noGrp="1"/>
          </p:cNvSpPr>
          <p:nvPr>
            <p:ph type="body" idx="1"/>
          </p:nvPr>
        </p:nvSpPr>
        <p:spPr>
          <a:xfrm rot="5400000">
            <a:off x="1799431" y="-596106"/>
            <a:ext cx="5811838" cy="77343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97" name="Google Shape;97;p8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8" name="Google Shape;98;p8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9" name="Google Shape;99;p8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t" anchorCtr="0">
            <a:noAutofit/>
          </a:bodyPr>
          <a:lstStyle>
            <a:lvl1pPr marL="0" marR="0" lvl="0"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1pPr>
            <a:lvl2pPr marL="0" marR="0" lvl="1"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2pPr>
            <a:lvl3pPr marL="0" marR="0" lvl="2"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3pPr>
            <a:lvl4pPr marL="0" marR="0" lvl="3"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4pPr>
            <a:lvl5pPr marL="0" marR="0" lvl="4"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5pPr>
            <a:lvl6pPr marL="0" marR="0" lvl="5"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6pPr>
            <a:lvl7pPr marL="0" marR="0" lvl="6"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7pPr>
            <a:lvl8pPr marL="0" marR="0" lvl="7"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8pPr>
            <a:lvl9pPr marL="0" marR="0" lvl="8"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‹nº›</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Título + Texto">
  <p:cSld name="Título + Texto">
    <p:spTree>
      <p:nvGrpSpPr>
        <p:cNvPr id="1" name="Shape 106"/>
        <p:cNvGrpSpPr/>
        <p:nvPr/>
      </p:nvGrpSpPr>
      <p:grpSpPr>
        <a:xfrm>
          <a:off x="0" y="0"/>
          <a:ext cx="0" cy="0"/>
          <a:chOff x="0" y="0"/>
          <a:chExt cx="0" cy="0"/>
        </a:xfrm>
      </p:grpSpPr>
      <p:sp>
        <p:nvSpPr>
          <p:cNvPr id="107" name="Google Shape;107;g2ccf738033f_0_1234"/>
          <p:cNvSpPr txBox="1">
            <a:spLocks noGrp="1"/>
          </p:cNvSpPr>
          <p:nvPr>
            <p:ph type="ctrTitle"/>
          </p:nvPr>
        </p:nvSpPr>
        <p:spPr>
          <a:xfrm>
            <a:off x="745055" y="566316"/>
            <a:ext cx="10578000" cy="11451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3100"/>
              <a:buFont typeface="Calibri"/>
              <a:buNone/>
              <a:defRPr sz="3100"/>
            </a:lvl1pPr>
            <a:lvl2pPr lvl="1" algn="l">
              <a:lnSpc>
                <a:spcPct val="100000"/>
              </a:lnSpc>
              <a:spcBef>
                <a:spcPts val="0"/>
              </a:spcBef>
              <a:spcAft>
                <a:spcPts val="0"/>
              </a:spcAft>
              <a:buSzPts val="1500"/>
              <a:buNone/>
              <a:defRPr/>
            </a:lvl2pPr>
            <a:lvl3pPr lvl="2" algn="l">
              <a:lnSpc>
                <a:spcPct val="100000"/>
              </a:lnSpc>
              <a:spcBef>
                <a:spcPts val="0"/>
              </a:spcBef>
              <a:spcAft>
                <a:spcPts val="0"/>
              </a:spcAft>
              <a:buSzPts val="1500"/>
              <a:buNone/>
              <a:defRPr/>
            </a:lvl3pPr>
            <a:lvl4pPr lvl="3" algn="l">
              <a:lnSpc>
                <a:spcPct val="100000"/>
              </a:lnSpc>
              <a:spcBef>
                <a:spcPts val="0"/>
              </a:spcBef>
              <a:spcAft>
                <a:spcPts val="0"/>
              </a:spcAft>
              <a:buSzPts val="1500"/>
              <a:buNone/>
              <a:defRPr/>
            </a:lvl4pPr>
            <a:lvl5pPr lvl="4" algn="l">
              <a:lnSpc>
                <a:spcPct val="100000"/>
              </a:lnSpc>
              <a:spcBef>
                <a:spcPts val="0"/>
              </a:spcBef>
              <a:spcAft>
                <a:spcPts val="0"/>
              </a:spcAft>
              <a:buSzPts val="1500"/>
              <a:buNone/>
              <a:defRPr/>
            </a:lvl5pPr>
            <a:lvl6pPr lvl="5" algn="l">
              <a:lnSpc>
                <a:spcPct val="100000"/>
              </a:lnSpc>
              <a:spcBef>
                <a:spcPts val="0"/>
              </a:spcBef>
              <a:spcAft>
                <a:spcPts val="0"/>
              </a:spcAft>
              <a:buSzPts val="1500"/>
              <a:buNone/>
              <a:defRPr/>
            </a:lvl6pPr>
            <a:lvl7pPr lvl="6" algn="l">
              <a:lnSpc>
                <a:spcPct val="100000"/>
              </a:lnSpc>
              <a:spcBef>
                <a:spcPts val="0"/>
              </a:spcBef>
              <a:spcAft>
                <a:spcPts val="0"/>
              </a:spcAft>
              <a:buSzPts val="1500"/>
              <a:buNone/>
              <a:defRPr/>
            </a:lvl7pPr>
            <a:lvl8pPr lvl="7" algn="l">
              <a:lnSpc>
                <a:spcPct val="100000"/>
              </a:lnSpc>
              <a:spcBef>
                <a:spcPts val="0"/>
              </a:spcBef>
              <a:spcAft>
                <a:spcPts val="0"/>
              </a:spcAft>
              <a:buSzPts val="1500"/>
              <a:buNone/>
              <a:defRPr/>
            </a:lvl8pPr>
            <a:lvl9pPr lvl="8" algn="l">
              <a:lnSpc>
                <a:spcPct val="100000"/>
              </a:lnSpc>
              <a:spcBef>
                <a:spcPts val="0"/>
              </a:spcBef>
              <a:spcAft>
                <a:spcPts val="0"/>
              </a:spcAft>
              <a:buSzPts val="1500"/>
              <a:buNone/>
              <a:defRPr/>
            </a:lvl9pPr>
          </a:lstStyle>
          <a:p>
            <a:endParaRPr/>
          </a:p>
        </p:txBody>
      </p:sp>
      <p:sp>
        <p:nvSpPr>
          <p:cNvPr id="108" name="Google Shape;108;g2ccf738033f_0_1234"/>
          <p:cNvSpPr txBox="1">
            <a:spLocks noGrp="1"/>
          </p:cNvSpPr>
          <p:nvPr>
            <p:ph type="body" idx="1"/>
          </p:nvPr>
        </p:nvSpPr>
        <p:spPr>
          <a:xfrm>
            <a:off x="759472" y="2107838"/>
            <a:ext cx="10562100" cy="3712800"/>
          </a:xfrm>
          <a:prstGeom prst="rect">
            <a:avLst/>
          </a:prstGeom>
          <a:noFill/>
          <a:ln>
            <a:noFill/>
          </a:ln>
        </p:spPr>
        <p:txBody>
          <a:bodyPr spcFirstLastPara="1" wrap="square" lIns="91425" tIns="45700" rIns="91425" bIns="45700" anchor="t" anchorCtr="0">
            <a:normAutofit/>
          </a:bodyPr>
          <a:lstStyle>
            <a:lvl1pPr marL="457200" lvl="0" indent="-330200" algn="l">
              <a:lnSpc>
                <a:spcPct val="90000"/>
              </a:lnSpc>
              <a:spcBef>
                <a:spcPts val="1100"/>
              </a:spcBef>
              <a:spcAft>
                <a:spcPts val="0"/>
              </a:spcAft>
              <a:buClr>
                <a:srgbClr val="747678"/>
              </a:buClr>
              <a:buSzPts val="1600"/>
              <a:buChar char="•"/>
              <a:defRPr sz="1600">
                <a:solidFill>
                  <a:srgbClr val="747678"/>
                </a:solidFill>
                <a:latin typeface="Arial"/>
                <a:ea typeface="Arial"/>
                <a:cs typeface="Arial"/>
                <a:sym typeface="Arial"/>
              </a:defRPr>
            </a:lvl1pPr>
            <a:lvl2pPr marL="914400" lvl="1" indent="-349250" algn="l">
              <a:lnSpc>
                <a:spcPct val="90000"/>
              </a:lnSpc>
              <a:spcBef>
                <a:spcPts val="500"/>
              </a:spcBef>
              <a:spcAft>
                <a:spcPts val="0"/>
              </a:spcAft>
              <a:buClr>
                <a:srgbClr val="747678"/>
              </a:buClr>
              <a:buSzPts val="1900"/>
              <a:buChar char="•"/>
              <a:defRPr sz="1900">
                <a:solidFill>
                  <a:srgbClr val="747678"/>
                </a:solidFill>
                <a:latin typeface="Arial"/>
                <a:ea typeface="Arial"/>
                <a:cs typeface="Arial"/>
                <a:sym typeface="Arial"/>
              </a:defRPr>
            </a:lvl2pPr>
            <a:lvl3pPr marL="1371600" lvl="2" indent="-349250" algn="l">
              <a:lnSpc>
                <a:spcPct val="90000"/>
              </a:lnSpc>
              <a:spcBef>
                <a:spcPts val="500"/>
              </a:spcBef>
              <a:spcAft>
                <a:spcPts val="0"/>
              </a:spcAft>
              <a:buClr>
                <a:srgbClr val="747678"/>
              </a:buClr>
              <a:buSzPts val="1900"/>
              <a:buChar char="•"/>
              <a:defRPr sz="1900">
                <a:solidFill>
                  <a:srgbClr val="747678"/>
                </a:solidFill>
                <a:latin typeface="Arial"/>
                <a:ea typeface="Arial"/>
                <a:cs typeface="Arial"/>
                <a:sym typeface="Arial"/>
              </a:defRPr>
            </a:lvl3pPr>
            <a:lvl4pPr marL="1828800" lvl="3" indent="-349250" algn="l">
              <a:lnSpc>
                <a:spcPct val="90000"/>
              </a:lnSpc>
              <a:spcBef>
                <a:spcPts val="500"/>
              </a:spcBef>
              <a:spcAft>
                <a:spcPts val="0"/>
              </a:spcAft>
              <a:buClr>
                <a:srgbClr val="747678"/>
              </a:buClr>
              <a:buSzPts val="1900"/>
              <a:buChar char="•"/>
              <a:defRPr sz="1900">
                <a:solidFill>
                  <a:srgbClr val="747678"/>
                </a:solidFill>
                <a:latin typeface="Arial"/>
                <a:ea typeface="Arial"/>
                <a:cs typeface="Arial"/>
                <a:sym typeface="Arial"/>
              </a:defRPr>
            </a:lvl4pPr>
            <a:lvl5pPr marL="2286000" lvl="4" indent="-349250" algn="l">
              <a:lnSpc>
                <a:spcPct val="90000"/>
              </a:lnSpc>
              <a:spcBef>
                <a:spcPts val="500"/>
              </a:spcBef>
              <a:spcAft>
                <a:spcPts val="0"/>
              </a:spcAft>
              <a:buClr>
                <a:srgbClr val="747678"/>
              </a:buClr>
              <a:buSzPts val="1900"/>
              <a:buChar char="•"/>
              <a:defRPr sz="1900">
                <a:solidFill>
                  <a:srgbClr val="747678"/>
                </a:solidFill>
                <a:latin typeface="Arial"/>
                <a:ea typeface="Arial"/>
                <a:cs typeface="Arial"/>
                <a:sym typeface="Arial"/>
              </a:defRPr>
            </a:lvl5pPr>
            <a:lvl6pPr marL="2743200" lvl="5" indent="-349250" algn="l">
              <a:lnSpc>
                <a:spcPct val="90000"/>
              </a:lnSpc>
              <a:spcBef>
                <a:spcPts val="500"/>
              </a:spcBef>
              <a:spcAft>
                <a:spcPts val="0"/>
              </a:spcAft>
              <a:buClr>
                <a:schemeClr val="dk1"/>
              </a:buClr>
              <a:buSzPts val="1900"/>
              <a:buChar char="•"/>
              <a:defRPr/>
            </a:lvl6pPr>
            <a:lvl7pPr marL="3200400" lvl="6" indent="-349250" algn="l">
              <a:lnSpc>
                <a:spcPct val="90000"/>
              </a:lnSpc>
              <a:spcBef>
                <a:spcPts val="500"/>
              </a:spcBef>
              <a:spcAft>
                <a:spcPts val="0"/>
              </a:spcAft>
              <a:buClr>
                <a:schemeClr val="dk1"/>
              </a:buClr>
              <a:buSzPts val="1900"/>
              <a:buChar char="•"/>
              <a:defRPr/>
            </a:lvl7pPr>
            <a:lvl8pPr marL="3657600" lvl="7" indent="-349250" algn="l">
              <a:lnSpc>
                <a:spcPct val="90000"/>
              </a:lnSpc>
              <a:spcBef>
                <a:spcPts val="500"/>
              </a:spcBef>
              <a:spcAft>
                <a:spcPts val="0"/>
              </a:spcAft>
              <a:buClr>
                <a:schemeClr val="dk1"/>
              </a:buClr>
              <a:buSzPts val="1900"/>
              <a:buChar char="•"/>
              <a:defRPr/>
            </a:lvl8pPr>
            <a:lvl9pPr marL="4114800" lvl="8" indent="-349250" algn="l">
              <a:lnSpc>
                <a:spcPct val="90000"/>
              </a:lnSpc>
              <a:spcBef>
                <a:spcPts val="500"/>
              </a:spcBef>
              <a:spcAft>
                <a:spcPts val="0"/>
              </a:spcAft>
              <a:buClr>
                <a:schemeClr val="dk1"/>
              </a:buClr>
              <a:buSzPts val="1900"/>
              <a:buChar char="•"/>
              <a:defRPr/>
            </a:lvl9pPr>
          </a:lstStyle>
          <a:p>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Title Slide">
  <p:cSld name="Title Slide">
    <p:spTree>
      <p:nvGrpSpPr>
        <p:cNvPr id="1" name="Shape 109"/>
        <p:cNvGrpSpPr/>
        <p:nvPr/>
      </p:nvGrpSpPr>
      <p:grpSpPr>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ítulo + Texto">
  <p:cSld name="Título + Texto">
    <p:spTree>
      <p:nvGrpSpPr>
        <p:cNvPr id="1" name="Shape 19"/>
        <p:cNvGrpSpPr/>
        <p:nvPr/>
      </p:nvGrpSpPr>
      <p:grpSpPr>
        <a:xfrm>
          <a:off x="0" y="0"/>
          <a:ext cx="0" cy="0"/>
          <a:chOff x="0" y="0"/>
          <a:chExt cx="0" cy="0"/>
        </a:xfrm>
      </p:grpSpPr>
      <p:sp>
        <p:nvSpPr>
          <p:cNvPr id="20" name="Google Shape;20;p69"/>
          <p:cNvSpPr txBox="1">
            <a:spLocks noGrp="1"/>
          </p:cNvSpPr>
          <p:nvPr>
            <p:ph type="ctrTitle"/>
          </p:nvPr>
        </p:nvSpPr>
        <p:spPr>
          <a:xfrm>
            <a:off x="745055" y="566316"/>
            <a:ext cx="10578127" cy="1145109"/>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3000"/>
              <a:buFont typeface="Calibri"/>
              <a:buNone/>
              <a:defRPr sz="3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1" name="Google Shape;21;p69"/>
          <p:cNvSpPr txBox="1">
            <a:spLocks noGrp="1"/>
          </p:cNvSpPr>
          <p:nvPr>
            <p:ph type="body" idx="1"/>
          </p:nvPr>
        </p:nvSpPr>
        <p:spPr>
          <a:xfrm>
            <a:off x="759472" y="2107838"/>
            <a:ext cx="10561925" cy="3712783"/>
          </a:xfrm>
          <a:prstGeom prst="rect">
            <a:avLst/>
          </a:prstGeom>
          <a:noFill/>
          <a:ln>
            <a:noFill/>
          </a:ln>
        </p:spPr>
        <p:txBody>
          <a:bodyPr spcFirstLastPara="1" wrap="square" lIns="91425" tIns="45700" rIns="91425" bIns="45700" anchor="t" anchorCtr="0">
            <a:normAutofit/>
          </a:bodyPr>
          <a:lstStyle>
            <a:lvl1pPr marL="457200" lvl="0" indent="-330200" algn="l">
              <a:lnSpc>
                <a:spcPct val="90000"/>
              </a:lnSpc>
              <a:spcBef>
                <a:spcPts val="1000"/>
              </a:spcBef>
              <a:spcAft>
                <a:spcPts val="0"/>
              </a:spcAft>
              <a:buClr>
                <a:srgbClr val="747678"/>
              </a:buClr>
              <a:buSzPts val="1600"/>
              <a:buChar char="•"/>
              <a:defRPr sz="1600">
                <a:solidFill>
                  <a:srgbClr val="747678"/>
                </a:solidFill>
                <a:latin typeface="Arial"/>
                <a:ea typeface="Arial"/>
                <a:cs typeface="Arial"/>
                <a:sym typeface="Arial"/>
              </a:defRPr>
            </a:lvl1pPr>
            <a:lvl2pPr marL="914400" lvl="1" indent="-342900" algn="l">
              <a:lnSpc>
                <a:spcPct val="90000"/>
              </a:lnSpc>
              <a:spcBef>
                <a:spcPts val="500"/>
              </a:spcBef>
              <a:spcAft>
                <a:spcPts val="0"/>
              </a:spcAft>
              <a:buClr>
                <a:srgbClr val="747678"/>
              </a:buClr>
              <a:buSzPts val="1800"/>
              <a:buChar char="•"/>
              <a:defRPr sz="1800">
                <a:solidFill>
                  <a:srgbClr val="747678"/>
                </a:solidFill>
                <a:latin typeface="Arial"/>
                <a:ea typeface="Arial"/>
                <a:cs typeface="Arial"/>
                <a:sym typeface="Arial"/>
              </a:defRPr>
            </a:lvl2pPr>
            <a:lvl3pPr marL="1371600" lvl="2" indent="-342900" algn="l">
              <a:lnSpc>
                <a:spcPct val="90000"/>
              </a:lnSpc>
              <a:spcBef>
                <a:spcPts val="500"/>
              </a:spcBef>
              <a:spcAft>
                <a:spcPts val="0"/>
              </a:spcAft>
              <a:buClr>
                <a:srgbClr val="747678"/>
              </a:buClr>
              <a:buSzPts val="1800"/>
              <a:buChar char="•"/>
              <a:defRPr sz="1800">
                <a:solidFill>
                  <a:srgbClr val="747678"/>
                </a:solidFill>
                <a:latin typeface="Arial"/>
                <a:ea typeface="Arial"/>
                <a:cs typeface="Arial"/>
                <a:sym typeface="Arial"/>
              </a:defRPr>
            </a:lvl3pPr>
            <a:lvl4pPr marL="1828800" lvl="3" indent="-342900" algn="l">
              <a:lnSpc>
                <a:spcPct val="90000"/>
              </a:lnSpc>
              <a:spcBef>
                <a:spcPts val="500"/>
              </a:spcBef>
              <a:spcAft>
                <a:spcPts val="0"/>
              </a:spcAft>
              <a:buClr>
                <a:srgbClr val="747678"/>
              </a:buClr>
              <a:buSzPts val="1800"/>
              <a:buChar char="•"/>
              <a:defRPr sz="1800">
                <a:solidFill>
                  <a:srgbClr val="747678"/>
                </a:solidFill>
                <a:latin typeface="Arial"/>
                <a:ea typeface="Arial"/>
                <a:cs typeface="Arial"/>
                <a:sym typeface="Arial"/>
              </a:defRPr>
            </a:lvl4pPr>
            <a:lvl5pPr marL="2286000" lvl="4" indent="-342900" algn="l">
              <a:lnSpc>
                <a:spcPct val="90000"/>
              </a:lnSpc>
              <a:spcBef>
                <a:spcPts val="500"/>
              </a:spcBef>
              <a:spcAft>
                <a:spcPts val="0"/>
              </a:spcAft>
              <a:buClr>
                <a:srgbClr val="747678"/>
              </a:buClr>
              <a:buSzPts val="1800"/>
              <a:buChar char="•"/>
              <a:defRPr sz="1800">
                <a:solidFill>
                  <a:srgbClr val="747678"/>
                </a:solidFill>
                <a:latin typeface="Arial"/>
                <a:ea typeface="Arial"/>
                <a:cs typeface="Arial"/>
                <a:sym typeface="Aria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Slide de Título 1">
  <p:cSld name="Slide de Título">
    <p:spTree>
      <p:nvGrpSpPr>
        <p:cNvPr id="1" name="Shape 110"/>
        <p:cNvGrpSpPr/>
        <p:nvPr/>
      </p:nvGrpSpPr>
      <p:grpSpPr>
        <a:xfrm>
          <a:off x="0" y="0"/>
          <a:ext cx="0" cy="0"/>
          <a:chOff x="0" y="0"/>
          <a:chExt cx="0" cy="0"/>
        </a:xfrm>
      </p:grpSpPr>
      <p:grpSp>
        <p:nvGrpSpPr>
          <p:cNvPr id="111" name="Google Shape;111;g3cda7d82260_0_459"/>
          <p:cNvGrpSpPr/>
          <p:nvPr/>
        </p:nvGrpSpPr>
        <p:grpSpPr>
          <a:xfrm>
            <a:off x="0" y="6061602"/>
            <a:ext cx="12192000" cy="796528"/>
            <a:chOff x="0" y="6061602"/>
            <a:chExt cx="12192000" cy="796528"/>
          </a:xfrm>
        </p:grpSpPr>
        <p:sp>
          <p:nvSpPr>
            <p:cNvPr id="112" name="Google Shape;112;g3cda7d82260_0_459"/>
            <p:cNvSpPr/>
            <p:nvPr/>
          </p:nvSpPr>
          <p:spPr>
            <a:xfrm>
              <a:off x="0" y="6298330"/>
              <a:ext cx="12192000" cy="559800"/>
            </a:xfrm>
            <a:prstGeom prst="rect">
              <a:avLst/>
            </a:prstGeom>
            <a:solidFill>
              <a:srgbClr val="00918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pic>
          <p:nvPicPr>
            <p:cNvPr id="113" name="Google Shape;113;g3cda7d82260_0_459" descr="A green circle with a black background&#10;&#10;Description automatically generated"/>
            <p:cNvPicPr preferRelativeResize="0"/>
            <p:nvPr/>
          </p:nvPicPr>
          <p:blipFill rotWithShape="1">
            <a:blip r:embed="rId2">
              <a:alphaModFix/>
            </a:blip>
            <a:srcRect/>
            <a:stretch/>
          </p:blipFill>
          <p:spPr>
            <a:xfrm>
              <a:off x="11417318" y="6061602"/>
              <a:ext cx="671538" cy="719665"/>
            </a:xfrm>
            <a:prstGeom prst="rect">
              <a:avLst/>
            </a:prstGeom>
            <a:noFill/>
            <a:ln>
              <a:noFill/>
            </a:ln>
          </p:spPr>
        </p:pic>
        <p:sp>
          <p:nvSpPr>
            <p:cNvPr id="114" name="Google Shape;114;g3cda7d82260_0_459"/>
            <p:cNvSpPr txBox="1"/>
            <p:nvPr/>
          </p:nvSpPr>
          <p:spPr>
            <a:xfrm>
              <a:off x="348342" y="6353470"/>
              <a:ext cx="6096000" cy="3078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400"/>
                <a:buFont typeface="Arial"/>
                <a:buNone/>
              </a:pPr>
              <a:endParaRPr sz="1400" b="1" i="0" u="none" strike="noStrike" cap="none">
                <a:solidFill>
                  <a:schemeClr val="lt1"/>
                </a:solidFill>
                <a:latin typeface="Arial"/>
                <a:ea typeface="Arial"/>
                <a:cs typeface="Arial"/>
                <a:sym typeface="Arial"/>
              </a:endParaRPr>
            </a:p>
          </p:txBody>
        </p:sp>
      </p:grpSp>
    </p:spTree>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Em Branco" type="blank">
  <p:cSld name="BLANK">
    <p:spTree>
      <p:nvGrpSpPr>
        <p:cNvPr id="1" name="Shape 115"/>
        <p:cNvGrpSpPr/>
        <p:nvPr/>
      </p:nvGrpSpPr>
      <p:grpSpPr>
        <a:xfrm>
          <a:off x="0" y="0"/>
          <a:ext cx="0" cy="0"/>
          <a:chOff x="0" y="0"/>
          <a:chExt cx="0" cy="0"/>
        </a:xfrm>
      </p:grpSpPr>
      <p:sp>
        <p:nvSpPr>
          <p:cNvPr id="116" name="Google Shape;116;g2ccf738033f_0_1230"/>
          <p:cNvSpPr txBox="1">
            <a:spLocks noGrp="1"/>
          </p:cNvSpPr>
          <p:nvPr>
            <p:ph type="dt" idx="10"/>
          </p:nvPr>
        </p:nvSpPr>
        <p:spPr>
          <a:xfrm>
            <a:off x="838200" y="6356350"/>
            <a:ext cx="2743200" cy="3651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500"/>
              <a:buNone/>
              <a:defRPr/>
            </a:lvl1pPr>
            <a:lvl2pPr lvl="1" algn="l">
              <a:lnSpc>
                <a:spcPct val="100000"/>
              </a:lnSpc>
              <a:spcBef>
                <a:spcPts val="0"/>
              </a:spcBef>
              <a:spcAft>
                <a:spcPts val="0"/>
              </a:spcAft>
              <a:buSzPts val="1500"/>
              <a:buNone/>
              <a:defRPr/>
            </a:lvl2pPr>
            <a:lvl3pPr lvl="2" algn="l">
              <a:lnSpc>
                <a:spcPct val="100000"/>
              </a:lnSpc>
              <a:spcBef>
                <a:spcPts val="0"/>
              </a:spcBef>
              <a:spcAft>
                <a:spcPts val="0"/>
              </a:spcAft>
              <a:buSzPts val="1500"/>
              <a:buNone/>
              <a:defRPr/>
            </a:lvl3pPr>
            <a:lvl4pPr lvl="3" algn="l">
              <a:lnSpc>
                <a:spcPct val="100000"/>
              </a:lnSpc>
              <a:spcBef>
                <a:spcPts val="0"/>
              </a:spcBef>
              <a:spcAft>
                <a:spcPts val="0"/>
              </a:spcAft>
              <a:buSzPts val="1500"/>
              <a:buNone/>
              <a:defRPr/>
            </a:lvl4pPr>
            <a:lvl5pPr lvl="4" algn="l">
              <a:lnSpc>
                <a:spcPct val="100000"/>
              </a:lnSpc>
              <a:spcBef>
                <a:spcPts val="0"/>
              </a:spcBef>
              <a:spcAft>
                <a:spcPts val="0"/>
              </a:spcAft>
              <a:buSzPts val="1500"/>
              <a:buNone/>
              <a:defRPr/>
            </a:lvl5pPr>
            <a:lvl6pPr lvl="5" algn="l">
              <a:lnSpc>
                <a:spcPct val="100000"/>
              </a:lnSpc>
              <a:spcBef>
                <a:spcPts val="0"/>
              </a:spcBef>
              <a:spcAft>
                <a:spcPts val="0"/>
              </a:spcAft>
              <a:buSzPts val="1500"/>
              <a:buNone/>
              <a:defRPr/>
            </a:lvl6pPr>
            <a:lvl7pPr lvl="6" algn="l">
              <a:lnSpc>
                <a:spcPct val="100000"/>
              </a:lnSpc>
              <a:spcBef>
                <a:spcPts val="0"/>
              </a:spcBef>
              <a:spcAft>
                <a:spcPts val="0"/>
              </a:spcAft>
              <a:buSzPts val="1500"/>
              <a:buNone/>
              <a:defRPr/>
            </a:lvl7pPr>
            <a:lvl8pPr lvl="7" algn="l">
              <a:lnSpc>
                <a:spcPct val="100000"/>
              </a:lnSpc>
              <a:spcBef>
                <a:spcPts val="0"/>
              </a:spcBef>
              <a:spcAft>
                <a:spcPts val="0"/>
              </a:spcAft>
              <a:buSzPts val="1500"/>
              <a:buNone/>
              <a:defRPr/>
            </a:lvl8pPr>
            <a:lvl9pPr lvl="8" algn="l">
              <a:lnSpc>
                <a:spcPct val="100000"/>
              </a:lnSpc>
              <a:spcBef>
                <a:spcPts val="0"/>
              </a:spcBef>
              <a:spcAft>
                <a:spcPts val="0"/>
              </a:spcAft>
              <a:buSzPts val="1500"/>
              <a:buNone/>
              <a:defRPr/>
            </a:lvl9pPr>
          </a:lstStyle>
          <a:p>
            <a:endParaRPr/>
          </a:p>
        </p:txBody>
      </p:sp>
      <p:sp>
        <p:nvSpPr>
          <p:cNvPr id="117" name="Google Shape;117;g2ccf738033f_0_1230"/>
          <p:cNvSpPr txBox="1">
            <a:spLocks noGrp="1"/>
          </p:cNvSpPr>
          <p:nvPr>
            <p:ph type="ftr" idx="11"/>
          </p:nvPr>
        </p:nvSpPr>
        <p:spPr>
          <a:xfrm>
            <a:off x="4038600" y="6356350"/>
            <a:ext cx="4114800" cy="365100"/>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500"/>
              <a:buNone/>
              <a:defRPr/>
            </a:lvl1pPr>
            <a:lvl2pPr lvl="1" algn="l">
              <a:lnSpc>
                <a:spcPct val="100000"/>
              </a:lnSpc>
              <a:spcBef>
                <a:spcPts val="0"/>
              </a:spcBef>
              <a:spcAft>
                <a:spcPts val="0"/>
              </a:spcAft>
              <a:buSzPts val="1500"/>
              <a:buNone/>
              <a:defRPr/>
            </a:lvl2pPr>
            <a:lvl3pPr lvl="2" algn="l">
              <a:lnSpc>
                <a:spcPct val="100000"/>
              </a:lnSpc>
              <a:spcBef>
                <a:spcPts val="0"/>
              </a:spcBef>
              <a:spcAft>
                <a:spcPts val="0"/>
              </a:spcAft>
              <a:buSzPts val="1500"/>
              <a:buNone/>
              <a:defRPr/>
            </a:lvl3pPr>
            <a:lvl4pPr lvl="3" algn="l">
              <a:lnSpc>
                <a:spcPct val="100000"/>
              </a:lnSpc>
              <a:spcBef>
                <a:spcPts val="0"/>
              </a:spcBef>
              <a:spcAft>
                <a:spcPts val="0"/>
              </a:spcAft>
              <a:buSzPts val="1500"/>
              <a:buNone/>
              <a:defRPr/>
            </a:lvl4pPr>
            <a:lvl5pPr lvl="4" algn="l">
              <a:lnSpc>
                <a:spcPct val="100000"/>
              </a:lnSpc>
              <a:spcBef>
                <a:spcPts val="0"/>
              </a:spcBef>
              <a:spcAft>
                <a:spcPts val="0"/>
              </a:spcAft>
              <a:buSzPts val="1500"/>
              <a:buNone/>
              <a:defRPr/>
            </a:lvl5pPr>
            <a:lvl6pPr lvl="5" algn="l">
              <a:lnSpc>
                <a:spcPct val="100000"/>
              </a:lnSpc>
              <a:spcBef>
                <a:spcPts val="0"/>
              </a:spcBef>
              <a:spcAft>
                <a:spcPts val="0"/>
              </a:spcAft>
              <a:buSzPts val="1500"/>
              <a:buNone/>
              <a:defRPr/>
            </a:lvl6pPr>
            <a:lvl7pPr lvl="6" algn="l">
              <a:lnSpc>
                <a:spcPct val="100000"/>
              </a:lnSpc>
              <a:spcBef>
                <a:spcPts val="0"/>
              </a:spcBef>
              <a:spcAft>
                <a:spcPts val="0"/>
              </a:spcAft>
              <a:buSzPts val="1500"/>
              <a:buNone/>
              <a:defRPr/>
            </a:lvl7pPr>
            <a:lvl8pPr lvl="7" algn="l">
              <a:lnSpc>
                <a:spcPct val="100000"/>
              </a:lnSpc>
              <a:spcBef>
                <a:spcPts val="0"/>
              </a:spcBef>
              <a:spcAft>
                <a:spcPts val="0"/>
              </a:spcAft>
              <a:buSzPts val="1500"/>
              <a:buNone/>
              <a:defRPr/>
            </a:lvl8pPr>
            <a:lvl9pPr lvl="8" algn="l">
              <a:lnSpc>
                <a:spcPct val="100000"/>
              </a:lnSpc>
              <a:spcBef>
                <a:spcPts val="0"/>
              </a:spcBef>
              <a:spcAft>
                <a:spcPts val="0"/>
              </a:spcAft>
              <a:buSzPts val="1500"/>
              <a:buNone/>
              <a:defRPr/>
            </a:lvl9pPr>
          </a:lstStyle>
          <a:p>
            <a:endParaRPr/>
          </a:p>
        </p:txBody>
      </p:sp>
      <p:sp>
        <p:nvSpPr>
          <p:cNvPr id="118" name="Google Shape;118;g2ccf738033f_0_1230"/>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t" anchorCtr="0">
            <a:noAutofit/>
          </a:bodyPr>
          <a:lstStyle>
            <a:lvl1pPr marL="0" marR="0" lvl="0" indent="0" algn="l" rtl="0">
              <a:lnSpc>
                <a:spcPct val="100000"/>
              </a:lnSpc>
              <a:spcBef>
                <a:spcPts val="0"/>
              </a:spcBef>
              <a:spcAft>
                <a:spcPts val="0"/>
              </a:spcAft>
              <a:buClr>
                <a:srgbClr val="000000"/>
              </a:buClr>
              <a:buSzPts val="1900"/>
              <a:buFont typeface="Arial"/>
              <a:buNone/>
              <a:defRPr sz="1900" b="0" i="0" u="none" strike="noStrike" cap="none">
                <a:solidFill>
                  <a:schemeClr val="dk1"/>
                </a:solidFill>
                <a:latin typeface="Calibri"/>
                <a:ea typeface="Calibri"/>
                <a:cs typeface="Calibri"/>
                <a:sym typeface="Calibri"/>
              </a:defRPr>
            </a:lvl1pPr>
            <a:lvl2pPr marL="0" marR="0" lvl="1" indent="0" algn="l" rtl="0">
              <a:lnSpc>
                <a:spcPct val="100000"/>
              </a:lnSpc>
              <a:spcBef>
                <a:spcPts val="0"/>
              </a:spcBef>
              <a:spcAft>
                <a:spcPts val="0"/>
              </a:spcAft>
              <a:buClr>
                <a:srgbClr val="000000"/>
              </a:buClr>
              <a:buSzPts val="1900"/>
              <a:buFont typeface="Arial"/>
              <a:buNone/>
              <a:defRPr sz="1900" b="0" i="0" u="none" strike="noStrike" cap="none">
                <a:solidFill>
                  <a:schemeClr val="dk1"/>
                </a:solidFill>
                <a:latin typeface="Calibri"/>
                <a:ea typeface="Calibri"/>
                <a:cs typeface="Calibri"/>
                <a:sym typeface="Calibri"/>
              </a:defRPr>
            </a:lvl2pPr>
            <a:lvl3pPr marL="0" marR="0" lvl="2" indent="0" algn="l" rtl="0">
              <a:lnSpc>
                <a:spcPct val="100000"/>
              </a:lnSpc>
              <a:spcBef>
                <a:spcPts val="0"/>
              </a:spcBef>
              <a:spcAft>
                <a:spcPts val="0"/>
              </a:spcAft>
              <a:buClr>
                <a:srgbClr val="000000"/>
              </a:buClr>
              <a:buSzPts val="1900"/>
              <a:buFont typeface="Arial"/>
              <a:buNone/>
              <a:defRPr sz="1900" b="0" i="0" u="none" strike="noStrike" cap="none">
                <a:solidFill>
                  <a:schemeClr val="dk1"/>
                </a:solidFill>
                <a:latin typeface="Calibri"/>
                <a:ea typeface="Calibri"/>
                <a:cs typeface="Calibri"/>
                <a:sym typeface="Calibri"/>
              </a:defRPr>
            </a:lvl3pPr>
            <a:lvl4pPr marL="0" marR="0" lvl="3" indent="0" algn="l" rtl="0">
              <a:lnSpc>
                <a:spcPct val="100000"/>
              </a:lnSpc>
              <a:spcBef>
                <a:spcPts val="0"/>
              </a:spcBef>
              <a:spcAft>
                <a:spcPts val="0"/>
              </a:spcAft>
              <a:buClr>
                <a:srgbClr val="000000"/>
              </a:buClr>
              <a:buSzPts val="1900"/>
              <a:buFont typeface="Arial"/>
              <a:buNone/>
              <a:defRPr sz="1900" b="0" i="0" u="none" strike="noStrike" cap="none">
                <a:solidFill>
                  <a:schemeClr val="dk1"/>
                </a:solidFill>
                <a:latin typeface="Calibri"/>
                <a:ea typeface="Calibri"/>
                <a:cs typeface="Calibri"/>
                <a:sym typeface="Calibri"/>
              </a:defRPr>
            </a:lvl4pPr>
            <a:lvl5pPr marL="0" marR="0" lvl="4" indent="0" algn="l" rtl="0">
              <a:lnSpc>
                <a:spcPct val="100000"/>
              </a:lnSpc>
              <a:spcBef>
                <a:spcPts val="0"/>
              </a:spcBef>
              <a:spcAft>
                <a:spcPts val="0"/>
              </a:spcAft>
              <a:buClr>
                <a:srgbClr val="000000"/>
              </a:buClr>
              <a:buSzPts val="1900"/>
              <a:buFont typeface="Arial"/>
              <a:buNone/>
              <a:defRPr sz="1900" b="0" i="0" u="none" strike="noStrike" cap="none">
                <a:solidFill>
                  <a:schemeClr val="dk1"/>
                </a:solidFill>
                <a:latin typeface="Calibri"/>
                <a:ea typeface="Calibri"/>
                <a:cs typeface="Calibri"/>
                <a:sym typeface="Calibri"/>
              </a:defRPr>
            </a:lvl5pPr>
            <a:lvl6pPr marL="0" marR="0" lvl="5" indent="0" algn="l" rtl="0">
              <a:lnSpc>
                <a:spcPct val="100000"/>
              </a:lnSpc>
              <a:spcBef>
                <a:spcPts val="0"/>
              </a:spcBef>
              <a:spcAft>
                <a:spcPts val="0"/>
              </a:spcAft>
              <a:buClr>
                <a:srgbClr val="000000"/>
              </a:buClr>
              <a:buSzPts val="1900"/>
              <a:buFont typeface="Arial"/>
              <a:buNone/>
              <a:defRPr sz="1900" b="0" i="0" u="none" strike="noStrike" cap="none">
                <a:solidFill>
                  <a:schemeClr val="dk1"/>
                </a:solidFill>
                <a:latin typeface="Calibri"/>
                <a:ea typeface="Calibri"/>
                <a:cs typeface="Calibri"/>
                <a:sym typeface="Calibri"/>
              </a:defRPr>
            </a:lvl6pPr>
            <a:lvl7pPr marL="0" marR="0" lvl="6" indent="0" algn="l" rtl="0">
              <a:lnSpc>
                <a:spcPct val="100000"/>
              </a:lnSpc>
              <a:spcBef>
                <a:spcPts val="0"/>
              </a:spcBef>
              <a:spcAft>
                <a:spcPts val="0"/>
              </a:spcAft>
              <a:buClr>
                <a:srgbClr val="000000"/>
              </a:buClr>
              <a:buSzPts val="1900"/>
              <a:buFont typeface="Arial"/>
              <a:buNone/>
              <a:defRPr sz="1900" b="0" i="0" u="none" strike="noStrike" cap="none">
                <a:solidFill>
                  <a:schemeClr val="dk1"/>
                </a:solidFill>
                <a:latin typeface="Calibri"/>
                <a:ea typeface="Calibri"/>
                <a:cs typeface="Calibri"/>
                <a:sym typeface="Calibri"/>
              </a:defRPr>
            </a:lvl7pPr>
            <a:lvl8pPr marL="0" marR="0" lvl="7" indent="0" algn="l" rtl="0">
              <a:lnSpc>
                <a:spcPct val="100000"/>
              </a:lnSpc>
              <a:spcBef>
                <a:spcPts val="0"/>
              </a:spcBef>
              <a:spcAft>
                <a:spcPts val="0"/>
              </a:spcAft>
              <a:buClr>
                <a:srgbClr val="000000"/>
              </a:buClr>
              <a:buSzPts val="1900"/>
              <a:buFont typeface="Arial"/>
              <a:buNone/>
              <a:defRPr sz="1900" b="0" i="0" u="none" strike="noStrike" cap="none">
                <a:solidFill>
                  <a:schemeClr val="dk1"/>
                </a:solidFill>
                <a:latin typeface="Calibri"/>
                <a:ea typeface="Calibri"/>
                <a:cs typeface="Calibri"/>
                <a:sym typeface="Calibri"/>
              </a:defRPr>
            </a:lvl8pPr>
            <a:lvl9pPr marL="0" marR="0" lvl="8" indent="0" algn="l" rtl="0">
              <a:lnSpc>
                <a:spcPct val="100000"/>
              </a:lnSpc>
              <a:spcBef>
                <a:spcPts val="0"/>
              </a:spcBef>
              <a:spcAft>
                <a:spcPts val="0"/>
              </a:spcAft>
              <a:buClr>
                <a:srgbClr val="000000"/>
              </a:buClr>
              <a:buSzPts val="1900"/>
              <a:buFont typeface="Arial"/>
              <a:buNone/>
              <a:defRPr sz="1900" b="0" i="0" u="none" strike="noStrike" cap="none">
                <a:solidFill>
                  <a:schemeClr val="dk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‹nº›</a:t>
            </a:fld>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Custom">
  <p:cSld name="Custom">
    <p:spTree>
      <p:nvGrpSpPr>
        <p:cNvPr id="1" name="Shape 119"/>
        <p:cNvGrpSpPr/>
        <p:nvPr/>
      </p:nvGrpSpPr>
      <p:grpSpPr>
        <a:xfrm>
          <a:off x="0" y="0"/>
          <a:ext cx="0" cy="0"/>
          <a:chOff x="0" y="0"/>
          <a:chExt cx="0" cy="0"/>
        </a:xfrm>
      </p:grpSpPr>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Título + Texto 1">
  <p:cSld name="1_Título + Texto">
    <p:spTree>
      <p:nvGrpSpPr>
        <p:cNvPr id="1" name="Shape 120"/>
        <p:cNvGrpSpPr/>
        <p:nvPr/>
      </p:nvGrpSpPr>
      <p:grpSpPr>
        <a:xfrm>
          <a:off x="0" y="0"/>
          <a:ext cx="0" cy="0"/>
          <a:chOff x="0" y="0"/>
          <a:chExt cx="0" cy="0"/>
        </a:xfrm>
      </p:grpSpPr>
      <p:sp>
        <p:nvSpPr>
          <p:cNvPr id="121" name="Google Shape;121;g2d0b4f4e08c_0_107"/>
          <p:cNvSpPr txBox="1">
            <a:spLocks noGrp="1"/>
          </p:cNvSpPr>
          <p:nvPr>
            <p:ph type="ctrTitle"/>
          </p:nvPr>
        </p:nvSpPr>
        <p:spPr>
          <a:xfrm>
            <a:off x="745055" y="566316"/>
            <a:ext cx="10578000" cy="11451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3000"/>
              <a:buFont typeface="Calibri"/>
              <a:buNone/>
              <a:defRPr sz="3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22" name="Google Shape;122;g2d0b4f4e08c_0_107"/>
          <p:cNvSpPr txBox="1">
            <a:spLocks noGrp="1"/>
          </p:cNvSpPr>
          <p:nvPr>
            <p:ph type="body" idx="1"/>
          </p:nvPr>
        </p:nvSpPr>
        <p:spPr>
          <a:xfrm>
            <a:off x="759472" y="2107838"/>
            <a:ext cx="10561800" cy="3712800"/>
          </a:xfrm>
          <a:prstGeom prst="rect">
            <a:avLst/>
          </a:prstGeom>
          <a:noFill/>
          <a:ln>
            <a:noFill/>
          </a:ln>
        </p:spPr>
        <p:txBody>
          <a:bodyPr spcFirstLastPara="1" wrap="square" lIns="91425" tIns="45700" rIns="91425" bIns="45700" anchor="t" anchorCtr="0">
            <a:normAutofit/>
          </a:bodyPr>
          <a:lstStyle>
            <a:lvl1pPr marL="457200" lvl="0" indent="-330200" algn="l">
              <a:lnSpc>
                <a:spcPct val="90000"/>
              </a:lnSpc>
              <a:spcBef>
                <a:spcPts val="1000"/>
              </a:spcBef>
              <a:spcAft>
                <a:spcPts val="0"/>
              </a:spcAft>
              <a:buClr>
                <a:srgbClr val="747678"/>
              </a:buClr>
              <a:buSzPts val="1600"/>
              <a:buChar char="•"/>
              <a:defRPr sz="1600">
                <a:solidFill>
                  <a:srgbClr val="747678"/>
                </a:solidFill>
                <a:latin typeface="Arial"/>
                <a:ea typeface="Arial"/>
                <a:cs typeface="Arial"/>
                <a:sym typeface="Arial"/>
              </a:defRPr>
            </a:lvl1pPr>
            <a:lvl2pPr marL="914400" lvl="1" indent="-342900" algn="l">
              <a:lnSpc>
                <a:spcPct val="90000"/>
              </a:lnSpc>
              <a:spcBef>
                <a:spcPts val="500"/>
              </a:spcBef>
              <a:spcAft>
                <a:spcPts val="0"/>
              </a:spcAft>
              <a:buClr>
                <a:srgbClr val="747678"/>
              </a:buClr>
              <a:buSzPts val="1800"/>
              <a:buChar char="•"/>
              <a:defRPr sz="1800">
                <a:solidFill>
                  <a:srgbClr val="747678"/>
                </a:solidFill>
                <a:latin typeface="Arial"/>
                <a:ea typeface="Arial"/>
                <a:cs typeface="Arial"/>
                <a:sym typeface="Arial"/>
              </a:defRPr>
            </a:lvl2pPr>
            <a:lvl3pPr marL="1371600" lvl="2" indent="-342900" algn="l">
              <a:lnSpc>
                <a:spcPct val="90000"/>
              </a:lnSpc>
              <a:spcBef>
                <a:spcPts val="500"/>
              </a:spcBef>
              <a:spcAft>
                <a:spcPts val="0"/>
              </a:spcAft>
              <a:buClr>
                <a:srgbClr val="747678"/>
              </a:buClr>
              <a:buSzPts val="1800"/>
              <a:buChar char="•"/>
              <a:defRPr sz="1800">
                <a:solidFill>
                  <a:srgbClr val="747678"/>
                </a:solidFill>
                <a:latin typeface="Arial"/>
                <a:ea typeface="Arial"/>
                <a:cs typeface="Arial"/>
                <a:sym typeface="Arial"/>
              </a:defRPr>
            </a:lvl3pPr>
            <a:lvl4pPr marL="1828800" lvl="3" indent="-342900" algn="l">
              <a:lnSpc>
                <a:spcPct val="90000"/>
              </a:lnSpc>
              <a:spcBef>
                <a:spcPts val="500"/>
              </a:spcBef>
              <a:spcAft>
                <a:spcPts val="0"/>
              </a:spcAft>
              <a:buClr>
                <a:srgbClr val="747678"/>
              </a:buClr>
              <a:buSzPts val="1800"/>
              <a:buChar char="•"/>
              <a:defRPr sz="1800">
                <a:solidFill>
                  <a:srgbClr val="747678"/>
                </a:solidFill>
                <a:latin typeface="Arial"/>
                <a:ea typeface="Arial"/>
                <a:cs typeface="Arial"/>
                <a:sym typeface="Arial"/>
              </a:defRPr>
            </a:lvl4pPr>
            <a:lvl5pPr marL="2286000" lvl="4" indent="-342900" algn="l">
              <a:lnSpc>
                <a:spcPct val="90000"/>
              </a:lnSpc>
              <a:spcBef>
                <a:spcPts val="500"/>
              </a:spcBef>
              <a:spcAft>
                <a:spcPts val="0"/>
              </a:spcAft>
              <a:buClr>
                <a:srgbClr val="747678"/>
              </a:buClr>
              <a:buSzPts val="1800"/>
              <a:buChar char="•"/>
              <a:defRPr sz="1800">
                <a:solidFill>
                  <a:srgbClr val="747678"/>
                </a:solidFill>
                <a:latin typeface="Arial"/>
                <a:ea typeface="Arial"/>
                <a:cs typeface="Arial"/>
                <a:sym typeface="Aria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Título e Conteúdo" type="obj">
  <p:cSld name="OBJECT">
    <p:spTree>
      <p:nvGrpSpPr>
        <p:cNvPr id="1" name="Shape 123"/>
        <p:cNvGrpSpPr/>
        <p:nvPr/>
      </p:nvGrpSpPr>
      <p:grpSpPr>
        <a:xfrm>
          <a:off x="0" y="0"/>
          <a:ext cx="0" cy="0"/>
          <a:chOff x="0" y="0"/>
          <a:chExt cx="0" cy="0"/>
        </a:xfrm>
      </p:grpSpPr>
      <p:sp>
        <p:nvSpPr>
          <p:cNvPr id="124" name="Google Shape;124;g2ccf738033f_0_1249"/>
          <p:cNvSpPr txBox="1">
            <a:spLocks noGrp="1"/>
          </p:cNvSpPr>
          <p:nvPr>
            <p:ph type="title"/>
          </p:nvPr>
        </p:nvSpPr>
        <p:spPr>
          <a:xfrm>
            <a:off x="838200" y="365125"/>
            <a:ext cx="10515600" cy="13257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900"/>
              <a:buNone/>
              <a:defRPr/>
            </a:lvl1pPr>
            <a:lvl2pPr lvl="1" algn="l">
              <a:lnSpc>
                <a:spcPct val="100000"/>
              </a:lnSpc>
              <a:spcBef>
                <a:spcPts val="0"/>
              </a:spcBef>
              <a:spcAft>
                <a:spcPts val="0"/>
              </a:spcAft>
              <a:buSzPts val="1500"/>
              <a:buNone/>
              <a:defRPr/>
            </a:lvl2pPr>
            <a:lvl3pPr lvl="2" algn="l">
              <a:lnSpc>
                <a:spcPct val="100000"/>
              </a:lnSpc>
              <a:spcBef>
                <a:spcPts val="0"/>
              </a:spcBef>
              <a:spcAft>
                <a:spcPts val="0"/>
              </a:spcAft>
              <a:buSzPts val="1500"/>
              <a:buNone/>
              <a:defRPr/>
            </a:lvl3pPr>
            <a:lvl4pPr lvl="3" algn="l">
              <a:lnSpc>
                <a:spcPct val="100000"/>
              </a:lnSpc>
              <a:spcBef>
                <a:spcPts val="0"/>
              </a:spcBef>
              <a:spcAft>
                <a:spcPts val="0"/>
              </a:spcAft>
              <a:buSzPts val="1500"/>
              <a:buNone/>
              <a:defRPr/>
            </a:lvl4pPr>
            <a:lvl5pPr lvl="4" algn="l">
              <a:lnSpc>
                <a:spcPct val="100000"/>
              </a:lnSpc>
              <a:spcBef>
                <a:spcPts val="0"/>
              </a:spcBef>
              <a:spcAft>
                <a:spcPts val="0"/>
              </a:spcAft>
              <a:buSzPts val="1500"/>
              <a:buNone/>
              <a:defRPr/>
            </a:lvl5pPr>
            <a:lvl6pPr lvl="5" algn="l">
              <a:lnSpc>
                <a:spcPct val="100000"/>
              </a:lnSpc>
              <a:spcBef>
                <a:spcPts val="0"/>
              </a:spcBef>
              <a:spcAft>
                <a:spcPts val="0"/>
              </a:spcAft>
              <a:buSzPts val="1500"/>
              <a:buNone/>
              <a:defRPr/>
            </a:lvl6pPr>
            <a:lvl7pPr lvl="6" algn="l">
              <a:lnSpc>
                <a:spcPct val="100000"/>
              </a:lnSpc>
              <a:spcBef>
                <a:spcPts val="0"/>
              </a:spcBef>
              <a:spcAft>
                <a:spcPts val="0"/>
              </a:spcAft>
              <a:buSzPts val="1500"/>
              <a:buNone/>
              <a:defRPr/>
            </a:lvl7pPr>
            <a:lvl8pPr lvl="7" algn="l">
              <a:lnSpc>
                <a:spcPct val="100000"/>
              </a:lnSpc>
              <a:spcBef>
                <a:spcPts val="0"/>
              </a:spcBef>
              <a:spcAft>
                <a:spcPts val="0"/>
              </a:spcAft>
              <a:buSzPts val="1500"/>
              <a:buNone/>
              <a:defRPr/>
            </a:lvl8pPr>
            <a:lvl9pPr lvl="8" algn="l">
              <a:lnSpc>
                <a:spcPct val="100000"/>
              </a:lnSpc>
              <a:spcBef>
                <a:spcPts val="0"/>
              </a:spcBef>
              <a:spcAft>
                <a:spcPts val="0"/>
              </a:spcAft>
              <a:buSzPts val="1500"/>
              <a:buNone/>
              <a:defRPr/>
            </a:lvl9pPr>
          </a:lstStyle>
          <a:p>
            <a:endParaRPr/>
          </a:p>
        </p:txBody>
      </p:sp>
      <p:sp>
        <p:nvSpPr>
          <p:cNvPr id="125" name="Google Shape;125;g2ccf738033f_0_1249"/>
          <p:cNvSpPr txBox="1">
            <a:spLocks noGrp="1"/>
          </p:cNvSpPr>
          <p:nvPr>
            <p:ph type="body" idx="1"/>
          </p:nvPr>
        </p:nvSpPr>
        <p:spPr>
          <a:xfrm>
            <a:off x="838200" y="1825625"/>
            <a:ext cx="10515600" cy="4351200"/>
          </a:xfrm>
          <a:prstGeom prst="rect">
            <a:avLst/>
          </a:prstGeom>
          <a:noFill/>
          <a:ln>
            <a:noFill/>
          </a:ln>
        </p:spPr>
        <p:txBody>
          <a:bodyPr spcFirstLastPara="1" wrap="square" lIns="91425" tIns="45700" rIns="91425" bIns="45700" anchor="t" anchorCtr="0">
            <a:normAutofit/>
          </a:bodyPr>
          <a:lstStyle>
            <a:lvl1pPr marL="457200" lvl="0" indent="-349250" algn="l">
              <a:lnSpc>
                <a:spcPct val="90000"/>
              </a:lnSpc>
              <a:spcBef>
                <a:spcPts val="1100"/>
              </a:spcBef>
              <a:spcAft>
                <a:spcPts val="0"/>
              </a:spcAft>
              <a:buClr>
                <a:schemeClr val="dk1"/>
              </a:buClr>
              <a:buSzPts val="1900"/>
              <a:buChar char="•"/>
              <a:defRPr/>
            </a:lvl1pPr>
            <a:lvl2pPr marL="914400" lvl="1" indent="-349250" algn="l">
              <a:lnSpc>
                <a:spcPct val="90000"/>
              </a:lnSpc>
              <a:spcBef>
                <a:spcPts val="500"/>
              </a:spcBef>
              <a:spcAft>
                <a:spcPts val="0"/>
              </a:spcAft>
              <a:buClr>
                <a:schemeClr val="dk1"/>
              </a:buClr>
              <a:buSzPts val="1900"/>
              <a:buChar char="•"/>
              <a:defRPr/>
            </a:lvl2pPr>
            <a:lvl3pPr marL="1371600" lvl="2" indent="-349250" algn="l">
              <a:lnSpc>
                <a:spcPct val="90000"/>
              </a:lnSpc>
              <a:spcBef>
                <a:spcPts val="500"/>
              </a:spcBef>
              <a:spcAft>
                <a:spcPts val="0"/>
              </a:spcAft>
              <a:buClr>
                <a:schemeClr val="dk1"/>
              </a:buClr>
              <a:buSzPts val="1900"/>
              <a:buChar char="•"/>
              <a:defRPr/>
            </a:lvl3pPr>
            <a:lvl4pPr marL="1828800" lvl="3" indent="-349250" algn="l">
              <a:lnSpc>
                <a:spcPct val="90000"/>
              </a:lnSpc>
              <a:spcBef>
                <a:spcPts val="500"/>
              </a:spcBef>
              <a:spcAft>
                <a:spcPts val="0"/>
              </a:spcAft>
              <a:buClr>
                <a:schemeClr val="dk1"/>
              </a:buClr>
              <a:buSzPts val="1900"/>
              <a:buChar char="•"/>
              <a:defRPr/>
            </a:lvl4pPr>
            <a:lvl5pPr marL="2286000" lvl="4" indent="-349250" algn="l">
              <a:lnSpc>
                <a:spcPct val="90000"/>
              </a:lnSpc>
              <a:spcBef>
                <a:spcPts val="500"/>
              </a:spcBef>
              <a:spcAft>
                <a:spcPts val="0"/>
              </a:spcAft>
              <a:buClr>
                <a:schemeClr val="dk1"/>
              </a:buClr>
              <a:buSzPts val="1900"/>
              <a:buChar char="•"/>
              <a:defRPr/>
            </a:lvl5pPr>
            <a:lvl6pPr marL="2743200" lvl="5" indent="-349250" algn="l">
              <a:lnSpc>
                <a:spcPct val="90000"/>
              </a:lnSpc>
              <a:spcBef>
                <a:spcPts val="500"/>
              </a:spcBef>
              <a:spcAft>
                <a:spcPts val="0"/>
              </a:spcAft>
              <a:buClr>
                <a:schemeClr val="dk1"/>
              </a:buClr>
              <a:buSzPts val="1900"/>
              <a:buChar char="•"/>
              <a:defRPr/>
            </a:lvl6pPr>
            <a:lvl7pPr marL="3200400" lvl="6" indent="-349250" algn="l">
              <a:lnSpc>
                <a:spcPct val="90000"/>
              </a:lnSpc>
              <a:spcBef>
                <a:spcPts val="500"/>
              </a:spcBef>
              <a:spcAft>
                <a:spcPts val="0"/>
              </a:spcAft>
              <a:buClr>
                <a:schemeClr val="dk1"/>
              </a:buClr>
              <a:buSzPts val="1900"/>
              <a:buChar char="•"/>
              <a:defRPr/>
            </a:lvl7pPr>
            <a:lvl8pPr marL="3657600" lvl="7" indent="-349250" algn="l">
              <a:lnSpc>
                <a:spcPct val="90000"/>
              </a:lnSpc>
              <a:spcBef>
                <a:spcPts val="500"/>
              </a:spcBef>
              <a:spcAft>
                <a:spcPts val="0"/>
              </a:spcAft>
              <a:buClr>
                <a:schemeClr val="dk1"/>
              </a:buClr>
              <a:buSzPts val="1900"/>
              <a:buChar char="•"/>
              <a:defRPr/>
            </a:lvl8pPr>
            <a:lvl9pPr marL="4114800" lvl="8" indent="-349250" algn="l">
              <a:lnSpc>
                <a:spcPct val="90000"/>
              </a:lnSpc>
              <a:spcBef>
                <a:spcPts val="500"/>
              </a:spcBef>
              <a:spcAft>
                <a:spcPts val="0"/>
              </a:spcAft>
              <a:buClr>
                <a:schemeClr val="dk1"/>
              </a:buClr>
              <a:buSzPts val="1900"/>
              <a:buChar char="•"/>
              <a:defRPr/>
            </a:lvl9pPr>
          </a:lstStyle>
          <a:p>
            <a:endParaRPr/>
          </a:p>
        </p:txBody>
      </p:sp>
      <p:sp>
        <p:nvSpPr>
          <p:cNvPr id="126" name="Google Shape;126;g2ccf738033f_0_1249"/>
          <p:cNvSpPr txBox="1">
            <a:spLocks noGrp="1"/>
          </p:cNvSpPr>
          <p:nvPr>
            <p:ph type="dt" idx="10"/>
          </p:nvPr>
        </p:nvSpPr>
        <p:spPr>
          <a:xfrm>
            <a:off x="838200" y="6356350"/>
            <a:ext cx="2743200" cy="3651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500"/>
              <a:buNone/>
              <a:defRPr/>
            </a:lvl1pPr>
            <a:lvl2pPr lvl="1" algn="l">
              <a:lnSpc>
                <a:spcPct val="100000"/>
              </a:lnSpc>
              <a:spcBef>
                <a:spcPts val="0"/>
              </a:spcBef>
              <a:spcAft>
                <a:spcPts val="0"/>
              </a:spcAft>
              <a:buSzPts val="1500"/>
              <a:buNone/>
              <a:defRPr/>
            </a:lvl2pPr>
            <a:lvl3pPr lvl="2" algn="l">
              <a:lnSpc>
                <a:spcPct val="100000"/>
              </a:lnSpc>
              <a:spcBef>
                <a:spcPts val="0"/>
              </a:spcBef>
              <a:spcAft>
                <a:spcPts val="0"/>
              </a:spcAft>
              <a:buSzPts val="1500"/>
              <a:buNone/>
              <a:defRPr/>
            </a:lvl3pPr>
            <a:lvl4pPr lvl="3" algn="l">
              <a:lnSpc>
                <a:spcPct val="100000"/>
              </a:lnSpc>
              <a:spcBef>
                <a:spcPts val="0"/>
              </a:spcBef>
              <a:spcAft>
                <a:spcPts val="0"/>
              </a:spcAft>
              <a:buSzPts val="1500"/>
              <a:buNone/>
              <a:defRPr/>
            </a:lvl4pPr>
            <a:lvl5pPr lvl="4" algn="l">
              <a:lnSpc>
                <a:spcPct val="100000"/>
              </a:lnSpc>
              <a:spcBef>
                <a:spcPts val="0"/>
              </a:spcBef>
              <a:spcAft>
                <a:spcPts val="0"/>
              </a:spcAft>
              <a:buSzPts val="1500"/>
              <a:buNone/>
              <a:defRPr/>
            </a:lvl5pPr>
            <a:lvl6pPr lvl="5" algn="l">
              <a:lnSpc>
                <a:spcPct val="100000"/>
              </a:lnSpc>
              <a:spcBef>
                <a:spcPts val="0"/>
              </a:spcBef>
              <a:spcAft>
                <a:spcPts val="0"/>
              </a:spcAft>
              <a:buSzPts val="1500"/>
              <a:buNone/>
              <a:defRPr/>
            </a:lvl6pPr>
            <a:lvl7pPr lvl="6" algn="l">
              <a:lnSpc>
                <a:spcPct val="100000"/>
              </a:lnSpc>
              <a:spcBef>
                <a:spcPts val="0"/>
              </a:spcBef>
              <a:spcAft>
                <a:spcPts val="0"/>
              </a:spcAft>
              <a:buSzPts val="1500"/>
              <a:buNone/>
              <a:defRPr/>
            </a:lvl7pPr>
            <a:lvl8pPr lvl="7" algn="l">
              <a:lnSpc>
                <a:spcPct val="100000"/>
              </a:lnSpc>
              <a:spcBef>
                <a:spcPts val="0"/>
              </a:spcBef>
              <a:spcAft>
                <a:spcPts val="0"/>
              </a:spcAft>
              <a:buSzPts val="1500"/>
              <a:buNone/>
              <a:defRPr/>
            </a:lvl8pPr>
            <a:lvl9pPr lvl="8" algn="l">
              <a:lnSpc>
                <a:spcPct val="100000"/>
              </a:lnSpc>
              <a:spcBef>
                <a:spcPts val="0"/>
              </a:spcBef>
              <a:spcAft>
                <a:spcPts val="0"/>
              </a:spcAft>
              <a:buSzPts val="1500"/>
              <a:buNone/>
              <a:defRPr/>
            </a:lvl9pPr>
          </a:lstStyle>
          <a:p>
            <a:endParaRPr/>
          </a:p>
        </p:txBody>
      </p:sp>
      <p:sp>
        <p:nvSpPr>
          <p:cNvPr id="127" name="Google Shape;127;g2ccf738033f_0_1249"/>
          <p:cNvSpPr txBox="1">
            <a:spLocks noGrp="1"/>
          </p:cNvSpPr>
          <p:nvPr>
            <p:ph type="ftr" idx="11"/>
          </p:nvPr>
        </p:nvSpPr>
        <p:spPr>
          <a:xfrm>
            <a:off x="4038600" y="6356350"/>
            <a:ext cx="4114800" cy="365100"/>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500"/>
              <a:buNone/>
              <a:defRPr/>
            </a:lvl1pPr>
            <a:lvl2pPr lvl="1" algn="l">
              <a:lnSpc>
                <a:spcPct val="100000"/>
              </a:lnSpc>
              <a:spcBef>
                <a:spcPts val="0"/>
              </a:spcBef>
              <a:spcAft>
                <a:spcPts val="0"/>
              </a:spcAft>
              <a:buSzPts val="1500"/>
              <a:buNone/>
              <a:defRPr/>
            </a:lvl2pPr>
            <a:lvl3pPr lvl="2" algn="l">
              <a:lnSpc>
                <a:spcPct val="100000"/>
              </a:lnSpc>
              <a:spcBef>
                <a:spcPts val="0"/>
              </a:spcBef>
              <a:spcAft>
                <a:spcPts val="0"/>
              </a:spcAft>
              <a:buSzPts val="1500"/>
              <a:buNone/>
              <a:defRPr/>
            </a:lvl3pPr>
            <a:lvl4pPr lvl="3" algn="l">
              <a:lnSpc>
                <a:spcPct val="100000"/>
              </a:lnSpc>
              <a:spcBef>
                <a:spcPts val="0"/>
              </a:spcBef>
              <a:spcAft>
                <a:spcPts val="0"/>
              </a:spcAft>
              <a:buSzPts val="1500"/>
              <a:buNone/>
              <a:defRPr/>
            </a:lvl4pPr>
            <a:lvl5pPr lvl="4" algn="l">
              <a:lnSpc>
                <a:spcPct val="100000"/>
              </a:lnSpc>
              <a:spcBef>
                <a:spcPts val="0"/>
              </a:spcBef>
              <a:spcAft>
                <a:spcPts val="0"/>
              </a:spcAft>
              <a:buSzPts val="1500"/>
              <a:buNone/>
              <a:defRPr/>
            </a:lvl5pPr>
            <a:lvl6pPr lvl="5" algn="l">
              <a:lnSpc>
                <a:spcPct val="100000"/>
              </a:lnSpc>
              <a:spcBef>
                <a:spcPts val="0"/>
              </a:spcBef>
              <a:spcAft>
                <a:spcPts val="0"/>
              </a:spcAft>
              <a:buSzPts val="1500"/>
              <a:buNone/>
              <a:defRPr/>
            </a:lvl6pPr>
            <a:lvl7pPr lvl="6" algn="l">
              <a:lnSpc>
                <a:spcPct val="100000"/>
              </a:lnSpc>
              <a:spcBef>
                <a:spcPts val="0"/>
              </a:spcBef>
              <a:spcAft>
                <a:spcPts val="0"/>
              </a:spcAft>
              <a:buSzPts val="1500"/>
              <a:buNone/>
              <a:defRPr/>
            </a:lvl7pPr>
            <a:lvl8pPr lvl="7" algn="l">
              <a:lnSpc>
                <a:spcPct val="100000"/>
              </a:lnSpc>
              <a:spcBef>
                <a:spcPts val="0"/>
              </a:spcBef>
              <a:spcAft>
                <a:spcPts val="0"/>
              </a:spcAft>
              <a:buSzPts val="1500"/>
              <a:buNone/>
              <a:defRPr/>
            </a:lvl8pPr>
            <a:lvl9pPr lvl="8" algn="l">
              <a:lnSpc>
                <a:spcPct val="100000"/>
              </a:lnSpc>
              <a:spcBef>
                <a:spcPts val="0"/>
              </a:spcBef>
              <a:spcAft>
                <a:spcPts val="0"/>
              </a:spcAft>
              <a:buSzPts val="1500"/>
              <a:buNone/>
              <a:defRPr/>
            </a:lvl9pPr>
          </a:lstStyle>
          <a:p>
            <a:endParaRPr/>
          </a:p>
        </p:txBody>
      </p:sp>
      <p:sp>
        <p:nvSpPr>
          <p:cNvPr id="128" name="Google Shape;128;g2ccf738033f_0_1249"/>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t" anchorCtr="0">
            <a:noAutofit/>
          </a:bodyPr>
          <a:lstStyle>
            <a:lvl1pPr marL="0" marR="0" lvl="0" indent="0" algn="l" rtl="0">
              <a:lnSpc>
                <a:spcPct val="100000"/>
              </a:lnSpc>
              <a:spcBef>
                <a:spcPts val="0"/>
              </a:spcBef>
              <a:spcAft>
                <a:spcPts val="0"/>
              </a:spcAft>
              <a:buClr>
                <a:srgbClr val="000000"/>
              </a:buClr>
              <a:buSzPts val="1900"/>
              <a:buFont typeface="Arial"/>
              <a:buNone/>
              <a:defRPr sz="1900" b="0" i="0" u="none" strike="noStrike" cap="none">
                <a:solidFill>
                  <a:schemeClr val="dk1"/>
                </a:solidFill>
                <a:latin typeface="Calibri"/>
                <a:ea typeface="Calibri"/>
                <a:cs typeface="Calibri"/>
                <a:sym typeface="Calibri"/>
              </a:defRPr>
            </a:lvl1pPr>
            <a:lvl2pPr marL="0" marR="0" lvl="1" indent="0" algn="l" rtl="0">
              <a:lnSpc>
                <a:spcPct val="100000"/>
              </a:lnSpc>
              <a:spcBef>
                <a:spcPts val="0"/>
              </a:spcBef>
              <a:spcAft>
                <a:spcPts val="0"/>
              </a:spcAft>
              <a:buClr>
                <a:srgbClr val="000000"/>
              </a:buClr>
              <a:buSzPts val="1900"/>
              <a:buFont typeface="Arial"/>
              <a:buNone/>
              <a:defRPr sz="1900" b="0" i="0" u="none" strike="noStrike" cap="none">
                <a:solidFill>
                  <a:schemeClr val="dk1"/>
                </a:solidFill>
                <a:latin typeface="Calibri"/>
                <a:ea typeface="Calibri"/>
                <a:cs typeface="Calibri"/>
                <a:sym typeface="Calibri"/>
              </a:defRPr>
            </a:lvl2pPr>
            <a:lvl3pPr marL="0" marR="0" lvl="2" indent="0" algn="l" rtl="0">
              <a:lnSpc>
                <a:spcPct val="100000"/>
              </a:lnSpc>
              <a:spcBef>
                <a:spcPts val="0"/>
              </a:spcBef>
              <a:spcAft>
                <a:spcPts val="0"/>
              </a:spcAft>
              <a:buClr>
                <a:srgbClr val="000000"/>
              </a:buClr>
              <a:buSzPts val="1900"/>
              <a:buFont typeface="Arial"/>
              <a:buNone/>
              <a:defRPr sz="1900" b="0" i="0" u="none" strike="noStrike" cap="none">
                <a:solidFill>
                  <a:schemeClr val="dk1"/>
                </a:solidFill>
                <a:latin typeface="Calibri"/>
                <a:ea typeface="Calibri"/>
                <a:cs typeface="Calibri"/>
                <a:sym typeface="Calibri"/>
              </a:defRPr>
            </a:lvl3pPr>
            <a:lvl4pPr marL="0" marR="0" lvl="3" indent="0" algn="l" rtl="0">
              <a:lnSpc>
                <a:spcPct val="100000"/>
              </a:lnSpc>
              <a:spcBef>
                <a:spcPts val="0"/>
              </a:spcBef>
              <a:spcAft>
                <a:spcPts val="0"/>
              </a:spcAft>
              <a:buClr>
                <a:srgbClr val="000000"/>
              </a:buClr>
              <a:buSzPts val="1900"/>
              <a:buFont typeface="Arial"/>
              <a:buNone/>
              <a:defRPr sz="1900" b="0" i="0" u="none" strike="noStrike" cap="none">
                <a:solidFill>
                  <a:schemeClr val="dk1"/>
                </a:solidFill>
                <a:latin typeface="Calibri"/>
                <a:ea typeface="Calibri"/>
                <a:cs typeface="Calibri"/>
                <a:sym typeface="Calibri"/>
              </a:defRPr>
            </a:lvl4pPr>
            <a:lvl5pPr marL="0" marR="0" lvl="4" indent="0" algn="l" rtl="0">
              <a:lnSpc>
                <a:spcPct val="100000"/>
              </a:lnSpc>
              <a:spcBef>
                <a:spcPts val="0"/>
              </a:spcBef>
              <a:spcAft>
                <a:spcPts val="0"/>
              </a:spcAft>
              <a:buClr>
                <a:srgbClr val="000000"/>
              </a:buClr>
              <a:buSzPts val="1900"/>
              <a:buFont typeface="Arial"/>
              <a:buNone/>
              <a:defRPr sz="1900" b="0" i="0" u="none" strike="noStrike" cap="none">
                <a:solidFill>
                  <a:schemeClr val="dk1"/>
                </a:solidFill>
                <a:latin typeface="Calibri"/>
                <a:ea typeface="Calibri"/>
                <a:cs typeface="Calibri"/>
                <a:sym typeface="Calibri"/>
              </a:defRPr>
            </a:lvl5pPr>
            <a:lvl6pPr marL="0" marR="0" lvl="5" indent="0" algn="l" rtl="0">
              <a:lnSpc>
                <a:spcPct val="100000"/>
              </a:lnSpc>
              <a:spcBef>
                <a:spcPts val="0"/>
              </a:spcBef>
              <a:spcAft>
                <a:spcPts val="0"/>
              </a:spcAft>
              <a:buClr>
                <a:srgbClr val="000000"/>
              </a:buClr>
              <a:buSzPts val="1900"/>
              <a:buFont typeface="Arial"/>
              <a:buNone/>
              <a:defRPr sz="1900" b="0" i="0" u="none" strike="noStrike" cap="none">
                <a:solidFill>
                  <a:schemeClr val="dk1"/>
                </a:solidFill>
                <a:latin typeface="Calibri"/>
                <a:ea typeface="Calibri"/>
                <a:cs typeface="Calibri"/>
                <a:sym typeface="Calibri"/>
              </a:defRPr>
            </a:lvl6pPr>
            <a:lvl7pPr marL="0" marR="0" lvl="6" indent="0" algn="l" rtl="0">
              <a:lnSpc>
                <a:spcPct val="100000"/>
              </a:lnSpc>
              <a:spcBef>
                <a:spcPts val="0"/>
              </a:spcBef>
              <a:spcAft>
                <a:spcPts val="0"/>
              </a:spcAft>
              <a:buClr>
                <a:srgbClr val="000000"/>
              </a:buClr>
              <a:buSzPts val="1900"/>
              <a:buFont typeface="Arial"/>
              <a:buNone/>
              <a:defRPr sz="1900" b="0" i="0" u="none" strike="noStrike" cap="none">
                <a:solidFill>
                  <a:schemeClr val="dk1"/>
                </a:solidFill>
                <a:latin typeface="Calibri"/>
                <a:ea typeface="Calibri"/>
                <a:cs typeface="Calibri"/>
                <a:sym typeface="Calibri"/>
              </a:defRPr>
            </a:lvl7pPr>
            <a:lvl8pPr marL="0" marR="0" lvl="7" indent="0" algn="l" rtl="0">
              <a:lnSpc>
                <a:spcPct val="100000"/>
              </a:lnSpc>
              <a:spcBef>
                <a:spcPts val="0"/>
              </a:spcBef>
              <a:spcAft>
                <a:spcPts val="0"/>
              </a:spcAft>
              <a:buClr>
                <a:srgbClr val="000000"/>
              </a:buClr>
              <a:buSzPts val="1900"/>
              <a:buFont typeface="Arial"/>
              <a:buNone/>
              <a:defRPr sz="1900" b="0" i="0" u="none" strike="noStrike" cap="none">
                <a:solidFill>
                  <a:schemeClr val="dk1"/>
                </a:solidFill>
                <a:latin typeface="Calibri"/>
                <a:ea typeface="Calibri"/>
                <a:cs typeface="Calibri"/>
                <a:sym typeface="Calibri"/>
              </a:defRPr>
            </a:lvl8pPr>
            <a:lvl9pPr marL="0" marR="0" lvl="8" indent="0" algn="l" rtl="0">
              <a:lnSpc>
                <a:spcPct val="100000"/>
              </a:lnSpc>
              <a:spcBef>
                <a:spcPts val="0"/>
              </a:spcBef>
              <a:spcAft>
                <a:spcPts val="0"/>
              </a:spcAft>
              <a:buClr>
                <a:srgbClr val="000000"/>
              </a:buClr>
              <a:buSzPts val="1900"/>
              <a:buFont typeface="Arial"/>
              <a:buNone/>
              <a:defRPr sz="1900" b="0" i="0" u="none" strike="noStrike" cap="none">
                <a:solidFill>
                  <a:schemeClr val="dk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‹nº›</a:t>
            </a:fld>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Layout personalizado">
  <p:cSld name="AUTOLAYOUT">
    <p:bg>
      <p:bgPr>
        <a:solidFill>
          <a:srgbClr val="FFFFFF"/>
        </a:solidFill>
        <a:effectLst/>
      </p:bgPr>
    </p:bg>
    <p:spTree>
      <p:nvGrpSpPr>
        <p:cNvPr id="1" name="Shape 129"/>
        <p:cNvGrpSpPr/>
        <p:nvPr/>
      </p:nvGrpSpPr>
      <p:grpSpPr>
        <a:xfrm>
          <a:off x="0" y="0"/>
          <a:ext cx="0" cy="0"/>
          <a:chOff x="0" y="0"/>
          <a:chExt cx="0" cy="0"/>
        </a:xfrm>
      </p:grpSpPr>
      <p:sp>
        <p:nvSpPr>
          <p:cNvPr id="130" name="Google Shape;130;g2ccf738033f_0_1237"/>
          <p:cNvSpPr/>
          <p:nvPr/>
        </p:nvSpPr>
        <p:spPr>
          <a:xfrm>
            <a:off x="0" y="0"/>
            <a:ext cx="12192000" cy="6858000"/>
          </a:xfrm>
          <a:prstGeom prst="rect">
            <a:avLst/>
          </a:prstGeom>
          <a:solidFill>
            <a:srgbClr val="107F7B"/>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500"/>
              <a:buFont typeface="Arial"/>
              <a:buNone/>
            </a:pPr>
            <a:endParaRPr sz="1500" b="0" i="0" u="none" strike="noStrike" cap="none">
              <a:solidFill>
                <a:srgbClr val="000000"/>
              </a:solidFill>
              <a:latin typeface="Arial"/>
              <a:ea typeface="Arial"/>
              <a:cs typeface="Arial"/>
              <a:sym typeface="Arial"/>
            </a:endParaRPr>
          </a:p>
        </p:txBody>
      </p:sp>
      <p:sp>
        <p:nvSpPr>
          <p:cNvPr id="131" name="Google Shape;131;g2ccf738033f_0_1237"/>
          <p:cNvSpPr/>
          <p:nvPr/>
        </p:nvSpPr>
        <p:spPr>
          <a:xfrm>
            <a:off x="4063533" y="0"/>
            <a:ext cx="8128500" cy="6858000"/>
          </a:xfrm>
          <a:prstGeom prst="rect">
            <a:avLst/>
          </a:prstGeom>
          <a:solidFill>
            <a:srgbClr val="FFFFFF"/>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500"/>
              <a:buFont typeface="Arial"/>
              <a:buNone/>
            </a:pPr>
            <a:endParaRPr sz="1500" b="0" i="0" u="none" strike="noStrike" cap="none">
              <a:solidFill>
                <a:srgbClr val="000000"/>
              </a:solidFill>
              <a:latin typeface="Arial"/>
              <a:ea typeface="Arial"/>
              <a:cs typeface="Arial"/>
              <a:sym typeface="Arial"/>
            </a:endParaRPr>
          </a:p>
        </p:txBody>
      </p:sp>
      <p:sp>
        <p:nvSpPr>
          <p:cNvPr id="132" name="Google Shape;132;g2ccf738033f_0_1237"/>
          <p:cNvSpPr txBox="1">
            <a:spLocks noGrp="1"/>
          </p:cNvSpPr>
          <p:nvPr>
            <p:ph type="sldNum" idx="12"/>
          </p:nvPr>
        </p:nvSpPr>
        <p:spPr>
          <a:xfrm>
            <a:off x="11296610" y="6217622"/>
            <a:ext cx="731700" cy="524700"/>
          </a:xfrm>
          <a:prstGeom prst="rect">
            <a:avLst/>
          </a:prstGeom>
          <a:noFill/>
          <a:ln>
            <a:noFill/>
          </a:ln>
        </p:spPr>
        <p:txBody>
          <a:bodyPr spcFirstLastPara="1" wrap="square" lIns="121900" tIns="121900" rIns="121900" bIns="121900" anchor="ctr" anchorCtr="0">
            <a:noAutofit/>
          </a:bodyPr>
          <a:lstStyle>
            <a:lvl1pPr marL="0" marR="0" lvl="0" indent="0" algn="r" rtl="0">
              <a:lnSpc>
                <a:spcPct val="100000"/>
              </a:lnSpc>
              <a:spcBef>
                <a:spcPts val="0"/>
              </a:spcBef>
              <a:spcAft>
                <a:spcPts val="0"/>
              </a:spcAft>
              <a:buClr>
                <a:srgbClr val="000000"/>
              </a:buClr>
              <a:buSzPts val="1300"/>
              <a:buFont typeface="Arial"/>
              <a:buNone/>
              <a:defRPr sz="1300" b="0" i="0" u="none" strike="noStrike" cap="none">
                <a:solidFill>
                  <a:srgbClr val="616161"/>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300"/>
              <a:buFont typeface="Arial"/>
              <a:buNone/>
              <a:defRPr sz="1300" b="0" i="0" u="none" strike="noStrike" cap="none">
                <a:solidFill>
                  <a:srgbClr val="616161"/>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300"/>
              <a:buFont typeface="Arial"/>
              <a:buNone/>
              <a:defRPr sz="1300" b="0" i="0" u="none" strike="noStrike" cap="none">
                <a:solidFill>
                  <a:srgbClr val="616161"/>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300"/>
              <a:buFont typeface="Arial"/>
              <a:buNone/>
              <a:defRPr sz="1300" b="0" i="0" u="none" strike="noStrike" cap="none">
                <a:solidFill>
                  <a:srgbClr val="616161"/>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300"/>
              <a:buFont typeface="Arial"/>
              <a:buNone/>
              <a:defRPr sz="1300" b="0" i="0" u="none" strike="noStrike" cap="none">
                <a:solidFill>
                  <a:srgbClr val="616161"/>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300"/>
              <a:buFont typeface="Arial"/>
              <a:buNone/>
              <a:defRPr sz="1300" b="0" i="0" u="none" strike="noStrike" cap="none">
                <a:solidFill>
                  <a:srgbClr val="616161"/>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300"/>
              <a:buFont typeface="Arial"/>
              <a:buNone/>
              <a:defRPr sz="1300" b="0" i="0" u="none" strike="noStrike" cap="none">
                <a:solidFill>
                  <a:srgbClr val="616161"/>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300"/>
              <a:buFont typeface="Arial"/>
              <a:buNone/>
              <a:defRPr sz="1300" b="0" i="0" u="none" strike="noStrike" cap="none">
                <a:solidFill>
                  <a:srgbClr val="616161"/>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300"/>
              <a:buFont typeface="Arial"/>
              <a:buNone/>
              <a:defRPr sz="1300" b="0" i="0" u="none" strike="noStrike" cap="none">
                <a:solidFill>
                  <a:srgbClr val="61616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‹nº›</a:t>
            </a:fld>
            <a:endParaRPr/>
          </a:p>
        </p:txBody>
      </p:sp>
      <p:sp>
        <p:nvSpPr>
          <p:cNvPr id="133" name="Google Shape;133;g2ccf738033f_0_1237"/>
          <p:cNvSpPr txBox="1">
            <a:spLocks noGrp="1"/>
          </p:cNvSpPr>
          <p:nvPr>
            <p:ph type="body" idx="1"/>
          </p:nvPr>
        </p:nvSpPr>
        <p:spPr>
          <a:xfrm>
            <a:off x="247133" y="842700"/>
            <a:ext cx="3577500" cy="4941900"/>
          </a:xfrm>
          <a:prstGeom prst="rect">
            <a:avLst/>
          </a:prstGeom>
          <a:noFill/>
          <a:ln>
            <a:noFill/>
          </a:ln>
        </p:spPr>
        <p:txBody>
          <a:bodyPr spcFirstLastPara="1" wrap="square" lIns="91425" tIns="45700" rIns="91425" bIns="45700" anchor="t" anchorCtr="0">
            <a:normAutofit/>
          </a:bodyPr>
          <a:lstStyle>
            <a:lvl1pPr marL="457200" lvl="0" indent="-361950" algn="l">
              <a:lnSpc>
                <a:spcPct val="115000"/>
              </a:lnSpc>
              <a:spcBef>
                <a:spcPts val="1100"/>
              </a:spcBef>
              <a:spcAft>
                <a:spcPts val="0"/>
              </a:spcAft>
              <a:buClr>
                <a:srgbClr val="FFFFFF"/>
              </a:buClr>
              <a:buSzPts val="2100"/>
              <a:buChar char="•"/>
              <a:defRPr sz="2100">
                <a:solidFill>
                  <a:srgbClr val="FFFFFF"/>
                </a:solidFill>
              </a:defRPr>
            </a:lvl1pPr>
            <a:lvl2pPr marL="914400" lvl="1" indent="-381000" algn="l">
              <a:lnSpc>
                <a:spcPct val="115000"/>
              </a:lnSpc>
              <a:spcBef>
                <a:spcPts val="2100"/>
              </a:spcBef>
              <a:spcAft>
                <a:spcPts val="0"/>
              </a:spcAft>
              <a:buClr>
                <a:srgbClr val="FFFFFF"/>
              </a:buClr>
              <a:buSzPts val="2400"/>
              <a:buChar char="•"/>
              <a:defRPr sz="1900">
                <a:solidFill>
                  <a:srgbClr val="FFFFFF"/>
                </a:solidFill>
              </a:defRPr>
            </a:lvl2pPr>
            <a:lvl3pPr marL="1371600" lvl="2" indent="-355600" algn="l">
              <a:lnSpc>
                <a:spcPct val="115000"/>
              </a:lnSpc>
              <a:spcBef>
                <a:spcPts val="2100"/>
              </a:spcBef>
              <a:spcAft>
                <a:spcPts val="0"/>
              </a:spcAft>
              <a:buClr>
                <a:srgbClr val="FFFFFF"/>
              </a:buClr>
              <a:buSzPts val="2000"/>
              <a:buChar char="•"/>
              <a:defRPr sz="1900">
                <a:solidFill>
                  <a:srgbClr val="FFFFFF"/>
                </a:solidFill>
              </a:defRPr>
            </a:lvl3pPr>
            <a:lvl4pPr marL="1828800" lvl="3" indent="-349250" algn="l">
              <a:lnSpc>
                <a:spcPct val="115000"/>
              </a:lnSpc>
              <a:spcBef>
                <a:spcPts val="2100"/>
              </a:spcBef>
              <a:spcAft>
                <a:spcPts val="0"/>
              </a:spcAft>
              <a:buClr>
                <a:srgbClr val="FFFFFF"/>
              </a:buClr>
              <a:buSzPts val="1900"/>
              <a:buChar char="•"/>
              <a:defRPr sz="1900">
                <a:solidFill>
                  <a:srgbClr val="FFFFFF"/>
                </a:solidFill>
              </a:defRPr>
            </a:lvl4pPr>
            <a:lvl5pPr marL="2286000" lvl="4" indent="-349250" algn="l">
              <a:lnSpc>
                <a:spcPct val="115000"/>
              </a:lnSpc>
              <a:spcBef>
                <a:spcPts val="2100"/>
              </a:spcBef>
              <a:spcAft>
                <a:spcPts val="0"/>
              </a:spcAft>
              <a:buClr>
                <a:srgbClr val="FFFFFF"/>
              </a:buClr>
              <a:buSzPts val="1900"/>
              <a:buChar char="•"/>
              <a:defRPr sz="1900">
                <a:solidFill>
                  <a:srgbClr val="FFFFFF"/>
                </a:solidFill>
              </a:defRPr>
            </a:lvl5pPr>
            <a:lvl6pPr marL="2743200" lvl="5" indent="-349250" algn="l">
              <a:lnSpc>
                <a:spcPct val="115000"/>
              </a:lnSpc>
              <a:spcBef>
                <a:spcPts val="2100"/>
              </a:spcBef>
              <a:spcAft>
                <a:spcPts val="0"/>
              </a:spcAft>
              <a:buClr>
                <a:srgbClr val="FFFFFF"/>
              </a:buClr>
              <a:buSzPts val="1900"/>
              <a:buChar char="•"/>
              <a:defRPr sz="1900">
                <a:solidFill>
                  <a:srgbClr val="FFFFFF"/>
                </a:solidFill>
              </a:defRPr>
            </a:lvl6pPr>
            <a:lvl7pPr marL="3200400" lvl="6" indent="-349250" algn="l">
              <a:lnSpc>
                <a:spcPct val="115000"/>
              </a:lnSpc>
              <a:spcBef>
                <a:spcPts val="2100"/>
              </a:spcBef>
              <a:spcAft>
                <a:spcPts val="0"/>
              </a:spcAft>
              <a:buClr>
                <a:srgbClr val="FFFFFF"/>
              </a:buClr>
              <a:buSzPts val="1900"/>
              <a:buChar char="•"/>
              <a:defRPr sz="1900">
                <a:solidFill>
                  <a:srgbClr val="FFFFFF"/>
                </a:solidFill>
              </a:defRPr>
            </a:lvl7pPr>
            <a:lvl8pPr marL="3657600" lvl="7" indent="-349250" algn="l">
              <a:lnSpc>
                <a:spcPct val="115000"/>
              </a:lnSpc>
              <a:spcBef>
                <a:spcPts val="2100"/>
              </a:spcBef>
              <a:spcAft>
                <a:spcPts val="0"/>
              </a:spcAft>
              <a:buClr>
                <a:srgbClr val="FFFFFF"/>
              </a:buClr>
              <a:buSzPts val="1900"/>
              <a:buChar char="•"/>
              <a:defRPr sz="1900">
                <a:solidFill>
                  <a:srgbClr val="FFFFFF"/>
                </a:solidFill>
              </a:defRPr>
            </a:lvl8pPr>
            <a:lvl9pPr marL="4114800" lvl="8" indent="-349250" algn="l">
              <a:lnSpc>
                <a:spcPct val="115000"/>
              </a:lnSpc>
              <a:spcBef>
                <a:spcPts val="2100"/>
              </a:spcBef>
              <a:spcAft>
                <a:spcPts val="2100"/>
              </a:spcAft>
              <a:buClr>
                <a:srgbClr val="FFFFFF"/>
              </a:buClr>
              <a:buSzPts val="1900"/>
              <a:buChar char="•"/>
              <a:defRPr sz="1900">
                <a:solidFill>
                  <a:srgbClr val="FFFFFF"/>
                </a:solidFill>
              </a:defRPr>
            </a:lvl9pPr>
          </a:lstStyle>
          <a:p>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Slide de Título" type="title">
  <p:cSld name="TITLE">
    <p:spTree>
      <p:nvGrpSpPr>
        <p:cNvPr id="1" name="Shape 134"/>
        <p:cNvGrpSpPr/>
        <p:nvPr/>
      </p:nvGrpSpPr>
      <p:grpSpPr>
        <a:xfrm>
          <a:off x="0" y="0"/>
          <a:ext cx="0" cy="0"/>
          <a:chOff x="0" y="0"/>
          <a:chExt cx="0" cy="0"/>
        </a:xfrm>
      </p:grpSpPr>
      <p:sp>
        <p:nvSpPr>
          <p:cNvPr id="135" name="Google Shape;135;g2ccf738033f_0_1243"/>
          <p:cNvSpPr txBox="1">
            <a:spLocks noGrp="1"/>
          </p:cNvSpPr>
          <p:nvPr>
            <p:ph type="ctrTitle"/>
          </p:nvPr>
        </p:nvSpPr>
        <p:spPr>
          <a:xfrm>
            <a:off x="1524000" y="1122363"/>
            <a:ext cx="9144000" cy="23877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6000"/>
              <a:buFont typeface="Calibri"/>
              <a:buNone/>
              <a:defRPr sz="6000"/>
            </a:lvl1pPr>
            <a:lvl2pPr lvl="1" algn="l">
              <a:lnSpc>
                <a:spcPct val="100000"/>
              </a:lnSpc>
              <a:spcBef>
                <a:spcPts val="0"/>
              </a:spcBef>
              <a:spcAft>
                <a:spcPts val="0"/>
              </a:spcAft>
              <a:buSzPts val="1500"/>
              <a:buNone/>
              <a:defRPr/>
            </a:lvl2pPr>
            <a:lvl3pPr lvl="2" algn="l">
              <a:lnSpc>
                <a:spcPct val="100000"/>
              </a:lnSpc>
              <a:spcBef>
                <a:spcPts val="0"/>
              </a:spcBef>
              <a:spcAft>
                <a:spcPts val="0"/>
              </a:spcAft>
              <a:buSzPts val="1500"/>
              <a:buNone/>
              <a:defRPr/>
            </a:lvl3pPr>
            <a:lvl4pPr lvl="3" algn="l">
              <a:lnSpc>
                <a:spcPct val="100000"/>
              </a:lnSpc>
              <a:spcBef>
                <a:spcPts val="0"/>
              </a:spcBef>
              <a:spcAft>
                <a:spcPts val="0"/>
              </a:spcAft>
              <a:buSzPts val="1500"/>
              <a:buNone/>
              <a:defRPr/>
            </a:lvl4pPr>
            <a:lvl5pPr lvl="4" algn="l">
              <a:lnSpc>
                <a:spcPct val="100000"/>
              </a:lnSpc>
              <a:spcBef>
                <a:spcPts val="0"/>
              </a:spcBef>
              <a:spcAft>
                <a:spcPts val="0"/>
              </a:spcAft>
              <a:buSzPts val="1500"/>
              <a:buNone/>
              <a:defRPr/>
            </a:lvl5pPr>
            <a:lvl6pPr lvl="5" algn="l">
              <a:lnSpc>
                <a:spcPct val="100000"/>
              </a:lnSpc>
              <a:spcBef>
                <a:spcPts val="0"/>
              </a:spcBef>
              <a:spcAft>
                <a:spcPts val="0"/>
              </a:spcAft>
              <a:buSzPts val="1500"/>
              <a:buNone/>
              <a:defRPr/>
            </a:lvl6pPr>
            <a:lvl7pPr lvl="6" algn="l">
              <a:lnSpc>
                <a:spcPct val="100000"/>
              </a:lnSpc>
              <a:spcBef>
                <a:spcPts val="0"/>
              </a:spcBef>
              <a:spcAft>
                <a:spcPts val="0"/>
              </a:spcAft>
              <a:buSzPts val="1500"/>
              <a:buNone/>
              <a:defRPr/>
            </a:lvl7pPr>
            <a:lvl8pPr lvl="7" algn="l">
              <a:lnSpc>
                <a:spcPct val="100000"/>
              </a:lnSpc>
              <a:spcBef>
                <a:spcPts val="0"/>
              </a:spcBef>
              <a:spcAft>
                <a:spcPts val="0"/>
              </a:spcAft>
              <a:buSzPts val="1500"/>
              <a:buNone/>
              <a:defRPr/>
            </a:lvl8pPr>
            <a:lvl9pPr lvl="8" algn="l">
              <a:lnSpc>
                <a:spcPct val="100000"/>
              </a:lnSpc>
              <a:spcBef>
                <a:spcPts val="0"/>
              </a:spcBef>
              <a:spcAft>
                <a:spcPts val="0"/>
              </a:spcAft>
              <a:buSzPts val="1500"/>
              <a:buNone/>
              <a:defRPr/>
            </a:lvl9pPr>
          </a:lstStyle>
          <a:p>
            <a:endParaRPr/>
          </a:p>
        </p:txBody>
      </p:sp>
      <p:sp>
        <p:nvSpPr>
          <p:cNvPr id="136" name="Google Shape;136;g2ccf738033f_0_1243"/>
          <p:cNvSpPr txBox="1">
            <a:spLocks noGrp="1"/>
          </p:cNvSpPr>
          <p:nvPr>
            <p:ph type="subTitle" idx="1"/>
          </p:nvPr>
        </p:nvSpPr>
        <p:spPr>
          <a:xfrm>
            <a:off x="1524000" y="3602038"/>
            <a:ext cx="9144000" cy="1655700"/>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1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900"/>
              <a:buNone/>
              <a:defRPr sz="19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137" name="Google Shape;137;g2ccf738033f_0_1243"/>
          <p:cNvSpPr txBox="1">
            <a:spLocks noGrp="1"/>
          </p:cNvSpPr>
          <p:nvPr>
            <p:ph type="dt" idx="10"/>
          </p:nvPr>
        </p:nvSpPr>
        <p:spPr>
          <a:xfrm>
            <a:off x="838200" y="6356350"/>
            <a:ext cx="2743200" cy="3651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500"/>
              <a:buNone/>
              <a:defRPr/>
            </a:lvl1pPr>
            <a:lvl2pPr lvl="1" algn="l">
              <a:lnSpc>
                <a:spcPct val="100000"/>
              </a:lnSpc>
              <a:spcBef>
                <a:spcPts val="0"/>
              </a:spcBef>
              <a:spcAft>
                <a:spcPts val="0"/>
              </a:spcAft>
              <a:buSzPts val="1500"/>
              <a:buNone/>
              <a:defRPr/>
            </a:lvl2pPr>
            <a:lvl3pPr lvl="2" algn="l">
              <a:lnSpc>
                <a:spcPct val="100000"/>
              </a:lnSpc>
              <a:spcBef>
                <a:spcPts val="0"/>
              </a:spcBef>
              <a:spcAft>
                <a:spcPts val="0"/>
              </a:spcAft>
              <a:buSzPts val="1500"/>
              <a:buNone/>
              <a:defRPr/>
            </a:lvl3pPr>
            <a:lvl4pPr lvl="3" algn="l">
              <a:lnSpc>
                <a:spcPct val="100000"/>
              </a:lnSpc>
              <a:spcBef>
                <a:spcPts val="0"/>
              </a:spcBef>
              <a:spcAft>
                <a:spcPts val="0"/>
              </a:spcAft>
              <a:buSzPts val="1500"/>
              <a:buNone/>
              <a:defRPr/>
            </a:lvl4pPr>
            <a:lvl5pPr lvl="4" algn="l">
              <a:lnSpc>
                <a:spcPct val="100000"/>
              </a:lnSpc>
              <a:spcBef>
                <a:spcPts val="0"/>
              </a:spcBef>
              <a:spcAft>
                <a:spcPts val="0"/>
              </a:spcAft>
              <a:buSzPts val="1500"/>
              <a:buNone/>
              <a:defRPr/>
            </a:lvl5pPr>
            <a:lvl6pPr lvl="5" algn="l">
              <a:lnSpc>
                <a:spcPct val="100000"/>
              </a:lnSpc>
              <a:spcBef>
                <a:spcPts val="0"/>
              </a:spcBef>
              <a:spcAft>
                <a:spcPts val="0"/>
              </a:spcAft>
              <a:buSzPts val="1500"/>
              <a:buNone/>
              <a:defRPr/>
            </a:lvl6pPr>
            <a:lvl7pPr lvl="6" algn="l">
              <a:lnSpc>
                <a:spcPct val="100000"/>
              </a:lnSpc>
              <a:spcBef>
                <a:spcPts val="0"/>
              </a:spcBef>
              <a:spcAft>
                <a:spcPts val="0"/>
              </a:spcAft>
              <a:buSzPts val="1500"/>
              <a:buNone/>
              <a:defRPr/>
            </a:lvl7pPr>
            <a:lvl8pPr lvl="7" algn="l">
              <a:lnSpc>
                <a:spcPct val="100000"/>
              </a:lnSpc>
              <a:spcBef>
                <a:spcPts val="0"/>
              </a:spcBef>
              <a:spcAft>
                <a:spcPts val="0"/>
              </a:spcAft>
              <a:buSzPts val="1500"/>
              <a:buNone/>
              <a:defRPr/>
            </a:lvl8pPr>
            <a:lvl9pPr lvl="8" algn="l">
              <a:lnSpc>
                <a:spcPct val="100000"/>
              </a:lnSpc>
              <a:spcBef>
                <a:spcPts val="0"/>
              </a:spcBef>
              <a:spcAft>
                <a:spcPts val="0"/>
              </a:spcAft>
              <a:buSzPts val="1500"/>
              <a:buNone/>
              <a:defRPr/>
            </a:lvl9pPr>
          </a:lstStyle>
          <a:p>
            <a:endParaRPr/>
          </a:p>
        </p:txBody>
      </p:sp>
      <p:sp>
        <p:nvSpPr>
          <p:cNvPr id="138" name="Google Shape;138;g2ccf738033f_0_1243"/>
          <p:cNvSpPr txBox="1">
            <a:spLocks noGrp="1"/>
          </p:cNvSpPr>
          <p:nvPr>
            <p:ph type="ftr" idx="11"/>
          </p:nvPr>
        </p:nvSpPr>
        <p:spPr>
          <a:xfrm>
            <a:off x="4038600" y="6356350"/>
            <a:ext cx="4114800" cy="365100"/>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500"/>
              <a:buNone/>
              <a:defRPr/>
            </a:lvl1pPr>
            <a:lvl2pPr lvl="1" algn="l">
              <a:lnSpc>
                <a:spcPct val="100000"/>
              </a:lnSpc>
              <a:spcBef>
                <a:spcPts val="0"/>
              </a:spcBef>
              <a:spcAft>
                <a:spcPts val="0"/>
              </a:spcAft>
              <a:buSzPts val="1500"/>
              <a:buNone/>
              <a:defRPr/>
            </a:lvl2pPr>
            <a:lvl3pPr lvl="2" algn="l">
              <a:lnSpc>
                <a:spcPct val="100000"/>
              </a:lnSpc>
              <a:spcBef>
                <a:spcPts val="0"/>
              </a:spcBef>
              <a:spcAft>
                <a:spcPts val="0"/>
              </a:spcAft>
              <a:buSzPts val="1500"/>
              <a:buNone/>
              <a:defRPr/>
            </a:lvl3pPr>
            <a:lvl4pPr lvl="3" algn="l">
              <a:lnSpc>
                <a:spcPct val="100000"/>
              </a:lnSpc>
              <a:spcBef>
                <a:spcPts val="0"/>
              </a:spcBef>
              <a:spcAft>
                <a:spcPts val="0"/>
              </a:spcAft>
              <a:buSzPts val="1500"/>
              <a:buNone/>
              <a:defRPr/>
            </a:lvl4pPr>
            <a:lvl5pPr lvl="4" algn="l">
              <a:lnSpc>
                <a:spcPct val="100000"/>
              </a:lnSpc>
              <a:spcBef>
                <a:spcPts val="0"/>
              </a:spcBef>
              <a:spcAft>
                <a:spcPts val="0"/>
              </a:spcAft>
              <a:buSzPts val="1500"/>
              <a:buNone/>
              <a:defRPr/>
            </a:lvl5pPr>
            <a:lvl6pPr lvl="5" algn="l">
              <a:lnSpc>
                <a:spcPct val="100000"/>
              </a:lnSpc>
              <a:spcBef>
                <a:spcPts val="0"/>
              </a:spcBef>
              <a:spcAft>
                <a:spcPts val="0"/>
              </a:spcAft>
              <a:buSzPts val="1500"/>
              <a:buNone/>
              <a:defRPr/>
            </a:lvl6pPr>
            <a:lvl7pPr lvl="6" algn="l">
              <a:lnSpc>
                <a:spcPct val="100000"/>
              </a:lnSpc>
              <a:spcBef>
                <a:spcPts val="0"/>
              </a:spcBef>
              <a:spcAft>
                <a:spcPts val="0"/>
              </a:spcAft>
              <a:buSzPts val="1500"/>
              <a:buNone/>
              <a:defRPr/>
            </a:lvl7pPr>
            <a:lvl8pPr lvl="7" algn="l">
              <a:lnSpc>
                <a:spcPct val="100000"/>
              </a:lnSpc>
              <a:spcBef>
                <a:spcPts val="0"/>
              </a:spcBef>
              <a:spcAft>
                <a:spcPts val="0"/>
              </a:spcAft>
              <a:buSzPts val="1500"/>
              <a:buNone/>
              <a:defRPr/>
            </a:lvl8pPr>
            <a:lvl9pPr lvl="8" algn="l">
              <a:lnSpc>
                <a:spcPct val="100000"/>
              </a:lnSpc>
              <a:spcBef>
                <a:spcPts val="0"/>
              </a:spcBef>
              <a:spcAft>
                <a:spcPts val="0"/>
              </a:spcAft>
              <a:buSzPts val="1500"/>
              <a:buNone/>
              <a:defRPr/>
            </a:lvl9pPr>
          </a:lstStyle>
          <a:p>
            <a:endParaRPr/>
          </a:p>
        </p:txBody>
      </p:sp>
      <p:sp>
        <p:nvSpPr>
          <p:cNvPr id="139" name="Google Shape;139;g2ccf738033f_0_1243"/>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t" anchorCtr="0">
            <a:noAutofit/>
          </a:bodyPr>
          <a:lstStyle>
            <a:lvl1pPr marL="0" marR="0" lvl="0" indent="0" algn="l" rtl="0">
              <a:lnSpc>
                <a:spcPct val="100000"/>
              </a:lnSpc>
              <a:spcBef>
                <a:spcPts val="0"/>
              </a:spcBef>
              <a:spcAft>
                <a:spcPts val="0"/>
              </a:spcAft>
              <a:buClr>
                <a:srgbClr val="000000"/>
              </a:buClr>
              <a:buSzPts val="1900"/>
              <a:buFont typeface="Arial"/>
              <a:buNone/>
              <a:defRPr sz="1900" b="0" i="0" u="none" strike="noStrike" cap="none">
                <a:solidFill>
                  <a:schemeClr val="dk1"/>
                </a:solidFill>
                <a:latin typeface="Calibri"/>
                <a:ea typeface="Calibri"/>
                <a:cs typeface="Calibri"/>
                <a:sym typeface="Calibri"/>
              </a:defRPr>
            </a:lvl1pPr>
            <a:lvl2pPr marL="0" marR="0" lvl="1" indent="0" algn="l" rtl="0">
              <a:lnSpc>
                <a:spcPct val="100000"/>
              </a:lnSpc>
              <a:spcBef>
                <a:spcPts val="0"/>
              </a:spcBef>
              <a:spcAft>
                <a:spcPts val="0"/>
              </a:spcAft>
              <a:buClr>
                <a:srgbClr val="000000"/>
              </a:buClr>
              <a:buSzPts val="1900"/>
              <a:buFont typeface="Arial"/>
              <a:buNone/>
              <a:defRPr sz="1900" b="0" i="0" u="none" strike="noStrike" cap="none">
                <a:solidFill>
                  <a:schemeClr val="dk1"/>
                </a:solidFill>
                <a:latin typeface="Calibri"/>
                <a:ea typeface="Calibri"/>
                <a:cs typeface="Calibri"/>
                <a:sym typeface="Calibri"/>
              </a:defRPr>
            </a:lvl2pPr>
            <a:lvl3pPr marL="0" marR="0" lvl="2" indent="0" algn="l" rtl="0">
              <a:lnSpc>
                <a:spcPct val="100000"/>
              </a:lnSpc>
              <a:spcBef>
                <a:spcPts val="0"/>
              </a:spcBef>
              <a:spcAft>
                <a:spcPts val="0"/>
              </a:spcAft>
              <a:buClr>
                <a:srgbClr val="000000"/>
              </a:buClr>
              <a:buSzPts val="1900"/>
              <a:buFont typeface="Arial"/>
              <a:buNone/>
              <a:defRPr sz="1900" b="0" i="0" u="none" strike="noStrike" cap="none">
                <a:solidFill>
                  <a:schemeClr val="dk1"/>
                </a:solidFill>
                <a:latin typeface="Calibri"/>
                <a:ea typeface="Calibri"/>
                <a:cs typeface="Calibri"/>
                <a:sym typeface="Calibri"/>
              </a:defRPr>
            </a:lvl3pPr>
            <a:lvl4pPr marL="0" marR="0" lvl="3" indent="0" algn="l" rtl="0">
              <a:lnSpc>
                <a:spcPct val="100000"/>
              </a:lnSpc>
              <a:spcBef>
                <a:spcPts val="0"/>
              </a:spcBef>
              <a:spcAft>
                <a:spcPts val="0"/>
              </a:spcAft>
              <a:buClr>
                <a:srgbClr val="000000"/>
              </a:buClr>
              <a:buSzPts val="1900"/>
              <a:buFont typeface="Arial"/>
              <a:buNone/>
              <a:defRPr sz="1900" b="0" i="0" u="none" strike="noStrike" cap="none">
                <a:solidFill>
                  <a:schemeClr val="dk1"/>
                </a:solidFill>
                <a:latin typeface="Calibri"/>
                <a:ea typeface="Calibri"/>
                <a:cs typeface="Calibri"/>
                <a:sym typeface="Calibri"/>
              </a:defRPr>
            </a:lvl4pPr>
            <a:lvl5pPr marL="0" marR="0" lvl="4" indent="0" algn="l" rtl="0">
              <a:lnSpc>
                <a:spcPct val="100000"/>
              </a:lnSpc>
              <a:spcBef>
                <a:spcPts val="0"/>
              </a:spcBef>
              <a:spcAft>
                <a:spcPts val="0"/>
              </a:spcAft>
              <a:buClr>
                <a:srgbClr val="000000"/>
              </a:buClr>
              <a:buSzPts val="1900"/>
              <a:buFont typeface="Arial"/>
              <a:buNone/>
              <a:defRPr sz="1900" b="0" i="0" u="none" strike="noStrike" cap="none">
                <a:solidFill>
                  <a:schemeClr val="dk1"/>
                </a:solidFill>
                <a:latin typeface="Calibri"/>
                <a:ea typeface="Calibri"/>
                <a:cs typeface="Calibri"/>
                <a:sym typeface="Calibri"/>
              </a:defRPr>
            </a:lvl5pPr>
            <a:lvl6pPr marL="0" marR="0" lvl="5" indent="0" algn="l" rtl="0">
              <a:lnSpc>
                <a:spcPct val="100000"/>
              </a:lnSpc>
              <a:spcBef>
                <a:spcPts val="0"/>
              </a:spcBef>
              <a:spcAft>
                <a:spcPts val="0"/>
              </a:spcAft>
              <a:buClr>
                <a:srgbClr val="000000"/>
              </a:buClr>
              <a:buSzPts val="1900"/>
              <a:buFont typeface="Arial"/>
              <a:buNone/>
              <a:defRPr sz="1900" b="0" i="0" u="none" strike="noStrike" cap="none">
                <a:solidFill>
                  <a:schemeClr val="dk1"/>
                </a:solidFill>
                <a:latin typeface="Calibri"/>
                <a:ea typeface="Calibri"/>
                <a:cs typeface="Calibri"/>
                <a:sym typeface="Calibri"/>
              </a:defRPr>
            </a:lvl6pPr>
            <a:lvl7pPr marL="0" marR="0" lvl="6" indent="0" algn="l" rtl="0">
              <a:lnSpc>
                <a:spcPct val="100000"/>
              </a:lnSpc>
              <a:spcBef>
                <a:spcPts val="0"/>
              </a:spcBef>
              <a:spcAft>
                <a:spcPts val="0"/>
              </a:spcAft>
              <a:buClr>
                <a:srgbClr val="000000"/>
              </a:buClr>
              <a:buSzPts val="1900"/>
              <a:buFont typeface="Arial"/>
              <a:buNone/>
              <a:defRPr sz="1900" b="0" i="0" u="none" strike="noStrike" cap="none">
                <a:solidFill>
                  <a:schemeClr val="dk1"/>
                </a:solidFill>
                <a:latin typeface="Calibri"/>
                <a:ea typeface="Calibri"/>
                <a:cs typeface="Calibri"/>
                <a:sym typeface="Calibri"/>
              </a:defRPr>
            </a:lvl7pPr>
            <a:lvl8pPr marL="0" marR="0" lvl="7" indent="0" algn="l" rtl="0">
              <a:lnSpc>
                <a:spcPct val="100000"/>
              </a:lnSpc>
              <a:spcBef>
                <a:spcPts val="0"/>
              </a:spcBef>
              <a:spcAft>
                <a:spcPts val="0"/>
              </a:spcAft>
              <a:buClr>
                <a:srgbClr val="000000"/>
              </a:buClr>
              <a:buSzPts val="1900"/>
              <a:buFont typeface="Arial"/>
              <a:buNone/>
              <a:defRPr sz="1900" b="0" i="0" u="none" strike="noStrike" cap="none">
                <a:solidFill>
                  <a:schemeClr val="dk1"/>
                </a:solidFill>
                <a:latin typeface="Calibri"/>
                <a:ea typeface="Calibri"/>
                <a:cs typeface="Calibri"/>
                <a:sym typeface="Calibri"/>
              </a:defRPr>
            </a:lvl8pPr>
            <a:lvl9pPr marL="0" marR="0" lvl="8" indent="0" algn="l" rtl="0">
              <a:lnSpc>
                <a:spcPct val="100000"/>
              </a:lnSpc>
              <a:spcBef>
                <a:spcPts val="0"/>
              </a:spcBef>
              <a:spcAft>
                <a:spcPts val="0"/>
              </a:spcAft>
              <a:buClr>
                <a:srgbClr val="000000"/>
              </a:buClr>
              <a:buSzPts val="1900"/>
              <a:buFont typeface="Arial"/>
              <a:buNone/>
              <a:defRPr sz="1900" b="0" i="0" u="none" strike="noStrike" cap="none">
                <a:solidFill>
                  <a:schemeClr val="dk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‹nº›</a:t>
            </a:fld>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Cabeçalho da Seção" type="secHead">
  <p:cSld name="SECTION_HEADER">
    <p:spTree>
      <p:nvGrpSpPr>
        <p:cNvPr id="1" name="Shape 140"/>
        <p:cNvGrpSpPr/>
        <p:nvPr/>
      </p:nvGrpSpPr>
      <p:grpSpPr>
        <a:xfrm>
          <a:off x="0" y="0"/>
          <a:ext cx="0" cy="0"/>
          <a:chOff x="0" y="0"/>
          <a:chExt cx="0" cy="0"/>
        </a:xfrm>
      </p:grpSpPr>
      <p:sp>
        <p:nvSpPr>
          <p:cNvPr id="141" name="Google Shape;141;g2ccf738033f_0_1255"/>
          <p:cNvSpPr txBox="1">
            <a:spLocks noGrp="1"/>
          </p:cNvSpPr>
          <p:nvPr>
            <p:ph type="title"/>
          </p:nvPr>
        </p:nvSpPr>
        <p:spPr>
          <a:xfrm>
            <a:off x="831850" y="1709738"/>
            <a:ext cx="10515600" cy="28527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6000"/>
              <a:buFont typeface="Calibri"/>
              <a:buNone/>
              <a:defRPr sz="6000"/>
            </a:lvl1pPr>
            <a:lvl2pPr lvl="1" algn="l">
              <a:lnSpc>
                <a:spcPct val="100000"/>
              </a:lnSpc>
              <a:spcBef>
                <a:spcPts val="0"/>
              </a:spcBef>
              <a:spcAft>
                <a:spcPts val="0"/>
              </a:spcAft>
              <a:buSzPts val="1500"/>
              <a:buNone/>
              <a:defRPr/>
            </a:lvl2pPr>
            <a:lvl3pPr lvl="2" algn="l">
              <a:lnSpc>
                <a:spcPct val="100000"/>
              </a:lnSpc>
              <a:spcBef>
                <a:spcPts val="0"/>
              </a:spcBef>
              <a:spcAft>
                <a:spcPts val="0"/>
              </a:spcAft>
              <a:buSzPts val="1500"/>
              <a:buNone/>
              <a:defRPr/>
            </a:lvl3pPr>
            <a:lvl4pPr lvl="3" algn="l">
              <a:lnSpc>
                <a:spcPct val="100000"/>
              </a:lnSpc>
              <a:spcBef>
                <a:spcPts val="0"/>
              </a:spcBef>
              <a:spcAft>
                <a:spcPts val="0"/>
              </a:spcAft>
              <a:buSzPts val="1500"/>
              <a:buNone/>
              <a:defRPr/>
            </a:lvl4pPr>
            <a:lvl5pPr lvl="4" algn="l">
              <a:lnSpc>
                <a:spcPct val="100000"/>
              </a:lnSpc>
              <a:spcBef>
                <a:spcPts val="0"/>
              </a:spcBef>
              <a:spcAft>
                <a:spcPts val="0"/>
              </a:spcAft>
              <a:buSzPts val="1500"/>
              <a:buNone/>
              <a:defRPr/>
            </a:lvl5pPr>
            <a:lvl6pPr lvl="5" algn="l">
              <a:lnSpc>
                <a:spcPct val="100000"/>
              </a:lnSpc>
              <a:spcBef>
                <a:spcPts val="0"/>
              </a:spcBef>
              <a:spcAft>
                <a:spcPts val="0"/>
              </a:spcAft>
              <a:buSzPts val="1500"/>
              <a:buNone/>
              <a:defRPr/>
            </a:lvl6pPr>
            <a:lvl7pPr lvl="6" algn="l">
              <a:lnSpc>
                <a:spcPct val="100000"/>
              </a:lnSpc>
              <a:spcBef>
                <a:spcPts val="0"/>
              </a:spcBef>
              <a:spcAft>
                <a:spcPts val="0"/>
              </a:spcAft>
              <a:buSzPts val="1500"/>
              <a:buNone/>
              <a:defRPr/>
            </a:lvl7pPr>
            <a:lvl8pPr lvl="7" algn="l">
              <a:lnSpc>
                <a:spcPct val="100000"/>
              </a:lnSpc>
              <a:spcBef>
                <a:spcPts val="0"/>
              </a:spcBef>
              <a:spcAft>
                <a:spcPts val="0"/>
              </a:spcAft>
              <a:buSzPts val="1500"/>
              <a:buNone/>
              <a:defRPr/>
            </a:lvl8pPr>
            <a:lvl9pPr lvl="8" algn="l">
              <a:lnSpc>
                <a:spcPct val="100000"/>
              </a:lnSpc>
              <a:spcBef>
                <a:spcPts val="0"/>
              </a:spcBef>
              <a:spcAft>
                <a:spcPts val="0"/>
              </a:spcAft>
              <a:buSzPts val="1500"/>
              <a:buNone/>
              <a:defRPr/>
            </a:lvl9pPr>
          </a:lstStyle>
          <a:p>
            <a:endParaRPr/>
          </a:p>
        </p:txBody>
      </p:sp>
      <p:sp>
        <p:nvSpPr>
          <p:cNvPr id="142" name="Google Shape;142;g2ccf738033f_0_1255"/>
          <p:cNvSpPr txBox="1">
            <a:spLocks noGrp="1"/>
          </p:cNvSpPr>
          <p:nvPr>
            <p:ph type="body" idx="1"/>
          </p:nvPr>
        </p:nvSpPr>
        <p:spPr>
          <a:xfrm>
            <a:off x="831850" y="4589463"/>
            <a:ext cx="10515600" cy="1500300"/>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100"/>
              </a:spcBef>
              <a:spcAft>
                <a:spcPts val="0"/>
              </a:spcAft>
              <a:buClr>
                <a:srgbClr val="888888"/>
              </a:buClr>
              <a:buSzPts val="2400"/>
              <a:buNone/>
              <a:defRPr sz="2400">
                <a:solidFill>
                  <a:srgbClr val="888888"/>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900"/>
              <a:buNone/>
              <a:defRPr sz="19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143" name="Google Shape;143;g2ccf738033f_0_1255"/>
          <p:cNvSpPr txBox="1">
            <a:spLocks noGrp="1"/>
          </p:cNvSpPr>
          <p:nvPr>
            <p:ph type="dt" idx="10"/>
          </p:nvPr>
        </p:nvSpPr>
        <p:spPr>
          <a:xfrm>
            <a:off x="838200" y="6356350"/>
            <a:ext cx="2743200" cy="3651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500"/>
              <a:buNone/>
              <a:defRPr/>
            </a:lvl1pPr>
            <a:lvl2pPr lvl="1" algn="l">
              <a:lnSpc>
                <a:spcPct val="100000"/>
              </a:lnSpc>
              <a:spcBef>
                <a:spcPts val="0"/>
              </a:spcBef>
              <a:spcAft>
                <a:spcPts val="0"/>
              </a:spcAft>
              <a:buSzPts val="1500"/>
              <a:buNone/>
              <a:defRPr/>
            </a:lvl2pPr>
            <a:lvl3pPr lvl="2" algn="l">
              <a:lnSpc>
                <a:spcPct val="100000"/>
              </a:lnSpc>
              <a:spcBef>
                <a:spcPts val="0"/>
              </a:spcBef>
              <a:spcAft>
                <a:spcPts val="0"/>
              </a:spcAft>
              <a:buSzPts val="1500"/>
              <a:buNone/>
              <a:defRPr/>
            </a:lvl3pPr>
            <a:lvl4pPr lvl="3" algn="l">
              <a:lnSpc>
                <a:spcPct val="100000"/>
              </a:lnSpc>
              <a:spcBef>
                <a:spcPts val="0"/>
              </a:spcBef>
              <a:spcAft>
                <a:spcPts val="0"/>
              </a:spcAft>
              <a:buSzPts val="1500"/>
              <a:buNone/>
              <a:defRPr/>
            </a:lvl4pPr>
            <a:lvl5pPr lvl="4" algn="l">
              <a:lnSpc>
                <a:spcPct val="100000"/>
              </a:lnSpc>
              <a:spcBef>
                <a:spcPts val="0"/>
              </a:spcBef>
              <a:spcAft>
                <a:spcPts val="0"/>
              </a:spcAft>
              <a:buSzPts val="1500"/>
              <a:buNone/>
              <a:defRPr/>
            </a:lvl5pPr>
            <a:lvl6pPr lvl="5" algn="l">
              <a:lnSpc>
                <a:spcPct val="100000"/>
              </a:lnSpc>
              <a:spcBef>
                <a:spcPts val="0"/>
              </a:spcBef>
              <a:spcAft>
                <a:spcPts val="0"/>
              </a:spcAft>
              <a:buSzPts val="1500"/>
              <a:buNone/>
              <a:defRPr/>
            </a:lvl6pPr>
            <a:lvl7pPr lvl="6" algn="l">
              <a:lnSpc>
                <a:spcPct val="100000"/>
              </a:lnSpc>
              <a:spcBef>
                <a:spcPts val="0"/>
              </a:spcBef>
              <a:spcAft>
                <a:spcPts val="0"/>
              </a:spcAft>
              <a:buSzPts val="1500"/>
              <a:buNone/>
              <a:defRPr/>
            </a:lvl7pPr>
            <a:lvl8pPr lvl="7" algn="l">
              <a:lnSpc>
                <a:spcPct val="100000"/>
              </a:lnSpc>
              <a:spcBef>
                <a:spcPts val="0"/>
              </a:spcBef>
              <a:spcAft>
                <a:spcPts val="0"/>
              </a:spcAft>
              <a:buSzPts val="1500"/>
              <a:buNone/>
              <a:defRPr/>
            </a:lvl8pPr>
            <a:lvl9pPr lvl="8" algn="l">
              <a:lnSpc>
                <a:spcPct val="100000"/>
              </a:lnSpc>
              <a:spcBef>
                <a:spcPts val="0"/>
              </a:spcBef>
              <a:spcAft>
                <a:spcPts val="0"/>
              </a:spcAft>
              <a:buSzPts val="1500"/>
              <a:buNone/>
              <a:defRPr/>
            </a:lvl9pPr>
          </a:lstStyle>
          <a:p>
            <a:endParaRPr/>
          </a:p>
        </p:txBody>
      </p:sp>
      <p:sp>
        <p:nvSpPr>
          <p:cNvPr id="144" name="Google Shape;144;g2ccf738033f_0_1255"/>
          <p:cNvSpPr txBox="1">
            <a:spLocks noGrp="1"/>
          </p:cNvSpPr>
          <p:nvPr>
            <p:ph type="ftr" idx="11"/>
          </p:nvPr>
        </p:nvSpPr>
        <p:spPr>
          <a:xfrm>
            <a:off x="4038600" y="6356350"/>
            <a:ext cx="4114800" cy="365100"/>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500"/>
              <a:buNone/>
              <a:defRPr/>
            </a:lvl1pPr>
            <a:lvl2pPr lvl="1" algn="l">
              <a:lnSpc>
                <a:spcPct val="100000"/>
              </a:lnSpc>
              <a:spcBef>
                <a:spcPts val="0"/>
              </a:spcBef>
              <a:spcAft>
                <a:spcPts val="0"/>
              </a:spcAft>
              <a:buSzPts val="1500"/>
              <a:buNone/>
              <a:defRPr/>
            </a:lvl2pPr>
            <a:lvl3pPr lvl="2" algn="l">
              <a:lnSpc>
                <a:spcPct val="100000"/>
              </a:lnSpc>
              <a:spcBef>
                <a:spcPts val="0"/>
              </a:spcBef>
              <a:spcAft>
                <a:spcPts val="0"/>
              </a:spcAft>
              <a:buSzPts val="1500"/>
              <a:buNone/>
              <a:defRPr/>
            </a:lvl3pPr>
            <a:lvl4pPr lvl="3" algn="l">
              <a:lnSpc>
                <a:spcPct val="100000"/>
              </a:lnSpc>
              <a:spcBef>
                <a:spcPts val="0"/>
              </a:spcBef>
              <a:spcAft>
                <a:spcPts val="0"/>
              </a:spcAft>
              <a:buSzPts val="1500"/>
              <a:buNone/>
              <a:defRPr/>
            </a:lvl4pPr>
            <a:lvl5pPr lvl="4" algn="l">
              <a:lnSpc>
                <a:spcPct val="100000"/>
              </a:lnSpc>
              <a:spcBef>
                <a:spcPts val="0"/>
              </a:spcBef>
              <a:spcAft>
                <a:spcPts val="0"/>
              </a:spcAft>
              <a:buSzPts val="1500"/>
              <a:buNone/>
              <a:defRPr/>
            </a:lvl5pPr>
            <a:lvl6pPr lvl="5" algn="l">
              <a:lnSpc>
                <a:spcPct val="100000"/>
              </a:lnSpc>
              <a:spcBef>
                <a:spcPts val="0"/>
              </a:spcBef>
              <a:spcAft>
                <a:spcPts val="0"/>
              </a:spcAft>
              <a:buSzPts val="1500"/>
              <a:buNone/>
              <a:defRPr/>
            </a:lvl6pPr>
            <a:lvl7pPr lvl="6" algn="l">
              <a:lnSpc>
                <a:spcPct val="100000"/>
              </a:lnSpc>
              <a:spcBef>
                <a:spcPts val="0"/>
              </a:spcBef>
              <a:spcAft>
                <a:spcPts val="0"/>
              </a:spcAft>
              <a:buSzPts val="1500"/>
              <a:buNone/>
              <a:defRPr/>
            </a:lvl7pPr>
            <a:lvl8pPr lvl="7" algn="l">
              <a:lnSpc>
                <a:spcPct val="100000"/>
              </a:lnSpc>
              <a:spcBef>
                <a:spcPts val="0"/>
              </a:spcBef>
              <a:spcAft>
                <a:spcPts val="0"/>
              </a:spcAft>
              <a:buSzPts val="1500"/>
              <a:buNone/>
              <a:defRPr/>
            </a:lvl8pPr>
            <a:lvl9pPr lvl="8" algn="l">
              <a:lnSpc>
                <a:spcPct val="100000"/>
              </a:lnSpc>
              <a:spcBef>
                <a:spcPts val="0"/>
              </a:spcBef>
              <a:spcAft>
                <a:spcPts val="0"/>
              </a:spcAft>
              <a:buSzPts val="1500"/>
              <a:buNone/>
              <a:defRPr/>
            </a:lvl9pPr>
          </a:lstStyle>
          <a:p>
            <a:endParaRPr/>
          </a:p>
        </p:txBody>
      </p:sp>
      <p:sp>
        <p:nvSpPr>
          <p:cNvPr id="145" name="Google Shape;145;g2ccf738033f_0_1255"/>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t" anchorCtr="0">
            <a:noAutofit/>
          </a:bodyPr>
          <a:lstStyle>
            <a:lvl1pPr marL="0" marR="0" lvl="0" indent="0" algn="l" rtl="0">
              <a:lnSpc>
                <a:spcPct val="100000"/>
              </a:lnSpc>
              <a:spcBef>
                <a:spcPts val="0"/>
              </a:spcBef>
              <a:spcAft>
                <a:spcPts val="0"/>
              </a:spcAft>
              <a:buClr>
                <a:srgbClr val="000000"/>
              </a:buClr>
              <a:buSzPts val="1900"/>
              <a:buFont typeface="Arial"/>
              <a:buNone/>
              <a:defRPr sz="1900" b="0" i="0" u="none" strike="noStrike" cap="none">
                <a:solidFill>
                  <a:schemeClr val="dk1"/>
                </a:solidFill>
                <a:latin typeface="Calibri"/>
                <a:ea typeface="Calibri"/>
                <a:cs typeface="Calibri"/>
                <a:sym typeface="Calibri"/>
              </a:defRPr>
            </a:lvl1pPr>
            <a:lvl2pPr marL="0" marR="0" lvl="1" indent="0" algn="l" rtl="0">
              <a:lnSpc>
                <a:spcPct val="100000"/>
              </a:lnSpc>
              <a:spcBef>
                <a:spcPts val="0"/>
              </a:spcBef>
              <a:spcAft>
                <a:spcPts val="0"/>
              </a:spcAft>
              <a:buClr>
                <a:srgbClr val="000000"/>
              </a:buClr>
              <a:buSzPts val="1900"/>
              <a:buFont typeface="Arial"/>
              <a:buNone/>
              <a:defRPr sz="1900" b="0" i="0" u="none" strike="noStrike" cap="none">
                <a:solidFill>
                  <a:schemeClr val="dk1"/>
                </a:solidFill>
                <a:latin typeface="Calibri"/>
                <a:ea typeface="Calibri"/>
                <a:cs typeface="Calibri"/>
                <a:sym typeface="Calibri"/>
              </a:defRPr>
            </a:lvl2pPr>
            <a:lvl3pPr marL="0" marR="0" lvl="2" indent="0" algn="l" rtl="0">
              <a:lnSpc>
                <a:spcPct val="100000"/>
              </a:lnSpc>
              <a:spcBef>
                <a:spcPts val="0"/>
              </a:spcBef>
              <a:spcAft>
                <a:spcPts val="0"/>
              </a:spcAft>
              <a:buClr>
                <a:srgbClr val="000000"/>
              </a:buClr>
              <a:buSzPts val="1900"/>
              <a:buFont typeface="Arial"/>
              <a:buNone/>
              <a:defRPr sz="1900" b="0" i="0" u="none" strike="noStrike" cap="none">
                <a:solidFill>
                  <a:schemeClr val="dk1"/>
                </a:solidFill>
                <a:latin typeface="Calibri"/>
                <a:ea typeface="Calibri"/>
                <a:cs typeface="Calibri"/>
                <a:sym typeface="Calibri"/>
              </a:defRPr>
            </a:lvl3pPr>
            <a:lvl4pPr marL="0" marR="0" lvl="3" indent="0" algn="l" rtl="0">
              <a:lnSpc>
                <a:spcPct val="100000"/>
              </a:lnSpc>
              <a:spcBef>
                <a:spcPts val="0"/>
              </a:spcBef>
              <a:spcAft>
                <a:spcPts val="0"/>
              </a:spcAft>
              <a:buClr>
                <a:srgbClr val="000000"/>
              </a:buClr>
              <a:buSzPts val="1900"/>
              <a:buFont typeface="Arial"/>
              <a:buNone/>
              <a:defRPr sz="1900" b="0" i="0" u="none" strike="noStrike" cap="none">
                <a:solidFill>
                  <a:schemeClr val="dk1"/>
                </a:solidFill>
                <a:latin typeface="Calibri"/>
                <a:ea typeface="Calibri"/>
                <a:cs typeface="Calibri"/>
                <a:sym typeface="Calibri"/>
              </a:defRPr>
            </a:lvl4pPr>
            <a:lvl5pPr marL="0" marR="0" lvl="4" indent="0" algn="l" rtl="0">
              <a:lnSpc>
                <a:spcPct val="100000"/>
              </a:lnSpc>
              <a:spcBef>
                <a:spcPts val="0"/>
              </a:spcBef>
              <a:spcAft>
                <a:spcPts val="0"/>
              </a:spcAft>
              <a:buClr>
                <a:srgbClr val="000000"/>
              </a:buClr>
              <a:buSzPts val="1900"/>
              <a:buFont typeface="Arial"/>
              <a:buNone/>
              <a:defRPr sz="1900" b="0" i="0" u="none" strike="noStrike" cap="none">
                <a:solidFill>
                  <a:schemeClr val="dk1"/>
                </a:solidFill>
                <a:latin typeface="Calibri"/>
                <a:ea typeface="Calibri"/>
                <a:cs typeface="Calibri"/>
                <a:sym typeface="Calibri"/>
              </a:defRPr>
            </a:lvl5pPr>
            <a:lvl6pPr marL="0" marR="0" lvl="5" indent="0" algn="l" rtl="0">
              <a:lnSpc>
                <a:spcPct val="100000"/>
              </a:lnSpc>
              <a:spcBef>
                <a:spcPts val="0"/>
              </a:spcBef>
              <a:spcAft>
                <a:spcPts val="0"/>
              </a:spcAft>
              <a:buClr>
                <a:srgbClr val="000000"/>
              </a:buClr>
              <a:buSzPts val="1900"/>
              <a:buFont typeface="Arial"/>
              <a:buNone/>
              <a:defRPr sz="1900" b="0" i="0" u="none" strike="noStrike" cap="none">
                <a:solidFill>
                  <a:schemeClr val="dk1"/>
                </a:solidFill>
                <a:latin typeface="Calibri"/>
                <a:ea typeface="Calibri"/>
                <a:cs typeface="Calibri"/>
                <a:sym typeface="Calibri"/>
              </a:defRPr>
            </a:lvl6pPr>
            <a:lvl7pPr marL="0" marR="0" lvl="6" indent="0" algn="l" rtl="0">
              <a:lnSpc>
                <a:spcPct val="100000"/>
              </a:lnSpc>
              <a:spcBef>
                <a:spcPts val="0"/>
              </a:spcBef>
              <a:spcAft>
                <a:spcPts val="0"/>
              </a:spcAft>
              <a:buClr>
                <a:srgbClr val="000000"/>
              </a:buClr>
              <a:buSzPts val="1900"/>
              <a:buFont typeface="Arial"/>
              <a:buNone/>
              <a:defRPr sz="1900" b="0" i="0" u="none" strike="noStrike" cap="none">
                <a:solidFill>
                  <a:schemeClr val="dk1"/>
                </a:solidFill>
                <a:latin typeface="Calibri"/>
                <a:ea typeface="Calibri"/>
                <a:cs typeface="Calibri"/>
                <a:sym typeface="Calibri"/>
              </a:defRPr>
            </a:lvl7pPr>
            <a:lvl8pPr marL="0" marR="0" lvl="7" indent="0" algn="l" rtl="0">
              <a:lnSpc>
                <a:spcPct val="100000"/>
              </a:lnSpc>
              <a:spcBef>
                <a:spcPts val="0"/>
              </a:spcBef>
              <a:spcAft>
                <a:spcPts val="0"/>
              </a:spcAft>
              <a:buClr>
                <a:srgbClr val="000000"/>
              </a:buClr>
              <a:buSzPts val="1900"/>
              <a:buFont typeface="Arial"/>
              <a:buNone/>
              <a:defRPr sz="1900" b="0" i="0" u="none" strike="noStrike" cap="none">
                <a:solidFill>
                  <a:schemeClr val="dk1"/>
                </a:solidFill>
                <a:latin typeface="Calibri"/>
                <a:ea typeface="Calibri"/>
                <a:cs typeface="Calibri"/>
                <a:sym typeface="Calibri"/>
              </a:defRPr>
            </a:lvl8pPr>
            <a:lvl9pPr marL="0" marR="0" lvl="8" indent="0" algn="l" rtl="0">
              <a:lnSpc>
                <a:spcPct val="100000"/>
              </a:lnSpc>
              <a:spcBef>
                <a:spcPts val="0"/>
              </a:spcBef>
              <a:spcAft>
                <a:spcPts val="0"/>
              </a:spcAft>
              <a:buClr>
                <a:srgbClr val="000000"/>
              </a:buClr>
              <a:buSzPts val="1900"/>
              <a:buFont typeface="Arial"/>
              <a:buNone/>
              <a:defRPr sz="1900" b="0" i="0" u="none" strike="noStrike" cap="none">
                <a:solidFill>
                  <a:schemeClr val="dk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‹nº›</a:t>
            </a:fld>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Duas Partes de Conteúdo" type="twoObj">
  <p:cSld name="TWO_OBJECTS">
    <p:spTree>
      <p:nvGrpSpPr>
        <p:cNvPr id="1" name="Shape 146"/>
        <p:cNvGrpSpPr/>
        <p:nvPr/>
      </p:nvGrpSpPr>
      <p:grpSpPr>
        <a:xfrm>
          <a:off x="0" y="0"/>
          <a:ext cx="0" cy="0"/>
          <a:chOff x="0" y="0"/>
          <a:chExt cx="0" cy="0"/>
        </a:xfrm>
      </p:grpSpPr>
      <p:sp>
        <p:nvSpPr>
          <p:cNvPr id="147" name="Google Shape;147;g2ccf738033f_0_1261"/>
          <p:cNvSpPr txBox="1">
            <a:spLocks noGrp="1"/>
          </p:cNvSpPr>
          <p:nvPr>
            <p:ph type="title"/>
          </p:nvPr>
        </p:nvSpPr>
        <p:spPr>
          <a:xfrm>
            <a:off x="838200" y="365125"/>
            <a:ext cx="10515600" cy="13257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900"/>
              <a:buNone/>
              <a:defRPr/>
            </a:lvl1pPr>
            <a:lvl2pPr lvl="1" algn="l">
              <a:lnSpc>
                <a:spcPct val="100000"/>
              </a:lnSpc>
              <a:spcBef>
                <a:spcPts val="0"/>
              </a:spcBef>
              <a:spcAft>
                <a:spcPts val="0"/>
              </a:spcAft>
              <a:buSzPts val="1500"/>
              <a:buNone/>
              <a:defRPr/>
            </a:lvl2pPr>
            <a:lvl3pPr lvl="2" algn="l">
              <a:lnSpc>
                <a:spcPct val="100000"/>
              </a:lnSpc>
              <a:spcBef>
                <a:spcPts val="0"/>
              </a:spcBef>
              <a:spcAft>
                <a:spcPts val="0"/>
              </a:spcAft>
              <a:buSzPts val="1500"/>
              <a:buNone/>
              <a:defRPr/>
            </a:lvl3pPr>
            <a:lvl4pPr lvl="3" algn="l">
              <a:lnSpc>
                <a:spcPct val="100000"/>
              </a:lnSpc>
              <a:spcBef>
                <a:spcPts val="0"/>
              </a:spcBef>
              <a:spcAft>
                <a:spcPts val="0"/>
              </a:spcAft>
              <a:buSzPts val="1500"/>
              <a:buNone/>
              <a:defRPr/>
            </a:lvl4pPr>
            <a:lvl5pPr lvl="4" algn="l">
              <a:lnSpc>
                <a:spcPct val="100000"/>
              </a:lnSpc>
              <a:spcBef>
                <a:spcPts val="0"/>
              </a:spcBef>
              <a:spcAft>
                <a:spcPts val="0"/>
              </a:spcAft>
              <a:buSzPts val="1500"/>
              <a:buNone/>
              <a:defRPr/>
            </a:lvl5pPr>
            <a:lvl6pPr lvl="5" algn="l">
              <a:lnSpc>
                <a:spcPct val="100000"/>
              </a:lnSpc>
              <a:spcBef>
                <a:spcPts val="0"/>
              </a:spcBef>
              <a:spcAft>
                <a:spcPts val="0"/>
              </a:spcAft>
              <a:buSzPts val="1500"/>
              <a:buNone/>
              <a:defRPr/>
            </a:lvl6pPr>
            <a:lvl7pPr lvl="6" algn="l">
              <a:lnSpc>
                <a:spcPct val="100000"/>
              </a:lnSpc>
              <a:spcBef>
                <a:spcPts val="0"/>
              </a:spcBef>
              <a:spcAft>
                <a:spcPts val="0"/>
              </a:spcAft>
              <a:buSzPts val="1500"/>
              <a:buNone/>
              <a:defRPr/>
            </a:lvl7pPr>
            <a:lvl8pPr lvl="7" algn="l">
              <a:lnSpc>
                <a:spcPct val="100000"/>
              </a:lnSpc>
              <a:spcBef>
                <a:spcPts val="0"/>
              </a:spcBef>
              <a:spcAft>
                <a:spcPts val="0"/>
              </a:spcAft>
              <a:buSzPts val="1500"/>
              <a:buNone/>
              <a:defRPr/>
            </a:lvl8pPr>
            <a:lvl9pPr lvl="8" algn="l">
              <a:lnSpc>
                <a:spcPct val="100000"/>
              </a:lnSpc>
              <a:spcBef>
                <a:spcPts val="0"/>
              </a:spcBef>
              <a:spcAft>
                <a:spcPts val="0"/>
              </a:spcAft>
              <a:buSzPts val="1500"/>
              <a:buNone/>
              <a:defRPr/>
            </a:lvl9pPr>
          </a:lstStyle>
          <a:p>
            <a:endParaRPr/>
          </a:p>
        </p:txBody>
      </p:sp>
      <p:sp>
        <p:nvSpPr>
          <p:cNvPr id="148" name="Google Shape;148;g2ccf738033f_0_1261"/>
          <p:cNvSpPr txBox="1">
            <a:spLocks noGrp="1"/>
          </p:cNvSpPr>
          <p:nvPr>
            <p:ph type="body" idx="1"/>
          </p:nvPr>
        </p:nvSpPr>
        <p:spPr>
          <a:xfrm>
            <a:off x="838200" y="1825625"/>
            <a:ext cx="5181600" cy="4351200"/>
          </a:xfrm>
          <a:prstGeom prst="rect">
            <a:avLst/>
          </a:prstGeom>
          <a:noFill/>
          <a:ln>
            <a:noFill/>
          </a:ln>
        </p:spPr>
        <p:txBody>
          <a:bodyPr spcFirstLastPara="1" wrap="square" lIns="91425" tIns="45700" rIns="91425" bIns="45700" anchor="t" anchorCtr="0">
            <a:normAutofit/>
          </a:bodyPr>
          <a:lstStyle>
            <a:lvl1pPr marL="457200" lvl="0" indent="-349250" algn="l">
              <a:lnSpc>
                <a:spcPct val="90000"/>
              </a:lnSpc>
              <a:spcBef>
                <a:spcPts val="1100"/>
              </a:spcBef>
              <a:spcAft>
                <a:spcPts val="0"/>
              </a:spcAft>
              <a:buClr>
                <a:schemeClr val="dk1"/>
              </a:buClr>
              <a:buSzPts val="1900"/>
              <a:buChar char="•"/>
              <a:defRPr/>
            </a:lvl1pPr>
            <a:lvl2pPr marL="914400" lvl="1" indent="-349250" algn="l">
              <a:lnSpc>
                <a:spcPct val="90000"/>
              </a:lnSpc>
              <a:spcBef>
                <a:spcPts val="500"/>
              </a:spcBef>
              <a:spcAft>
                <a:spcPts val="0"/>
              </a:spcAft>
              <a:buClr>
                <a:schemeClr val="dk1"/>
              </a:buClr>
              <a:buSzPts val="1900"/>
              <a:buChar char="•"/>
              <a:defRPr/>
            </a:lvl2pPr>
            <a:lvl3pPr marL="1371600" lvl="2" indent="-349250" algn="l">
              <a:lnSpc>
                <a:spcPct val="90000"/>
              </a:lnSpc>
              <a:spcBef>
                <a:spcPts val="500"/>
              </a:spcBef>
              <a:spcAft>
                <a:spcPts val="0"/>
              </a:spcAft>
              <a:buClr>
                <a:schemeClr val="dk1"/>
              </a:buClr>
              <a:buSzPts val="1900"/>
              <a:buChar char="•"/>
              <a:defRPr/>
            </a:lvl3pPr>
            <a:lvl4pPr marL="1828800" lvl="3" indent="-349250" algn="l">
              <a:lnSpc>
                <a:spcPct val="90000"/>
              </a:lnSpc>
              <a:spcBef>
                <a:spcPts val="500"/>
              </a:spcBef>
              <a:spcAft>
                <a:spcPts val="0"/>
              </a:spcAft>
              <a:buClr>
                <a:schemeClr val="dk1"/>
              </a:buClr>
              <a:buSzPts val="1900"/>
              <a:buChar char="•"/>
              <a:defRPr/>
            </a:lvl4pPr>
            <a:lvl5pPr marL="2286000" lvl="4" indent="-349250" algn="l">
              <a:lnSpc>
                <a:spcPct val="90000"/>
              </a:lnSpc>
              <a:spcBef>
                <a:spcPts val="500"/>
              </a:spcBef>
              <a:spcAft>
                <a:spcPts val="0"/>
              </a:spcAft>
              <a:buClr>
                <a:schemeClr val="dk1"/>
              </a:buClr>
              <a:buSzPts val="1900"/>
              <a:buChar char="•"/>
              <a:defRPr/>
            </a:lvl5pPr>
            <a:lvl6pPr marL="2743200" lvl="5" indent="-349250" algn="l">
              <a:lnSpc>
                <a:spcPct val="90000"/>
              </a:lnSpc>
              <a:spcBef>
                <a:spcPts val="500"/>
              </a:spcBef>
              <a:spcAft>
                <a:spcPts val="0"/>
              </a:spcAft>
              <a:buClr>
                <a:schemeClr val="dk1"/>
              </a:buClr>
              <a:buSzPts val="1900"/>
              <a:buChar char="•"/>
              <a:defRPr/>
            </a:lvl6pPr>
            <a:lvl7pPr marL="3200400" lvl="6" indent="-349250" algn="l">
              <a:lnSpc>
                <a:spcPct val="90000"/>
              </a:lnSpc>
              <a:spcBef>
                <a:spcPts val="500"/>
              </a:spcBef>
              <a:spcAft>
                <a:spcPts val="0"/>
              </a:spcAft>
              <a:buClr>
                <a:schemeClr val="dk1"/>
              </a:buClr>
              <a:buSzPts val="1900"/>
              <a:buChar char="•"/>
              <a:defRPr/>
            </a:lvl7pPr>
            <a:lvl8pPr marL="3657600" lvl="7" indent="-349250" algn="l">
              <a:lnSpc>
                <a:spcPct val="90000"/>
              </a:lnSpc>
              <a:spcBef>
                <a:spcPts val="500"/>
              </a:spcBef>
              <a:spcAft>
                <a:spcPts val="0"/>
              </a:spcAft>
              <a:buClr>
                <a:schemeClr val="dk1"/>
              </a:buClr>
              <a:buSzPts val="1900"/>
              <a:buChar char="•"/>
              <a:defRPr/>
            </a:lvl8pPr>
            <a:lvl9pPr marL="4114800" lvl="8" indent="-349250" algn="l">
              <a:lnSpc>
                <a:spcPct val="90000"/>
              </a:lnSpc>
              <a:spcBef>
                <a:spcPts val="500"/>
              </a:spcBef>
              <a:spcAft>
                <a:spcPts val="0"/>
              </a:spcAft>
              <a:buClr>
                <a:schemeClr val="dk1"/>
              </a:buClr>
              <a:buSzPts val="1900"/>
              <a:buChar char="•"/>
              <a:defRPr/>
            </a:lvl9pPr>
          </a:lstStyle>
          <a:p>
            <a:endParaRPr/>
          </a:p>
        </p:txBody>
      </p:sp>
      <p:sp>
        <p:nvSpPr>
          <p:cNvPr id="149" name="Google Shape;149;g2ccf738033f_0_1261"/>
          <p:cNvSpPr txBox="1">
            <a:spLocks noGrp="1"/>
          </p:cNvSpPr>
          <p:nvPr>
            <p:ph type="body" idx="2"/>
          </p:nvPr>
        </p:nvSpPr>
        <p:spPr>
          <a:xfrm>
            <a:off x="6172200" y="1825625"/>
            <a:ext cx="5181600" cy="4351200"/>
          </a:xfrm>
          <a:prstGeom prst="rect">
            <a:avLst/>
          </a:prstGeom>
          <a:noFill/>
          <a:ln>
            <a:noFill/>
          </a:ln>
        </p:spPr>
        <p:txBody>
          <a:bodyPr spcFirstLastPara="1" wrap="square" lIns="91425" tIns="45700" rIns="91425" bIns="45700" anchor="t" anchorCtr="0">
            <a:normAutofit/>
          </a:bodyPr>
          <a:lstStyle>
            <a:lvl1pPr marL="457200" lvl="0" indent="-349250" algn="l">
              <a:lnSpc>
                <a:spcPct val="90000"/>
              </a:lnSpc>
              <a:spcBef>
                <a:spcPts val="1100"/>
              </a:spcBef>
              <a:spcAft>
                <a:spcPts val="0"/>
              </a:spcAft>
              <a:buClr>
                <a:schemeClr val="dk1"/>
              </a:buClr>
              <a:buSzPts val="1900"/>
              <a:buChar char="•"/>
              <a:defRPr/>
            </a:lvl1pPr>
            <a:lvl2pPr marL="914400" lvl="1" indent="-349250" algn="l">
              <a:lnSpc>
                <a:spcPct val="90000"/>
              </a:lnSpc>
              <a:spcBef>
                <a:spcPts val="500"/>
              </a:spcBef>
              <a:spcAft>
                <a:spcPts val="0"/>
              </a:spcAft>
              <a:buClr>
                <a:schemeClr val="dk1"/>
              </a:buClr>
              <a:buSzPts val="1900"/>
              <a:buChar char="•"/>
              <a:defRPr/>
            </a:lvl2pPr>
            <a:lvl3pPr marL="1371600" lvl="2" indent="-349250" algn="l">
              <a:lnSpc>
                <a:spcPct val="90000"/>
              </a:lnSpc>
              <a:spcBef>
                <a:spcPts val="500"/>
              </a:spcBef>
              <a:spcAft>
                <a:spcPts val="0"/>
              </a:spcAft>
              <a:buClr>
                <a:schemeClr val="dk1"/>
              </a:buClr>
              <a:buSzPts val="1900"/>
              <a:buChar char="•"/>
              <a:defRPr/>
            </a:lvl3pPr>
            <a:lvl4pPr marL="1828800" lvl="3" indent="-349250" algn="l">
              <a:lnSpc>
                <a:spcPct val="90000"/>
              </a:lnSpc>
              <a:spcBef>
                <a:spcPts val="500"/>
              </a:spcBef>
              <a:spcAft>
                <a:spcPts val="0"/>
              </a:spcAft>
              <a:buClr>
                <a:schemeClr val="dk1"/>
              </a:buClr>
              <a:buSzPts val="1900"/>
              <a:buChar char="•"/>
              <a:defRPr/>
            </a:lvl4pPr>
            <a:lvl5pPr marL="2286000" lvl="4" indent="-349250" algn="l">
              <a:lnSpc>
                <a:spcPct val="90000"/>
              </a:lnSpc>
              <a:spcBef>
                <a:spcPts val="500"/>
              </a:spcBef>
              <a:spcAft>
                <a:spcPts val="0"/>
              </a:spcAft>
              <a:buClr>
                <a:schemeClr val="dk1"/>
              </a:buClr>
              <a:buSzPts val="1900"/>
              <a:buChar char="•"/>
              <a:defRPr/>
            </a:lvl5pPr>
            <a:lvl6pPr marL="2743200" lvl="5" indent="-349250" algn="l">
              <a:lnSpc>
                <a:spcPct val="90000"/>
              </a:lnSpc>
              <a:spcBef>
                <a:spcPts val="500"/>
              </a:spcBef>
              <a:spcAft>
                <a:spcPts val="0"/>
              </a:spcAft>
              <a:buClr>
                <a:schemeClr val="dk1"/>
              </a:buClr>
              <a:buSzPts val="1900"/>
              <a:buChar char="•"/>
              <a:defRPr/>
            </a:lvl6pPr>
            <a:lvl7pPr marL="3200400" lvl="6" indent="-349250" algn="l">
              <a:lnSpc>
                <a:spcPct val="90000"/>
              </a:lnSpc>
              <a:spcBef>
                <a:spcPts val="500"/>
              </a:spcBef>
              <a:spcAft>
                <a:spcPts val="0"/>
              </a:spcAft>
              <a:buClr>
                <a:schemeClr val="dk1"/>
              </a:buClr>
              <a:buSzPts val="1900"/>
              <a:buChar char="•"/>
              <a:defRPr/>
            </a:lvl7pPr>
            <a:lvl8pPr marL="3657600" lvl="7" indent="-349250" algn="l">
              <a:lnSpc>
                <a:spcPct val="90000"/>
              </a:lnSpc>
              <a:spcBef>
                <a:spcPts val="500"/>
              </a:spcBef>
              <a:spcAft>
                <a:spcPts val="0"/>
              </a:spcAft>
              <a:buClr>
                <a:schemeClr val="dk1"/>
              </a:buClr>
              <a:buSzPts val="1900"/>
              <a:buChar char="•"/>
              <a:defRPr/>
            </a:lvl8pPr>
            <a:lvl9pPr marL="4114800" lvl="8" indent="-349250" algn="l">
              <a:lnSpc>
                <a:spcPct val="90000"/>
              </a:lnSpc>
              <a:spcBef>
                <a:spcPts val="500"/>
              </a:spcBef>
              <a:spcAft>
                <a:spcPts val="0"/>
              </a:spcAft>
              <a:buClr>
                <a:schemeClr val="dk1"/>
              </a:buClr>
              <a:buSzPts val="1900"/>
              <a:buChar char="•"/>
              <a:defRPr/>
            </a:lvl9pPr>
          </a:lstStyle>
          <a:p>
            <a:endParaRPr/>
          </a:p>
        </p:txBody>
      </p:sp>
      <p:sp>
        <p:nvSpPr>
          <p:cNvPr id="150" name="Google Shape;150;g2ccf738033f_0_1261"/>
          <p:cNvSpPr txBox="1">
            <a:spLocks noGrp="1"/>
          </p:cNvSpPr>
          <p:nvPr>
            <p:ph type="dt" idx="10"/>
          </p:nvPr>
        </p:nvSpPr>
        <p:spPr>
          <a:xfrm>
            <a:off x="838200" y="6356350"/>
            <a:ext cx="2743200" cy="3651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500"/>
              <a:buNone/>
              <a:defRPr/>
            </a:lvl1pPr>
            <a:lvl2pPr lvl="1" algn="l">
              <a:lnSpc>
                <a:spcPct val="100000"/>
              </a:lnSpc>
              <a:spcBef>
                <a:spcPts val="0"/>
              </a:spcBef>
              <a:spcAft>
                <a:spcPts val="0"/>
              </a:spcAft>
              <a:buSzPts val="1500"/>
              <a:buNone/>
              <a:defRPr/>
            </a:lvl2pPr>
            <a:lvl3pPr lvl="2" algn="l">
              <a:lnSpc>
                <a:spcPct val="100000"/>
              </a:lnSpc>
              <a:spcBef>
                <a:spcPts val="0"/>
              </a:spcBef>
              <a:spcAft>
                <a:spcPts val="0"/>
              </a:spcAft>
              <a:buSzPts val="1500"/>
              <a:buNone/>
              <a:defRPr/>
            </a:lvl3pPr>
            <a:lvl4pPr lvl="3" algn="l">
              <a:lnSpc>
                <a:spcPct val="100000"/>
              </a:lnSpc>
              <a:spcBef>
                <a:spcPts val="0"/>
              </a:spcBef>
              <a:spcAft>
                <a:spcPts val="0"/>
              </a:spcAft>
              <a:buSzPts val="1500"/>
              <a:buNone/>
              <a:defRPr/>
            </a:lvl4pPr>
            <a:lvl5pPr lvl="4" algn="l">
              <a:lnSpc>
                <a:spcPct val="100000"/>
              </a:lnSpc>
              <a:spcBef>
                <a:spcPts val="0"/>
              </a:spcBef>
              <a:spcAft>
                <a:spcPts val="0"/>
              </a:spcAft>
              <a:buSzPts val="1500"/>
              <a:buNone/>
              <a:defRPr/>
            </a:lvl5pPr>
            <a:lvl6pPr lvl="5" algn="l">
              <a:lnSpc>
                <a:spcPct val="100000"/>
              </a:lnSpc>
              <a:spcBef>
                <a:spcPts val="0"/>
              </a:spcBef>
              <a:spcAft>
                <a:spcPts val="0"/>
              </a:spcAft>
              <a:buSzPts val="1500"/>
              <a:buNone/>
              <a:defRPr/>
            </a:lvl6pPr>
            <a:lvl7pPr lvl="6" algn="l">
              <a:lnSpc>
                <a:spcPct val="100000"/>
              </a:lnSpc>
              <a:spcBef>
                <a:spcPts val="0"/>
              </a:spcBef>
              <a:spcAft>
                <a:spcPts val="0"/>
              </a:spcAft>
              <a:buSzPts val="1500"/>
              <a:buNone/>
              <a:defRPr/>
            </a:lvl7pPr>
            <a:lvl8pPr lvl="7" algn="l">
              <a:lnSpc>
                <a:spcPct val="100000"/>
              </a:lnSpc>
              <a:spcBef>
                <a:spcPts val="0"/>
              </a:spcBef>
              <a:spcAft>
                <a:spcPts val="0"/>
              </a:spcAft>
              <a:buSzPts val="1500"/>
              <a:buNone/>
              <a:defRPr/>
            </a:lvl8pPr>
            <a:lvl9pPr lvl="8" algn="l">
              <a:lnSpc>
                <a:spcPct val="100000"/>
              </a:lnSpc>
              <a:spcBef>
                <a:spcPts val="0"/>
              </a:spcBef>
              <a:spcAft>
                <a:spcPts val="0"/>
              </a:spcAft>
              <a:buSzPts val="1500"/>
              <a:buNone/>
              <a:defRPr/>
            </a:lvl9pPr>
          </a:lstStyle>
          <a:p>
            <a:endParaRPr/>
          </a:p>
        </p:txBody>
      </p:sp>
      <p:sp>
        <p:nvSpPr>
          <p:cNvPr id="151" name="Google Shape;151;g2ccf738033f_0_1261"/>
          <p:cNvSpPr txBox="1">
            <a:spLocks noGrp="1"/>
          </p:cNvSpPr>
          <p:nvPr>
            <p:ph type="ftr" idx="11"/>
          </p:nvPr>
        </p:nvSpPr>
        <p:spPr>
          <a:xfrm>
            <a:off x="4038600" y="6356350"/>
            <a:ext cx="4114800" cy="365100"/>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500"/>
              <a:buNone/>
              <a:defRPr/>
            </a:lvl1pPr>
            <a:lvl2pPr lvl="1" algn="l">
              <a:lnSpc>
                <a:spcPct val="100000"/>
              </a:lnSpc>
              <a:spcBef>
                <a:spcPts val="0"/>
              </a:spcBef>
              <a:spcAft>
                <a:spcPts val="0"/>
              </a:spcAft>
              <a:buSzPts val="1500"/>
              <a:buNone/>
              <a:defRPr/>
            </a:lvl2pPr>
            <a:lvl3pPr lvl="2" algn="l">
              <a:lnSpc>
                <a:spcPct val="100000"/>
              </a:lnSpc>
              <a:spcBef>
                <a:spcPts val="0"/>
              </a:spcBef>
              <a:spcAft>
                <a:spcPts val="0"/>
              </a:spcAft>
              <a:buSzPts val="1500"/>
              <a:buNone/>
              <a:defRPr/>
            </a:lvl3pPr>
            <a:lvl4pPr lvl="3" algn="l">
              <a:lnSpc>
                <a:spcPct val="100000"/>
              </a:lnSpc>
              <a:spcBef>
                <a:spcPts val="0"/>
              </a:spcBef>
              <a:spcAft>
                <a:spcPts val="0"/>
              </a:spcAft>
              <a:buSzPts val="1500"/>
              <a:buNone/>
              <a:defRPr/>
            </a:lvl4pPr>
            <a:lvl5pPr lvl="4" algn="l">
              <a:lnSpc>
                <a:spcPct val="100000"/>
              </a:lnSpc>
              <a:spcBef>
                <a:spcPts val="0"/>
              </a:spcBef>
              <a:spcAft>
                <a:spcPts val="0"/>
              </a:spcAft>
              <a:buSzPts val="1500"/>
              <a:buNone/>
              <a:defRPr/>
            </a:lvl5pPr>
            <a:lvl6pPr lvl="5" algn="l">
              <a:lnSpc>
                <a:spcPct val="100000"/>
              </a:lnSpc>
              <a:spcBef>
                <a:spcPts val="0"/>
              </a:spcBef>
              <a:spcAft>
                <a:spcPts val="0"/>
              </a:spcAft>
              <a:buSzPts val="1500"/>
              <a:buNone/>
              <a:defRPr/>
            </a:lvl6pPr>
            <a:lvl7pPr lvl="6" algn="l">
              <a:lnSpc>
                <a:spcPct val="100000"/>
              </a:lnSpc>
              <a:spcBef>
                <a:spcPts val="0"/>
              </a:spcBef>
              <a:spcAft>
                <a:spcPts val="0"/>
              </a:spcAft>
              <a:buSzPts val="1500"/>
              <a:buNone/>
              <a:defRPr/>
            </a:lvl7pPr>
            <a:lvl8pPr lvl="7" algn="l">
              <a:lnSpc>
                <a:spcPct val="100000"/>
              </a:lnSpc>
              <a:spcBef>
                <a:spcPts val="0"/>
              </a:spcBef>
              <a:spcAft>
                <a:spcPts val="0"/>
              </a:spcAft>
              <a:buSzPts val="1500"/>
              <a:buNone/>
              <a:defRPr/>
            </a:lvl8pPr>
            <a:lvl9pPr lvl="8" algn="l">
              <a:lnSpc>
                <a:spcPct val="100000"/>
              </a:lnSpc>
              <a:spcBef>
                <a:spcPts val="0"/>
              </a:spcBef>
              <a:spcAft>
                <a:spcPts val="0"/>
              </a:spcAft>
              <a:buSzPts val="1500"/>
              <a:buNone/>
              <a:defRPr/>
            </a:lvl9pPr>
          </a:lstStyle>
          <a:p>
            <a:endParaRPr/>
          </a:p>
        </p:txBody>
      </p:sp>
      <p:sp>
        <p:nvSpPr>
          <p:cNvPr id="152" name="Google Shape;152;g2ccf738033f_0_1261"/>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t" anchorCtr="0">
            <a:noAutofit/>
          </a:bodyPr>
          <a:lstStyle>
            <a:lvl1pPr marL="0" marR="0" lvl="0" indent="0" algn="l" rtl="0">
              <a:lnSpc>
                <a:spcPct val="100000"/>
              </a:lnSpc>
              <a:spcBef>
                <a:spcPts val="0"/>
              </a:spcBef>
              <a:spcAft>
                <a:spcPts val="0"/>
              </a:spcAft>
              <a:buClr>
                <a:srgbClr val="000000"/>
              </a:buClr>
              <a:buSzPts val="1900"/>
              <a:buFont typeface="Arial"/>
              <a:buNone/>
              <a:defRPr sz="1900" b="0" i="0" u="none" strike="noStrike" cap="none">
                <a:solidFill>
                  <a:schemeClr val="dk1"/>
                </a:solidFill>
                <a:latin typeface="Calibri"/>
                <a:ea typeface="Calibri"/>
                <a:cs typeface="Calibri"/>
                <a:sym typeface="Calibri"/>
              </a:defRPr>
            </a:lvl1pPr>
            <a:lvl2pPr marL="0" marR="0" lvl="1" indent="0" algn="l" rtl="0">
              <a:lnSpc>
                <a:spcPct val="100000"/>
              </a:lnSpc>
              <a:spcBef>
                <a:spcPts val="0"/>
              </a:spcBef>
              <a:spcAft>
                <a:spcPts val="0"/>
              </a:spcAft>
              <a:buClr>
                <a:srgbClr val="000000"/>
              </a:buClr>
              <a:buSzPts val="1900"/>
              <a:buFont typeface="Arial"/>
              <a:buNone/>
              <a:defRPr sz="1900" b="0" i="0" u="none" strike="noStrike" cap="none">
                <a:solidFill>
                  <a:schemeClr val="dk1"/>
                </a:solidFill>
                <a:latin typeface="Calibri"/>
                <a:ea typeface="Calibri"/>
                <a:cs typeface="Calibri"/>
                <a:sym typeface="Calibri"/>
              </a:defRPr>
            </a:lvl2pPr>
            <a:lvl3pPr marL="0" marR="0" lvl="2" indent="0" algn="l" rtl="0">
              <a:lnSpc>
                <a:spcPct val="100000"/>
              </a:lnSpc>
              <a:spcBef>
                <a:spcPts val="0"/>
              </a:spcBef>
              <a:spcAft>
                <a:spcPts val="0"/>
              </a:spcAft>
              <a:buClr>
                <a:srgbClr val="000000"/>
              </a:buClr>
              <a:buSzPts val="1900"/>
              <a:buFont typeface="Arial"/>
              <a:buNone/>
              <a:defRPr sz="1900" b="0" i="0" u="none" strike="noStrike" cap="none">
                <a:solidFill>
                  <a:schemeClr val="dk1"/>
                </a:solidFill>
                <a:latin typeface="Calibri"/>
                <a:ea typeface="Calibri"/>
                <a:cs typeface="Calibri"/>
                <a:sym typeface="Calibri"/>
              </a:defRPr>
            </a:lvl3pPr>
            <a:lvl4pPr marL="0" marR="0" lvl="3" indent="0" algn="l" rtl="0">
              <a:lnSpc>
                <a:spcPct val="100000"/>
              </a:lnSpc>
              <a:spcBef>
                <a:spcPts val="0"/>
              </a:spcBef>
              <a:spcAft>
                <a:spcPts val="0"/>
              </a:spcAft>
              <a:buClr>
                <a:srgbClr val="000000"/>
              </a:buClr>
              <a:buSzPts val="1900"/>
              <a:buFont typeface="Arial"/>
              <a:buNone/>
              <a:defRPr sz="1900" b="0" i="0" u="none" strike="noStrike" cap="none">
                <a:solidFill>
                  <a:schemeClr val="dk1"/>
                </a:solidFill>
                <a:latin typeface="Calibri"/>
                <a:ea typeface="Calibri"/>
                <a:cs typeface="Calibri"/>
                <a:sym typeface="Calibri"/>
              </a:defRPr>
            </a:lvl4pPr>
            <a:lvl5pPr marL="0" marR="0" lvl="4" indent="0" algn="l" rtl="0">
              <a:lnSpc>
                <a:spcPct val="100000"/>
              </a:lnSpc>
              <a:spcBef>
                <a:spcPts val="0"/>
              </a:spcBef>
              <a:spcAft>
                <a:spcPts val="0"/>
              </a:spcAft>
              <a:buClr>
                <a:srgbClr val="000000"/>
              </a:buClr>
              <a:buSzPts val="1900"/>
              <a:buFont typeface="Arial"/>
              <a:buNone/>
              <a:defRPr sz="1900" b="0" i="0" u="none" strike="noStrike" cap="none">
                <a:solidFill>
                  <a:schemeClr val="dk1"/>
                </a:solidFill>
                <a:latin typeface="Calibri"/>
                <a:ea typeface="Calibri"/>
                <a:cs typeface="Calibri"/>
                <a:sym typeface="Calibri"/>
              </a:defRPr>
            </a:lvl5pPr>
            <a:lvl6pPr marL="0" marR="0" lvl="5" indent="0" algn="l" rtl="0">
              <a:lnSpc>
                <a:spcPct val="100000"/>
              </a:lnSpc>
              <a:spcBef>
                <a:spcPts val="0"/>
              </a:spcBef>
              <a:spcAft>
                <a:spcPts val="0"/>
              </a:spcAft>
              <a:buClr>
                <a:srgbClr val="000000"/>
              </a:buClr>
              <a:buSzPts val="1900"/>
              <a:buFont typeface="Arial"/>
              <a:buNone/>
              <a:defRPr sz="1900" b="0" i="0" u="none" strike="noStrike" cap="none">
                <a:solidFill>
                  <a:schemeClr val="dk1"/>
                </a:solidFill>
                <a:latin typeface="Calibri"/>
                <a:ea typeface="Calibri"/>
                <a:cs typeface="Calibri"/>
                <a:sym typeface="Calibri"/>
              </a:defRPr>
            </a:lvl6pPr>
            <a:lvl7pPr marL="0" marR="0" lvl="6" indent="0" algn="l" rtl="0">
              <a:lnSpc>
                <a:spcPct val="100000"/>
              </a:lnSpc>
              <a:spcBef>
                <a:spcPts val="0"/>
              </a:spcBef>
              <a:spcAft>
                <a:spcPts val="0"/>
              </a:spcAft>
              <a:buClr>
                <a:srgbClr val="000000"/>
              </a:buClr>
              <a:buSzPts val="1900"/>
              <a:buFont typeface="Arial"/>
              <a:buNone/>
              <a:defRPr sz="1900" b="0" i="0" u="none" strike="noStrike" cap="none">
                <a:solidFill>
                  <a:schemeClr val="dk1"/>
                </a:solidFill>
                <a:latin typeface="Calibri"/>
                <a:ea typeface="Calibri"/>
                <a:cs typeface="Calibri"/>
                <a:sym typeface="Calibri"/>
              </a:defRPr>
            </a:lvl7pPr>
            <a:lvl8pPr marL="0" marR="0" lvl="7" indent="0" algn="l" rtl="0">
              <a:lnSpc>
                <a:spcPct val="100000"/>
              </a:lnSpc>
              <a:spcBef>
                <a:spcPts val="0"/>
              </a:spcBef>
              <a:spcAft>
                <a:spcPts val="0"/>
              </a:spcAft>
              <a:buClr>
                <a:srgbClr val="000000"/>
              </a:buClr>
              <a:buSzPts val="1900"/>
              <a:buFont typeface="Arial"/>
              <a:buNone/>
              <a:defRPr sz="1900" b="0" i="0" u="none" strike="noStrike" cap="none">
                <a:solidFill>
                  <a:schemeClr val="dk1"/>
                </a:solidFill>
                <a:latin typeface="Calibri"/>
                <a:ea typeface="Calibri"/>
                <a:cs typeface="Calibri"/>
                <a:sym typeface="Calibri"/>
              </a:defRPr>
            </a:lvl8pPr>
            <a:lvl9pPr marL="0" marR="0" lvl="8" indent="0" algn="l" rtl="0">
              <a:lnSpc>
                <a:spcPct val="100000"/>
              </a:lnSpc>
              <a:spcBef>
                <a:spcPts val="0"/>
              </a:spcBef>
              <a:spcAft>
                <a:spcPts val="0"/>
              </a:spcAft>
              <a:buClr>
                <a:srgbClr val="000000"/>
              </a:buClr>
              <a:buSzPts val="1900"/>
              <a:buFont typeface="Arial"/>
              <a:buNone/>
              <a:defRPr sz="1900" b="0" i="0" u="none" strike="noStrike" cap="none">
                <a:solidFill>
                  <a:schemeClr val="dk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‹nº›</a:t>
            </a:fld>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matchingName="Comparação" type="twoTxTwoObj">
  <p:cSld name="TWO_OBJECTS_WITH_TEXT">
    <p:spTree>
      <p:nvGrpSpPr>
        <p:cNvPr id="1" name="Shape 153"/>
        <p:cNvGrpSpPr/>
        <p:nvPr/>
      </p:nvGrpSpPr>
      <p:grpSpPr>
        <a:xfrm>
          <a:off x="0" y="0"/>
          <a:ext cx="0" cy="0"/>
          <a:chOff x="0" y="0"/>
          <a:chExt cx="0" cy="0"/>
        </a:xfrm>
      </p:grpSpPr>
      <p:sp>
        <p:nvSpPr>
          <p:cNvPr id="154" name="Google Shape;154;g2ccf738033f_0_1268"/>
          <p:cNvSpPr txBox="1">
            <a:spLocks noGrp="1"/>
          </p:cNvSpPr>
          <p:nvPr>
            <p:ph type="title"/>
          </p:nvPr>
        </p:nvSpPr>
        <p:spPr>
          <a:xfrm>
            <a:off x="839788" y="365125"/>
            <a:ext cx="10515600" cy="13257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900"/>
              <a:buNone/>
              <a:defRPr/>
            </a:lvl1pPr>
            <a:lvl2pPr lvl="1" algn="l">
              <a:lnSpc>
                <a:spcPct val="100000"/>
              </a:lnSpc>
              <a:spcBef>
                <a:spcPts val="0"/>
              </a:spcBef>
              <a:spcAft>
                <a:spcPts val="0"/>
              </a:spcAft>
              <a:buSzPts val="1500"/>
              <a:buNone/>
              <a:defRPr/>
            </a:lvl2pPr>
            <a:lvl3pPr lvl="2" algn="l">
              <a:lnSpc>
                <a:spcPct val="100000"/>
              </a:lnSpc>
              <a:spcBef>
                <a:spcPts val="0"/>
              </a:spcBef>
              <a:spcAft>
                <a:spcPts val="0"/>
              </a:spcAft>
              <a:buSzPts val="1500"/>
              <a:buNone/>
              <a:defRPr/>
            </a:lvl3pPr>
            <a:lvl4pPr lvl="3" algn="l">
              <a:lnSpc>
                <a:spcPct val="100000"/>
              </a:lnSpc>
              <a:spcBef>
                <a:spcPts val="0"/>
              </a:spcBef>
              <a:spcAft>
                <a:spcPts val="0"/>
              </a:spcAft>
              <a:buSzPts val="1500"/>
              <a:buNone/>
              <a:defRPr/>
            </a:lvl4pPr>
            <a:lvl5pPr lvl="4" algn="l">
              <a:lnSpc>
                <a:spcPct val="100000"/>
              </a:lnSpc>
              <a:spcBef>
                <a:spcPts val="0"/>
              </a:spcBef>
              <a:spcAft>
                <a:spcPts val="0"/>
              </a:spcAft>
              <a:buSzPts val="1500"/>
              <a:buNone/>
              <a:defRPr/>
            </a:lvl5pPr>
            <a:lvl6pPr lvl="5" algn="l">
              <a:lnSpc>
                <a:spcPct val="100000"/>
              </a:lnSpc>
              <a:spcBef>
                <a:spcPts val="0"/>
              </a:spcBef>
              <a:spcAft>
                <a:spcPts val="0"/>
              </a:spcAft>
              <a:buSzPts val="1500"/>
              <a:buNone/>
              <a:defRPr/>
            </a:lvl6pPr>
            <a:lvl7pPr lvl="6" algn="l">
              <a:lnSpc>
                <a:spcPct val="100000"/>
              </a:lnSpc>
              <a:spcBef>
                <a:spcPts val="0"/>
              </a:spcBef>
              <a:spcAft>
                <a:spcPts val="0"/>
              </a:spcAft>
              <a:buSzPts val="1500"/>
              <a:buNone/>
              <a:defRPr/>
            </a:lvl7pPr>
            <a:lvl8pPr lvl="7" algn="l">
              <a:lnSpc>
                <a:spcPct val="100000"/>
              </a:lnSpc>
              <a:spcBef>
                <a:spcPts val="0"/>
              </a:spcBef>
              <a:spcAft>
                <a:spcPts val="0"/>
              </a:spcAft>
              <a:buSzPts val="1500"/>
              <a:buNone/>
              <a:defRPr/>
            </a:lvl8pPr>
            <a:lvl9pPr lvl="8" algn="l">
              <a:lnSpc>
                <a:spcPct val="100000"/>
              </a:lnSpc>
              <a:spcBef>
                <a:spcPts val="0"/>
              </a:spcBef>
              <a:spcAft>
                <a:spcPts val="0"/>
              </a:spcAft>
              <a:buSzPts val="1500"/>
              <a:buNone/>
              <a:defRPr/>
            </a:lvl9pPr>
          </a:lstStyle>
          <a:p>
            <a:endParaRPr/>
          </a:p>
        </p:txBody>
      </p:sp>
      <p:sp>
        <p:nvSpPr>
          <p:cNvPr id="155" name="Google Shape;155;g2ccf738033f_0_1268"/>
          <p:cNvSpPr txBox="1">
            <a:spLocks noGrp="1"/>
          </p:cNvSpPr>
          <p:nvPr>
            <p:ph type="body" idx="1"/>
          </p:nvPr>
        </p:nvSpPr>
        <p:spPr>
          <a:xfrm>
            <a:off x="839788" y="1681163"/>
            <a:ext cx="5157900" cy="824100"/>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1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900"/>
              <a:buNone/>
              <a:defRPr sz="19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156" name="Google Shape;156;g2ccf738033f_0_1268"/>
          <p:cNvSpPr txBox="1">
            <a:spLocks noGrp="1"/>
          </p:cNvSpPr>
          <p:nvPr>
            <p:ph type="body" idx="2"/>
          </p:nvPr>
        </p:nvSpPr>
        <p:spPr>
          <a:xfrm>
            <a:off x="839788" y="2505075"/>
            <a:ext cx="5157900" cy="3684900"/>
          </a:xfrm>
          <a:prstGeom prst="rect">
            <a:avLst/>
          </a:prstGeom>
          <a:noFill/>
          <a:ln>
            <a:noFill/>
          </a:ln>
        </p:spPr>
        <p:txBody>
          <a:bodyPr spcFirstLastPara="1" wrap="square" lIns="91425" tIns="45700" rIns="91425" bIns="45700" anchor="t" anchorCtr="0">
            <a:normAutofit/>
          </a:bodyPr>
          <a:lstStyle>
            <a:lvl1pPr marL="457200" lvl="0" indent="-349250" algn="l">
              <a:lnSpc>
                <a:spcPct val="90000"/>
              </a:lnSpc>
              <a:spcBef>
                <a:spcPts val="1100"/>
              </a:spcBef>
              <a:spcAft>
                <a:spcPts val="0"/>
              </a:spcAft>
              <a:buClr>
                <a:schemeClr val="dk1"/>
              </a:buClr>
              <a:buSzPts val="1900"/>
              <a:buChar char="•"/>
              <a:defRPr/>
            </a:lvl1pPr>
            <a:lvl2pPr marL="914400" lvl="1" indent="-349250" algn="l">
              <a:lnSpc>
                <a:spcPct val="90000"/>
              </a:lnSpc>
              <a:spcBef>
                <a:spcPts val="500"/>
              </a:spcBef>
              <a:spcAft>
                <a:spcPts val="0"/>
              </a:spcAft>
              <a:buClr>
                <a:schemeClr val="dk1"/>
              </a:buClr>
              <a:buSzPts val="1900"/>
              <a:buChar char="•"/>
              <a:defRPr/>
            </a:lvl2pPr>
            <a:lvl3pPr marL="1371600" lvl="2" indent="-349250" algn="l">
              <a:lnSpc>
                <a:spcPct val="90000"/>
              </a:lnSpc>
              <a:spcBef>
                <a:spcPts val="500"/>
              </a:spcBef>
              <a:spcAft>
                <a:spcPts val="0"/>
              </a:spcAft>
              <a:buClr>
                <a:schemeClr val="dk1"/>
              </a:buClr>
              <a:buSzPts val="1900"/>
              <a:buChar char="•"/>
              <a:defRPr/>
            </a:lvl3pPr>
            <a:lvl4pPr marL="1828800" lvl="3" indent="-349250" algn="l">
              <a:lnSpc>
                <a:spcPct val="90000"/>
              </a:lnSpc>
              <a:spcBef>
                <a:spcPts val="500"/>
              </a:spcBef>
              <a:spcAft>
                <a:spcPts val="0"/>
              </a:spcAft>
              <a:buClr>
                <a:schemeClr val="dk1"/>
              </a:buClr>
              <a:buSzPts val="1900"/>
              <a:buChar char="•"/>
              <a:defRPr/>
            </a:lvl4pPr>
            <a:lvl5pPr marL="2286000" lvl="4" indent="-349250" algn="l">
              <a:lnSpc>
                <a:spcPct val="90000"/>
              </a:lnSpc>
              <a:spcBef>
                <a:spcPts val="500"/>
              </a:spcBef>
              <a:spcAft>
                <a:spcPts val="0"/>
              </a:spcAft>
              <a:buClr>
                <a:schemeClr val="dk1"/>
              </a:buClr>
              <a:buSzPts val="1900"/>
              <a:buChar char="•"/>
              <a:defRPr/>
            </a:lvl5pPr>
            <a:lvl6pPr marL="2743200" lvl="5" indent="-349250" algn="l">
              <a:lnSpc>
                <a:spcPct val="90000"/>
              </a:lnSpc>
              <a:spcBef>
                <a:spcPts val="500"/>
              </a:spcBef>
              <a:spcAft>
                <a:spcPts val="0"/>
              </a:spcAft>
              <a:buClr>
                <a:schemeClr val="dk1"/>
              </a:buClr>
              <a:buSzPts val="1900"/>
              <a:buChar char="•"/>
              <a:defRPr/>
            </a:lvl6pPr>
            <a:lvl7pPr marL="3200400" lvl="6" indent="-349250" algn="l">
              <a:lnSpc>
                <a:spcPct val="90000"/>
              </a:lnSpc>
              <a:spcBef>
                <a:spcPts val="500"/>
              </a:spcBef>
              <a:spcAft>
                <a:spcPts val="0"/>
              </a:spcAft>
              <a:buClr>
                <a:schemeClr val="dk1"/>
              </a:buClr>
              <a:buSzPts val="1900"/>
              <a:buChar char="•"/>
              <a:defRPr/>
            </a:lvl7pPr>
            <a:lvl8pPr marL="3657600" lvl="7" indent="-349250" algn="l">
              <a:lnSpc>
                <a:spcPct val="90000"/>
              </a:lnSpc>
              <a:spcBef>
                <a:spcPts val="500"/>
              </a:spcBef>
              <a:spcAft>
                <a:spcPts val="0"/>
              </a:spcAft>
              <a:buClr>
                <a:schemeClr val="dk1"/>
              </a:buClr>
              <a:buSzPts val="1900"/>
              <a:buChar char="•"/>
              <a:defRPr/>
            </a:lvl8pPr>
            <a:lvl9pPr marL="4114800" lvl="8" indent="-349250" algn="l">
              <a:lnSpc>
                <a:spcPct val="90000"/>
              </a:lnSpc>
              <a:spcBef>
                <a:spcPts val="500"/>
              </a:spcBef>
              <a:spcAft>
                <a:spcPts val="0"/>
              </a:spcAft>
              <a:buClr>
                <a:schemeClr val="dk1"/>
              </a:buClr>
              <a:buSzPts val="1900"/>
              <a:buChar char="•"/>
              <a:defRPr/>
            </a:lvl9pPr>
          </a:lstStyle>
          <a:p>
            <a:endParaRPr/>
          </a:p>
        </p:txBody>
      </p:sp>
      <p:sp>
        <p:nvSpPr>
          <p:cNvPr id="157" name="Google Shape;157;g2ccf738033f_0_1268"/>
          <p:cNvSpPr txBox="1">
            <a:spLocks noGrp="1"/>
          </p:cNvSpPr>
          <p:nvPr>
            <p:ph type="body" idx="3"/>
          </p:nvPr>
        </p:nvSpPr>
        <p:spPr>
          <a:xfrm>
            <a:off x="6172200" y="1681163"/>
            <a:ext cx="5183100" cy="824100"/>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1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900"/>
              <a:buNone/>
              <a:defRPr sz="19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158" name="Google Shape;158;g2ccf738033f_0_1268"/>
          <p:cNvSpPr txBox="1">
            <a:spLocks noGrp="1"/>
          </p:cNvSpPr>
          <p:nvPr>
            <p:ph type="body" idx="4"/>
          </p:nvPr>
        </p:nvSpPr>
        <p:spPr>
          <a:xfrm>
            <a:off x="6172200" y="2505075"/>
            <a:ext cx="5183100" cy="3684900"/>
          </a:xfrm>
          <a:prstGeom prst="rect">
            <a:avLst/>
          </a:prstGeom>
          <a:noFill/>
          <a:ln>
            <a:noFill/>
          </a:ln>
        </p:spPr>
        <p:txBody>
          <a:bodyPr spcFirstLastPara="1" wrap="square" lIns="91425" tIns="45700" rIns="91425" bIns="45700" anchor="t" anchorCtr="0">
            <a:normAutofit/>
          </a:bodyPr>
          <a:lstStyle>
            <a:lvl1pPr marL="457200" lvl="0" indent="-349250" algn="l">
              <a:lnSpc>
                <a:spcPct val="90000"/>
              </a:lnSpc>
              <a:spcBef>
                <a:spcPts val="1100"/>
              </a:spcBef>
              <a:spcAft>
                <a:spcPts val="0"/>
              </a:spcAft>
              <a:buClr>
                <a:schemeClr val="dk1"/>
              </a:buClr>
              <a:buSzPts val="1900"/>
              <a:buChar char="•"/>
              <a:defRPr/>
            </a:lvl1pPr>
            <a:lvl2pPr marL="914400" lvl="1" indent="-349250" algn="l">
              <a:lnSpc>
                <a:spcPct val="90000"/>
              </a:lnSpc>
              <a:spcBef>
                <a:spcPts val="500"/>
              </a:spcBef>
              <a:spcAft>
                <a:spcPts val="0"/>
              </a:spcAft>
              <a:buClr>
                <a:schemeClr val="dk1"/>
              </a:buClr>
              <a:buSzPts val="1900"/>
              <a:buChar char="•"/>
              <a:defRPr/>
            </a:lvl2pPr>
            <a:lvl3pPr marL="1371600" lvl="2" indent="-349250" algn="l">
              <a:lnSpc>
                <a:spcPct val="90000"/>
              </a:lnSpc>
              <a:spcBef>
                <a:spcPts val="500"/>
              </a:spcBef>
              <a:spcAft>
                <a:spcPts val="0"/>
              </a:spcAft>
              <a:buClr>
                <a:schemeClr val="dk1"/>
              </a:buClr>
              <a:buSzPts val="1900"/>
              <a:buChar char="•"/>
              <a:defRPr/>
            </a:lvl3pPr>
            <a:lvl4pPr marL="1828800" lvl="3" indent="-349250" algn="l">
              <a:lnSpc>
                <a:spcPct val="90000"/>
              </a:lnSpc>
              <a:spcBef>
                <a:spcPts val="500"/>
              </a:spcBef>
              <a:spcAft>
                <a:spcPts val="0"/>
              </a:spcAft>
              <a:buClr>
                <a:schemeClr val="dk1"/>
              </a:buClr>
              <a:buSzPts val="1900"/>
              <a:buChar char="•"/>
              <a:defRPr/>
            </a:lvl4pPr>
            <a:lvl5pPr marL="2286000" lvl="4" indent="-349250" algn="l">
              <a:lnSpc>
                <a:spcPct val="90000"/>
              </a:lnSpc>
              <a:spcBef>
                <a:spcPts val="500"/>
              </a:spcBef>
              <a:spcAft>
                <a:spcPts val="0"/>
              </a:spcAft>
              <a:buClr>
                <a:schemeClr val="dk1"/>
              </a:buClr>
              <a:buSzPts val="1900"/>
              <a:buChar char="•"/>
              <a:defRPr/>
            </a:lvl5pPr>
            <a:lvl6pPr marL="2743200" lvl="5" indent="-349250" algn="l">
              <a:lnSpc>
                <a:spcPct val="90000"/>
              </a:lnSpc>
              <a:spcBef>
                <a:spcPts val="500"/>
              </a:spcBef>
              <a:spcAft>
                <a:spcPts val="0"/>
              </a:spcAft>
              <a:buClr>
                <a:schemeClr val="dk1"/>
              </a:buClr>
              <a:buSzPts val="1900"/>
              <a:buChar char="•"/>
              <a:defRPr/>
            </a:lvl6pPr>
            <a:lvl7pPr marL="3200400" lvl="6" indent="-349250" algn="l">
              <a:lnSpc>
                <a:spcPct val="90000"/>
              </a:lnSpc>
              <a:spcBef>
                <a:spcPts val="500"/>
              </a:spcBef>
              <a:spcAft>
                <a:spcPts val="0"/>
              </a:spcAft>
              <a:buClr>
                <a:schemeClr val="dk1"/>
              </a:buClr>
              <a:buSzPts val="1900"/>
              <a:buChar char="•"/>
              <a:defRPr/>
            </a:lvl7pPr>
            <a:lvl8pPr marL="3657600" lvl="7" indent="-349250" algn="l">
              <a:lnSpc>
                <a:spcPct val="90000"/>
              </a:lnSpc>
              <a:spcBef>
                <a:spcPts val="500"/>
              </a:spcBef>
              <a:spcAft>
                <a:spcPts val="0"/>
              </a:spcAft>
              <a:buClr>
                <a:schemeClr val="dk1"/>
              </a:buClr>
              <a:buSzPts val="1900"/>
              <a:buChar char="•"/>
              <a:defRPr/>
            </a:lvl8pPr>
            <a:lvl9pPr marL="4114800" lvl="8" indent="-349250" algn="l">
              <a:lnSpc>
                <a:spcPct val="90000"/>
              </a:lnSpc>
              <a:spcBef>
                <a:spcPts val="500"/>
              </a:spcBef>
              <a:spcAft>
                <a:spcPts val="0"/>
              </a:spcAft>
              <a:buClr>
                <a:schemeClr val="dk1"/>
              </a:buClr>
              <a:buSzPts val="1900"/>
              <a:buChar char="•"/>
              <a:defRPr/>
            </a:lvl9pPr>
          </a:lstStyle>
          <a:p>
            <a:endParaRPr/>
          </a:p>
        </p:txBody>
      </p:sp>
      <p:sp>
        <p:nvSpPr>
          <p:cNvPr id="159" name="Google Shape;159;g2ccf738033f_0_1268"/>
          <p:cNvSpPr txBox="1">
            <a:spLocks noGrp="1"/>
          </p:cNvSpPr>
          <p:nvPr>
            <p:ph type="dt" idx="10"/>
          </p:nvPr>
        </p:nvSpPr>
        <p:spPr>
          <a:xfrm>
            <a:off x="838200" y="6356350"/>
            <a:ext cx="2743200" cy="3651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500"/>
              <a:buNone/>
              <a:defRPr/>
            </a:lvl1pPr>
            <a:lvl2pPr lvl="1" algn="l">
              <a:lnSpc>
                <a:spcPct val="100000"/>
              </a:lnSpc>
              <a:spcBef>
                <a:spcPts val="0"/>
              </a:spcBef>
              <a:spcAft>
                <a:spcPts val="0"/>
              </a:spcAft>
              <a:buSzPts val="1500"/>
              <a:buNone/>
              <a:defRPr/>
            </a:lvl2pPr>
            <a:lvl3pPr lvl="2" algn="l">
              <a:lnSpc>
                <a:spcPct val="100000"/>
              </a:lnSpc>
              <a:spcBef>
                <a:spcPts val="0"/>
              </a:spcBef>
              <a:spcAft>
                <a:spcPts val="0"/>
              </a:spcAft>
              <a:buSzPts val="1500"/>
              <a:buNone/>
              <a:defRPr/>
            </a:lvl3pPr>
            <a:lvl4pPr lvl="3" algn="l">
              <a:lnSpc>
                <a:spcPct val="100000"/>
              </a:lnSpc>
              <a:spcBef>
                <a:spcPts val="0"/>
              </a:spcBef>
              <a:spcAft>
                <a:spcPts val="0"/>
              </a:spcAft>
              <a:buSzPts val="1500"/>
              <a:buNone/>
              <a:defRPr/>
            </a:lvl4pPr>
            <a:lvl5pPr lvl="4" algn="l">
              <a:lnSpc>
                <a:spcPct val="100000"/>
              </a:lnSpc>
              <a:spcBef>
                <a:spcPts val="0"/>
              </a:spcBef>
              <a:spcAft>
                <a:spcPts val="0"/>
              </a:spcAft>
              <a:buSzPts val="1500"/>
              <a:buNone/>
              <a:defRPr/>
            </a:lvl5pPr>
            <a:lvl6pPr lvl="5" algn="l">
              <a:lnSpc>
                <a:spcPct val="100000"/>
              </a:lnSpc>
              <a:spcBef>
                <a:spcPts val="0"/>
              </a:spcBef>
              <a:spcAft>
                <a:spcPts val="0"/>
              </a:spcAft>
              <a:buSzPts val="1500"/>
              <a:buNone/>
              <a:defRPr/>
            </a:lvl6pPr>
            <a:lvl7pPr lvl="6" algn="l">
              <a:lnSpc>
                <a:spcPct val="100000"/>
              </a:lnSpc>
              <a:spcBef>
                <a:spcPts val="0"/>
              </a:spcBef>
              <a:spcAft>
                <a:spcPts val="0"/>
              </a:spcAft>
              <a:buSzPts val="1500"/>
              <a:buNone/>
              <a:defRPr/>
            </a:lvl7pPr>
            <a:lvl8pPr lvl="7" algn="l">
              <a:lnSpc>
                <a:spcPct val="100000"/>
              </a:lnSpc>
              <a:spcBef>
                <a:spcPts val="0"/>
              </a:spcBef>
              <a:spcAft>
                <a:spcPts val="0"/>
              </a:spcAft>
              <a:buSzPts val="1500"/>
              <a:buNone/>
              <a:defRPr/>
            </a:lvl8pPr>
            <a:lvl9pPr lvl="8" algn="l">
              <a:lnSpc>
                <a:spcPct val="100000"/>
              </a:lnSpc>
              <a:spcBef>
                <a:spcPts val="0"/>
              </a:spcBef>
              <a:spcAft>
                <a:spcPts val="0"/>
              </a:spcAft>
              <a:buSzPts val="1500"/>
              <a:buNone/>
              <a:defRPr/>
            </a:lvl9pPr>
          </a:lstStyle>
          <a:p>
            <a:endParaRPr/>
          </a:p>
        </p:txBody>
      </p:sp>
      <p:sp>
        <p:nvSpPr>
          <p:cNvPr id="160" name="Google Shape;160;g2ccf738033f_0_1268"/>
          <p:cNvSpPr txBox="1">
            <a:spLocks noGrp="1"/>
          </p:cNvSpPr>
          <p:nvPr>
            <p:ph type="ftr" idx="11"/>
          </p:nvPr>
        </p:nvSpPr>
        <p:spPr>
          <a:xfrm>
            <a:off x="4038600" y="6356350"/>
            <a:ext cx="4114800" cy="365100"/>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500"/>
              <a:buNone/>
              <a:defRPr/>
            </a:lvl1pPr>
            <a:lvl2pPr lvl="1" algn="l">
              <a:lnSpc>
                <a:spcPct val="100000"/>
              </a:lnSpc>
              <a:spcBef>
                <a:spcPts val="0"/>
              </a:spcBef>
              <a:spcAft>
                <a:spcPts val="0"/>
              </a:spcAft>
              <a:buSzPts val="1500"/>
              <a:buNone/>
              <a:defRPr/>
            </a:lvl2pPr>
            <a:lvl3pPr lvl="2" algn="l">
              <a:lnSpc>
                <a:spcPct val="100000"/>
              </a:lnSpc>
              <a:spcBef>
                <a:spcPts val="0"/>
              </a:spcBef>
              <a:spcAft>
                <a:spcPts val="0"/>
              </a:spcAft>
              <a:buSzPts val="1500"/>
              <a:buNone/>
              <a:defRPr/>
            </a:lvl3pPr>
            <a:lvl4pPr lvl="3" algn="l">
              <a:lnSpc>
                <a:spcPct val="100000"/>
              </a:lnSpc>
              <a:spcBef>
                <a:spcPts val="0"/>
              </a:spcBef>
              <a:spcAft>
                <a:spcPts val="0"/>
              </a:spcAft>
              <a:buSzPts val="1500"/>
              <a:buNone/>
              <a:defRPr/>
            </a:lvl4pPr>
            <a:lvl5pPr lvl="4" algn="l">
              <a:lnSpc>
                <a:spcPct val="100000"/>
              </a:lnSpc>
              <a:spcBef>
                <a:spcPts val="0"/>
              </a:spcBef>
              <a:spcAft>
                <a:spcPts val="0"/>
              </a:spcAft>
              <a:buSzPts val="1500"/>
              <a:buNone/>
              <a:defRPr/>
            </a:lvl5pPr>
            <a:lvl6pPr lvl="5" algn="l">
              <a:lnSpc>
                <a:spcPct val="100000"/>
              </a:lnSpc>
              <a:spcBef>
                <a:spcPts val="0"/>
              </a:spcBef>
              <a:spcAft>
                <a:spcPts val="0"/>
              </a:spcAft>
              <a:buSzPts val="1500"/>
              <a:buNone/>
              <a:defRPr/>
            </a:lvl6pPr>
            <a:lvl7pPr lvl="6" algn="l">
              <a:lnSpc>
                <a:spcPct val="100000"/>
              </a:lnSpc>
              <a:spcBef>
                <a:spcPts val="0"/>
              </a:spcBef>
              <a:spcAft>
                <a:spcPts val="0"/>
              </a:spcAft>
              <a:buSzPts val="1500"/>
              <a:buNone/>
              <a:defRPr/>
            </a:lvl7pPr>
            <a:lvl8pPr lvl="7" algn="l">
              <a:lnSpc>
                <a:spcPct val="100000"/>
              </a:lnSpc>
              <a:spcBef>
                <a:spcPts val="0"/>
              </a:spcBef>
              <a:spcAft>
                <a:spcPts val="0"/>
              </a:spcAft>
              <a:buSzPts val="1500"/>
              <a:buNone/>
              <a:defRPr/>
            </a:lvl8pPr>
            <a:lvl9pPr lvl="8" algn="l">
              <a:lnSpc>
                <a:spcPct val="100000"/>
              </a:lnSpc>
              <a:spcBef>
                <a:spcPts val="0"/>
              </a:spcBef>
              <a:spcAft>
                <a:spcPts val="0"/>
              </a:spcAft>
              <a:buSzPts val="1500"/>
              <a:buNone/>
              <a:defRPr/>
            </a:lvl9pPr>
          </a:lstStyle>
          <a:p>
            <a:endParaRPr/>
          </a:p>
        </p:txBody>
      </p:sp>
      <p:sp>
        <p:nvSpPr>
          <p:cNvPr id="161" name="Google Shape;161;g2ccf738033f_0_1268"/>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t" anchorCtr="0">
            <a:noAutofit/>
          </a:bodyPr>
          <a:lstStyle>
            <a:lvl1pPr marL="0" marR="0" lvl="0" indent="0" algn="l" rtl="0">
              <a:lnSpc>
                <a:spcPct val="100000"/>
              </a:lnSpc>
              <a:spcBef>
                <a:spcPts val="0"/>
              </a:spcBef>
              <a:spcAft>
                <a:spcPts val="0"/>
              </a:spcAft>
              <a:buClr>
                <a:srgbClr val="000000"/>
              </a:buClr>
              <a:buSzPts val="1900"/>
              <a:buFont typeface="Arial"/>
              <a:buNone/>
              <a:defRPr sz="1900" b="0" i="0" u="none" strike="noStrike" cap="none">
                <a:solidFill>
                  <a:schemeClr val="dk1"/>
                </a:solidFill>
                <a:latin typeface="Calibri"/>
                <a:ea typeface="Calibri"/>
                <a:cs typeface="Calibri"/>
                <a:sym typeface="Calibri"/>
              </a:defRPr>
            </a:lvl1pPr>
            <a:lvl2pPr marL="0" marR="0" lvl="1" indent="0" algn="l" rtl="0">
              <a:lnSpc>
                <a:spcPct val="100000"/>
              </a:lnSpc>
              <a:spcBef>
                <a:spcPts val="0"/>
              </a:spcBef>
              <a:spcAft>
                <a:spcPts val="0"/>
              </a:spcAft>
              <a:buClr>
                <a:srgbClr val="000000"/>
              </a:buClr>
              <a:buSzPts val="1900"/>
              <a:buFont typeface="Arial"/>
              <a:buNone/>
              <a:defRPr sz="1900" b="0" i="0" u="none" strike="noStrike" cap="none">
                <a:solidFill>
                  <a:schemeClr val="dk1"/>
                </a:solidFill>
                <a:latin typeface="Calibri"/>
                <a:ea typeface="Calibri"/>
                <a:cs typeface="Calibri"/>
                <a:sym typeface="Calibri"/>
              </a:defRPr>
            </a:lvl2pPr>
            <a:lvl3pPr marL="0" marR="0" lvl="2" indent="0" algn="l" rtl="0">
              <a:lnSpc>
                <a:spcPct val="100000"/>
              </a:lnSpc>
              <a:spcBef>
                <a:spcPts val="0"/>
              </a:spcBef>
              <a:spcAft>
                <a:spcPts val="0"/>
              </a:spcAft>
              <a:buClr>
                <a:srgbClr val="000000"/>
              </a:buClr>
              <a:buSzPts val="1900"/>
              <a:buFont typeface="Arial"/>
              <a:buNone/>
              <a:defRPr sz="1900" b="0" i="0" u="none" strike="noStrike" cap="none">
                <a:solidFill>
                  <a:schemeClr val="dk1"/>
                </a:solidFill>
                <a:latin typeface="Calibri"/>
                <a:ea typeface="Calibri"/>
                <a:cs typeface="Calibri"/>
                <a:sym typeface="Calibri"/>
              </a:defRPr>
            </a:lvl3pPr>
            <a:lvl4pPr marL="0" marR="0" lvl="3" indent="0" algn="l" rtl="0">
              <a:lnSpc>
                <a:spcPct val="100000"/>
              </a:lnSpc>
              <a:spcBef>
                <a:spcPts val="0"/>
              </a:spcBef>
              <a:spcAft>
                <a:spcPts val="0"/>
              </a:spcAft>
              <a:buClr>
                <a:srgbClr val="000000"/>
              </a:buClr>
              <a:buSzPts val="1900"/>
              <a:buFont typeface="Arial"/>
              <a:buNone/>
              <a:defRPr sz="1900" b="0" i="0" u="none" strike="noStrike" cap="none">
                <a:solidFill>
                  <a:schemeClr val="dk1"/>
                </a:solidFill>
                <a:latin typeface="Calibri"/>
                <a:ea typeface="Calibri"/>
                <a:cs typeface="Calibri"/>
                <a:sym typeface="Calibri"/>
              </a:defRPr>
            </a:lvl4pPr>
            <a:lvl5pPr marL="0" marR="0" lvl="4" indent="0" algn="l" rtl="0">
              <a:lnSpc>
                <a:spcPct val="100000"/>
              </a:lnSpc>
              <a:spcBef>
                <a:spcPts val="0"/>
              </a:spcBef>
              <a:spcAft>
                <a:spcPts val="0"/>
              </a:spcAft>
              <a:buClr>
                <a:srgbClr val="000000"/>
              </a:buClr>
              <a:buSzPts val="1900"/>
              <a:buFont typeface="Arial"/>
              <a:buNone/>
              <a:defRPr sz="1900" b="0" i="0" u="none" strike="noStrike" cap="none">
                <a:solidFill>
                  <a:schemeClr val="dk1"/>
                </a:solidFill>
                <a:latin typeface="Calibri"/>
                <a:ea typeface="Calibri"/>
                <a:cs typeface="Calibri"/>
                <a:sym typeface="Calibri"/>
              </a:defRPr>
            </a:lvl5pPr>
            <a:lvl6pPr marL="0" marR="0" lvl="5" indent="0" algn="l" rtl="0">
              <a:lnSpc>
                <a:spcPct val="100000"/>
              </a:lnSpc>
              <a:spcBef>
                <a:spcPts val="0"/>
              </a:spcBef>
              <a:spcAft>
                <a:spcPts val="0"/>
              </a:spcAft>
              <a:buClr>
                <a:srgbClr val="000000"/>
              </a:buClr>
              <a:buSzPts val="1900"/>
              <a:buFont typeface="Arial"/>
              <a:buNone/>
              <a:defRPr sz="1900" b="0" i="0" u="none" strike="noStrike" cap="none">
                <a:solidFill>
                  <a:schemeClr val="dk1"/>
                </a:solidFill>
                <a:latin typeface="Calibri"/>
                <a:ea typeface="Calibri"/>
                <a:cs typeface="Calibri"/>
                <a:sym typeface="Calibri"/>
              </a:defRPr>
            </a:lvl6pPr>
            <a:lvl7pPr marL="0" marR="0" lvl="6" indent="0" algn="l" rtl="0">
              <a:lnSpc>
                <a:spcPct val="100000"/>
              </a:lnSpc>
              <a:spcBef>
                <a:spcPts val="0"/>
              </a:spcBef>
              <a:spcAft>
                <a:spcPts val="0"/>
              </a:spcAft>
              <a:buClr>
                <a:srgbClr val="000000"/>
              </a:buClr>
              <a:buSzPts val="1900"/>
              <a:buFont typeface="Arial"/>
              <a:buNone/>
              <a:defRPr sz="1900" b="0" i="0" u="none" strike="noStrike" cap="none">
                <a:solidFill>
                  <a:schemeClr val="dk1"/>
                </a:solidFill>
                <a:latin typeface="Calibri"/>
                <a:ea typeface="Calibri"/>
                <a:cs typeface="Calibri"/>
                <a:sym typeface="Calibri"/>
              </a:defRPr>
            </a:lvl7pPr>
            <a:lvl8pPr marL="0" marR="0" lvl="7" indent="0" algn="l" rtl="0">
              <a:lnSpc>
                <a:spcPct val="100000"/>
              </a:lnSpc>
              <a:spcBef>
                <a:spcPts val="0"/>
              </a:spcBef>
              <a:spcAft>
                <a:spcPts val="0"/>
              </a:spcAft>
              <a:buClr>
                <a:srgbClr val="000000"/>
              </a:buClr>
              <a:buSzPts val="1900"/>
              <a:buFont typeface="Arial"/>
              <a:buNone/>
              <a:defRPr sz="1900" b="0" i="0" u="none" strike="noStrike" cap="none">
                <a:solidFill>
                  <a:schemeClr val="dk1"/>
                </a:solidFill>
                <a:latin typeface="Calibri"/>
                <a:ea typeface="Calibri"/>
                <a:cs typeface="Calibri"/>
                <a:sym typeface="Calibri"/>
              </a:defRPr>
            </a:lvl8pPr>
            <a:lvl9pPr marL="0" marR="0" lvl="8" indent="0" algn="l" rtl="0">
              <a:lnSpc>
                <a:spcPct val="100000"/>
              </a:lnSpc>
              <a:spcBef>
                <a:spcPts val="0"/>
              </a:spcBef>
              <a:spcAft>
                <a:spcPts val="0"/>
              </a:spcAft>
              <a:buClr>
                <a:srgbClr val="000000"/>
              </a:buClr>
              <a:buSzPts val="1900"/>
              <a:buFont typeface="Arial"/>
              <a:buNone/>
              <a:defRPr sz="1900" b="0" i="0" u="none" strike="noStrike" cap="none">
                <a:solidFill>
                  <a:schemeClr val="dk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‹nº›</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Custom">
  <p:cSld name="Custom">
    <p:spTree>
      <p:nvGrpSpPr>
        <p:cNvPr id="1" name="Shape 22"/>
        <p:cNvGrpSpPr/>
        <p:nvPr/>
      </p:nvGrpSpPr>
      <p:grpSpPr>
        <a:xfrm>
          <a:off x="0" y="0"/>
          <a:ext cx="0" cy="0"/>
          <a:chOff x="0" y="0"/>
          <a:chExt cx="0" cy="0"/>
        </a:xfrm>
      </p:grpSpPr>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matchingName="Somente Título" type="titleOnly">
  <p:cSld name="TITLE_ONLY">
    <p:spTree>
      <p:nvGrpSpPr>
        <p:cNvPr id="1" name="Shape 162"/>
        <p:cNvGrpSpPr/>
        <p:nvPr/>
      </p:nvGrpSpPr>
      <p:grpSpPr>
        <a:xfrm>
          <a:off x="0" y="0"/>
          <a:ext cx="0" cy="0"/>
          <a:chOff x="0" y="0"/>
          <a:chExt cx="0" cy="0"/>
        </a:xfrm>
      </p:grpSpPr>
      <p:sp>
        <p:nvSpPr>
          <p:cNvPr id="163" name="Google Shape;163;g2ccf738033f_0_1277"/>
          <p:cNvSpPr txBox="1">
            <a:spLocks noGrp="1"/>
          </p:cNvSpPr>
          <p:nvPr>
            <p:ph type="title"/>
          </p:nvPr>
        </p:nvSpPr>
        <p:spPr>
          <a:xfrm>
            <a:off x="838200" y="365125"/>
            <a:ext cx="10515600" cy="13257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900"/>
              <a:buNone/>
              <a:defRPr/>
            </a:lvl1pPr>
            <a:lvl2pPr lvl="1" algn="l">
              <a:lnSpc>
                <a:spcPct val="100000"/>
              </a:lnSpc>
              <a:spcBef>
                <a:spcPts val="0"/>
              </a:spcBef>
              <a:spcAft>
                <a:spcPts val="0"/>
              </a:spcAft>
              <a:buSzPts val="1500"/>
              <a:buNone/>
              <a:defRPr/>
            </a:lvl2pPr>
            <a:lvl3pPr lvl="2" algn="l">
              <a:lnSpc>
                <a:spcPct val="100000"/>
              </a:lnSpc>
              <a:spcBef>
                <a:spcPts val="0"/>
              </a:spcBef>
              <a:spcAft>
                <a:spcPts val="0"/>
              </a:spcAft>
              <a:buSzPts val="1500"/>
              <a:buNone/>
              <a:defRPr/>
            </a:lvl3pPr>
            <a:lvl4pPr lvl="3" algn="l">
              <a:lnSpc>
                <a:spcPct val="100000"/>
              </a:lnSpc>
              <a:spcBef>
                <a:spcPts val="0"/>
              </a:spcBef>
              <a:spcAft>
                <a:spcPts val="0"/>
              </a:spcAft>
              <a:buSzPts val="1500"/>
              <a:buNone/>
              <a:defRPr/>
            </a:lvl4pPr>
            <a:lvl5pPr lvl="4" algn="l">
              <a:lnSpc>
                <a:spcPct val="100000"/>
              </a:lnSpc>
              <a:spcBef>
                <a:spcPts val="0"/>
              </a:spcBef>
              <a:spcAft>
                <a:spcPts val="0"/>
              </a:spcAft>
              <a:buSzPts val="1500"/>
              <a:buNone/>
              <a:defRPr/>
            </a:lvl5pPr>
            <a:lvl6pPr lvl="5" algn="l">
              <a:lnSpc>
                <a:spcPct val="100000"/>
              </a:lnSpc>
              <a:spcBef>
                <a:spcPts val="0"/>
              </a:spcBef>
              <a:spcAft>
                <a:spcPts val="0"/>
              </a:spcAft>
              <a:buSzPts val="1500"/>
              <a:buNone/>
              <a:defRPr/>
            </a:lvl6pPr>
            <a:lvl7pPr lvl="6" algn="l">
              <a:lnSpc>
                <a:spcPct val="100000"/>
              </a:lnSpc>
              <a:spcBef>
                <a:spcPts val="0"/>
              </a:spcBef>
              <a:spcAft>
                <a:spcPts val="0"/>
              </a:spcAft>
              <a:buSzPts val="1500"/>
              <a:buNone/>
              <a:defRPr/>
            </a:lvl7pPr>
            <a:lvl8pPr lvl="7" algn="l">
              <a:lnSpc>
                <a:spcPct val="100000"/>
              </a:lnSpc>
              <a:spcBef>
                <a:spcPts val="0"/>
              </a:spcBef>
              <a:spcAft>
                <a:spcPts val="0"/>
              </a:spcAft>
              <a:buSzPts val="1500"/>
              <a:buNone/>
              <a:defRPr/>
            </a:lvl8pPr>
            <a:lvl9pPr lvl="8" algn="l">
              <a:lnSpc>
                <a:spcPct val="100000"/>
              </a:lnSpc>
              <a:spcBef>
                <a:spcPts val="0"/>
              </a:spcBef>
              <a:spcAft>
                <a:spcPts val="0"/>
              </a:spcAft>
              <a:buSzPts val="1500"/>
              <a:buNone/>
              <a:defRPr/>
            </a:lvl9pPr>
          </a:lstStyle>
          <a:p>
            <a:endParaRPr/>
          </a:p>
        </p:txBody>
      </p:sp>
      <p:sp>
        <p:nvSpPr>
          <p:cNvPr id="164" name="Google Shape;164;g2ccf738033f_0_1277"/>
          <p:cNvSpPr txBox="1">
            <a:spLocks noGrp="1"/>
          </p:cNvSpPr>
          <p:nvPr>
            <p:ph type="dt" idx="10"/>
          </p:nvPr>
        </p:nvSpPr>
        <p:spPr>
          <a:xfrm>
            <a:off x="838200" y="6356350"/>
            <a:ext cx="2743200" cy="3651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500"/>
              <a:buNone/>
              <a:defRPr/>
            </a:lvl1pPr>
            <a:lvl2pPr lvl="1" algn="l">
              <a:lnSpc>
                <a:spcPct val="100000"/>
              </a:lnSpc>
              <a:spcBef>
                <a:spcPts val="0"/>
              </a:spcBef>
              <a:spcAft>
                <a:spcPts val="0"/>
              </a:spcAft>
              <a:buSzPts val="1500"/>
              <a:buNone/>
              <a:defRPr/>
            </a:lvl2pPr>
            <a:lvl3pPr lvl="2" algn="l">
              <a:lnSpc>
                <a:spcPct val="100000"/>
              </a:lnSpc>
              <a:spcBef>
                <a:spcPts val="0"/>
              </a:spcBef>
              <a:spcAft>
                <a:spcPts val="0"/>
              </a:spcAft>
              <a:buSzPts val="1500"/>
              <a:buNone/>
              <a:defRPr/>
            </a:lvl3pPr>
            <a:lvl4pPr lvl="3" algn="l">
              <a:lnSpc>
                <a:spcPct val="100000"/>
              </a:lnSpc>
              <a:spcBef>
                <a:spcPts val="0"/>
              </a:spcBef>
              <a:spcAft>
                <a:spcPts val="0"/>
              </a:spcAft>
              <a:buSzPts val="1500"/>
              <a:buNone/>
              <a:defRPr/>
            </a:lvl4pPr>
            <a:lvl5pPr lvl="4" algn="l">
              <a:lnSpc>
                <a:spcPct val="100000"/>
              </a:lnSpc>
              <a:spcBef>
                <a:spcPts val="0"/>
              </a:spcBef>
              <a:spcAft>
                <a:spcPts val="0"/>
              </a:spcAft>
              <a:buSzPts val="1500"/>
              <a:buNone/>
              <a:defRPr/>
            </a:lvl5pPr>
            <a:lvl6pPr lvl="5" algn="l">
              <a:lnSpc>
                <a:spcPct val="100000"/>
              </a:lnSpc>
              <a:spcBef>
                <a:spcPts val="0"/>
              </a:spcBef>
              <a:spcAft>
                <a:spcPts val="0"/>
              </a:spcAft>
              <a:buSzPts val="1500"/>
              <a:buNone/>
              <a:defRPr/>
            </a:lvl6pPr>
            <a:lvl7pPr lvl="6" algn="l">
              <a:lnSpc>
                <a:spcPct val="100000"/>
              </a:lnSpc>
              <a:spcBef>
                <a:spcPts val="0"/>
              </a:spcBef>
              <a:spcAft>
                <a:spcPts val="0"/>
              </a:spcAft>
              <a:buSzPts val="1500"/>
              <a:buNone/>
              <a:defRPr/>
            </a:lvl7pPr>
            <a:lvl8pPr lvl="7" algn="l">
              <a:lnSpc>
                <a:spcPct val="100000"/>
              </a:lnSpc>
              <a:spcBef>
                <a:spcPts val="0"/>
              </a:spcBef>
              <a:spcAft>
                <a:spcPts val="0"/>
              </a:spcAft>
              <a:buSzPts val="1500"/>
              <a:buNone/>
              <a:defRPr/>
            </a:lvl8pPr>
            <a:lvl9pPr lvl="8" algn="l">
              <a:lnSpc>
                <a:spcPct val="100000"/>
              </a:lnSpc>
              <a:spcBef>
                <a:spcPts val="0"/>
              </a:spcBef>
              <a:spcAft>
                <a:spcPts val="0"/>
              </a:spcAft>
              <a:buSzPts val="1500"/>
              <a:buNone/>
              <a:defRPr/>
            </a:lvl9pPr>
          </a:lstStyle>
          <a:p>
            <a:endParaRPr/>
          </a:p>
        </p:txBody>
      </p:sp>
      <p:sp>
        <p:nvSpPr>
          <p:cNvPr id="165" name="Google Shape;165;g2ccf738033f_0_1277"/>
          <p:cNvSpPr txBox="1">
            <a:spLocks noGrp="1"/>
          </p:cNvSpPr>
          <p:nvPr>
            <p:ph type="ftr" idx="11"/>
          </p:nvPr>
        </p:nvSpPr>
        <p:spPr>
          <a:xfrm>
            <a:off x="4038600" y="6356350"/>
            <a:ext cx="4114800" cy="365100"/>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500"/>
              <a:buNone/>
              <a:defRPr/>
            </a:lvl1pPr>
            <a:lvl2pPr lvl="1" algn="l">
              <a:lnSpc>
                <a:spcPct val="100000"/>
              </a:lnSpc>
              <a:spcBef>
                <a:spcPts val="0"/>
              </a:spcBef>
              <a:spcAft>
                <a:spcPts val="0"/>
              </a:spcAft>
              <a:buSzPts val="1500"/>
              <a:buNone/>
              <a:defRPr/>
            </a:lvl2pPr>
            <a:lvl3pPr lvl="2" algn="l">
              <a:lnSpc>
                <a:spcPct val="100000"/>
              </a:lnSpc>
              <a:spcBef>
                <a:spcPts val="0"/>
              </a:spcBef>
              <a:spcAft>
                <a:spcPts val="0"/>
              </a:spcAft>
              <a:buSzPts val="1500"/>
              <a:buNone/>
              <a:defRPr/>
            </a:lvl3pPr>
            <a:lvl4pPr lvl="3" algn="l">
              <a:lnSpc>
                <a:spcPct val="100000"/>
              </a:lnSpc>
              <a:spcBef>
                <a:spcPts val="0"/>
              </a:spcBef>
              <a:spcAft>
                <a:spcPts val="0"/>
              </a:spcAft>
              <a:buSzPts val="1500"/>
              <a:buNone/>
              <a:defRPr/>
            </a:lvl4pPr>
            <a:lvl5pPr lvl="4" algn="l">
              <a:lnSpc>
                <a:spcPct val="100000"/>
              </a:lnSpc>
              <a:spcBef>
                <a:spcPts val="0"/>
              </a:spcBef>
              <a:spcAft>
                <a:spcPts val="0"/>
              </a:spcAft>
              <a:buSzPts val="1500"/>
              <a:buNone/>
              <a:defRPr/>
            </a:lvl5pPr>
            <a:lvl6pPr lvl="5" algn="l">
              <a:lnSpc>
                <a:spcPct val="100000"/>
              </a:lnSpc>
              <a:spcBef>
                <a:spcPts val="0"/>
              </a:spcBef>
              <a:spcAft>
                <a:spcPts val="0"/>
              </a:spcAft>
              <a:buSzPts val="1500"/>
              <a:buNone/>
              <a:defRPr/>
            </a:lvl6pPr>
            <a:lvl7pPr lvl="6" algn="l">
              <a:lnSpc>
                <a:spcPct val="100000"/>
              </a:lnSpc>
              <a:spcBef>
                <a:spcPts val="0"/>
              </a:spcBef>
              <a:spcAft>
                <a:spcPts val="0"/>
              </a:spcAft>
              <a:buSzPts val="1500"/>
              <a:buNone/>
              <a:defRPr/>
            </a:lvl7pPr>
            <a:lvl8pPr lvl="7" algn="l">
              <a:lnSpc>
                <a:spcPct val="100000"/>
              </a:lnSpc>
              <a:spcBef>
                <a:spcPts val="0"/>
              </a:spcBef>
              <a:spcAft>
                <a:spcPts val="0"/>
              </a:spcAft>
              <a:buSzPts val="1500"/>
              <a:buNone/>
              <a:defRPr/>
            </a:lvl8pPr>
            <a:lvl9pPr lvl="8" algn="l">
              <a:lnSpc>
                <a:spcPct val="100000"/>
              </a:lnSpc>
              <a:spcBef>
                <a:spcPts val="0"/>
              </a:spcBef>
              <a:spcAft>
                <a:spcPts val="0"/>
              </a:spcAft>
              <a:buSzPts val="1500"/>
              <a:buNone/>
              <a:defRPr/>
            </a:lvl9pPr>
          </a:lstStyle>
          <a:p>
            <a:endParaRPr/>
          </a:p>
        </p:txBody>
      </p:sp>
      <p:sp>
        <p:nvSpPr>
          <p:cNvPr id="166" name="Google Shape;166;g2ccf738033f_0_1277"/>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t" anchorCtr="0">
            <a:noAutofit/>
          </a:bodyPr>
          <a:lstStyle>
            <a:lvl1pPr marL="0" marR="0" lvl="0" indent="0" algn="l" rtl="0">
              <a:lnSpc>
                <a:spcPct val="100000"/>
              </a:lnSpc>
              <a:spcBef>
                <a:spcPts val="0"/>
              </a:spcBef>
              <a:spcAft>
                <a:spcPts val="0"/>
              </a:spcAft>
              <a:buClr>
                <a:srgbClr val="000000"/>
              </a:buClr>
              <a:buSzPts val="1900"/>
              <a:buFont typeface="Arial"/>
              <a:buNone/>
              <a:defRPr sz="1900" b="0" i="0" u="none" strike="noStrike" cap="none">
                <a:solidFill>
                  <a:schemeClr val="dk1"/>
                </a:solidFill>
                <a:latin typeface="Calibri"/>
                <a:ea typeface="Calibri"/>
                <a:cs typeface="Calibri"/>
                <a:sym typeface="Calibri"/>
              </a:defRPr>
            </a:lvl1pPr>
            <a:lvl2pPr marL="0" marR="0" lvl="1" indent="0" algn="l" rtl="0">
              <a:lnSpc>
                <a:spcPct val="100000"/>
              </a:lnSpc>
              <a:spcBef>
                <a:spcPts val="0"/>
              </a:spcBef>
              <a:spcAft>
                <a:spcPts val="0"/>
              </a:spcAft>
              <a:buClr>
                <a:srgbClr val="000000"/>
              </a:buClr>
              <a:buSzPts val="1900"/>
              <a:buFont typeface="Arial"/>
              <a:buNone/>
              <a:defRPr sz="1900" b="0" i="0" u="none" strike="noStrike" cap="none">
                <a:solidFill>
                  <a:schemeClr val="dk1"/>
                </a:solidFill>
                <a:latin typeface="Calibri"/>
                <a:ea typeface="Calibri"/>
                <a:cs typeface="Calibri"/>
                <a:sym typeface="Calibri"/>
              </a:defRPr>
            </a:lvl2pPr>
            <a:lvl3pPr marL="0" marR="0" lvl="2" indent="0" algn="l" rtl="0">
              <a:lnSpc>
                <a:spcPct val="100000"/>
              </a:lnSpc>
              <a:spcBef>
                <a:spcPts val="0"/>
              </a:spcBef>
              <a:spcAft>
                <a:spcPts val="0"/>
              </a:spcAft>
              <a:buClr>
                <a:srgbClr val="000000"/>
              </a:buClr>
              <a:buSzPts val="1900"/>
              <a:buFont typeface="Arial"/>
              <a:buNone/>
              <a:defRPr sz="1900" b="0" i="0" u="none" strike="noStrike" cap="none">
                <a:solidFill>
                  <a:schemeClr val="dk1"/>
                </a:solidFill>
                <a:latin typeface="Calibri"/>
                <a:ea typeface="Calibri"/>
                <a:cs typeface="Calibri"/>
                <a:sym typeface="Calibri"/>
              </a:defRPr>
            </a:lvl3pPr>
            <a:lvl4pPr marL="0" marR="0" lvl="3" indent="0" algn="l" rtl="0">
              <a:lnSpc>
                <a:spcPct val="100000"/>
              </a:lnSpc>
              <a:spcBef>
                <a:spcPts val="0"/>
              </a:spcBef>
              <a:spcAft>
                <a:spcPts val="0"/>
              </a:spcAft>
              <a:buClr>
                <a:srgbClr val="000000"/>
              </a:buClr>
              <a:buSzPts val="1900"/>
              <a:buFont typeface="Arial"/>
              <a:buNone/>
              <a:defRPr sz="1900" b="0" i="0" u="none" strike="noStrike" cap="none">
                <a:solidFill>
                  <a:schemeClr val="dk1"/>
                </a:solidFill>
                <a:latin typeface="Calibri"/>
                <a:ea typeface="Calibri"/>
                <a:cs typeface="Calibri"/>
                <a:sym typeface="Calibri"/>
              </a:defRPr>
            </a:lvl4pPr>
            <a:lvl5pPr marL="0" marR="0" lvl="4" indent="0" algn="l" rtl="0">
              <a:lnSpc>
                <a:spcPct val="100000"/>
              </a:lnSpc>
              <a:spcBef>
                <a:spcPts val="0"/>
              </a:spcBef>
              <a:spcAft>
                <a:spcPts val="0"/>
              </a:spcAft>
              <a:buClr>
                <a:srgbClr val="000000"/>
              </a:buClr>
              <a:buSzPts val="1900"/>
              <a:buFont typeface="Arial"/>
              <a:buNone/>
              <a:defRPr sz="1900" b="0" i="0" u="none" strike="noStrike" cap="none">
                <a:solidFill>
                  <a:schemeClr val="dk1"/>
                </a:solidFill>
                <a:latin typeface="Calibri"/>
                <a:ea typeface="Calibri"/>
                <a:cs typeface="Calibri"/>
                <a:sym typeface="Calibri"/>
              </a:defRPr>
            </a:lvl5pPr>
            <a:lvl6pPr marL="0" marR="0" lvl="5" indent="0" algn="l" rtl="0">
              <a:lnSpc>
                <a:spcPct val="100000"/>
              </a:lnSpc>
              <a:spcBef>
                <a:spcPts val="0"/>
              </a:spcBef>
              <a:spcAft>
                <a:spcPts val="0"/>
              </a:spcAft>
              <a:buClr>
                <a:srgbClr val="000000"/>
              </a:buClr>
              <a:buSzPts val="1900"/>
              <a:buFont typeface="Arial"/>
              <a:buNone/>
              <a:defRPr sz="1900" b="0" i="0" u="none" strike="noStrike" cap="none">
                <a:solidFill>
                  <a:schemeClr val="dk1"/>
                </a:solidFill>
                <a:latin typeface="Calibri"/>
                <a:ea typeface="Calibri"/>
                <a:cs typeface="Calibri"/>
                <a:sym typeface="Calibri"/>
              </a:defRPr>
            </a:lvl6pPr>
            <a:lvl7pPr marL="0" marR="0" lvl="6" indent="0" algn="l" rtl="0">
              <a:lnSpc>
                <a:spcPct val="100000"/>
              </a:lnSpc>
              <a:spcBef>
                <a:spcPts val="0"/>
              </a:spcBef>
              <a:spcAft>
                <a:spcPts val="0"/>
              </a:spcAft>
              <a:buClr>
                <a:srgbClr val="000000"/>
              </a:buClr>
              <a:buSzPts val="1900"/>
              <a:buFont typeface="Arial"/>
              <a:buNone/>
              <a:defRPr sz="1900" b="0" i="0" u="none" strike="noStrike" cap="none">
                <a:solidFill>
                  <a:schemeClr val="dk1"/>
                </a:solidFill>
                <a:latin typeface="Calibri"/>
                <a:ea typeface="Calibri"/>
                <a:cs typeface="Calibri"/>
                <a:sym typeface="Calibri"/>
              </a:defRPr>
            </a:lvl7pPr>
            <a:lvl8pPr marL="0" marR="0" lvl="7" indent="0" algn="l" rtl="0">
              <a:lnSpc>
                <a:spcPct val="100000"/>
              </a:lnSpc>
              <a:spcBef>
                <a:spcPts val="0"/>
              </a:spcBef>
              <a:spcAft>
                <a:spcPts val="0"/>
              </a:spcAft>
              <a:buClr>
                <a:srgbClr val="000000"/>
              </a:buClr>
              <a:buSzPts val="1900"/>
              <a:buFont typeface="Arial"/>
              <a:buNone/>
              <a:defRPr sz="1900" b="0" i="0" u="none" strike="noStrike" cap="none">
                <a:solidFill>
                  <a:schemeClr val="dk1"/>
                </a:solidFill>
                <a:latin typeface="Calibri"/>
                <a:ea typeface="Calibri"/>
                <a:cs typeface="Calibri"/>
                <a:sym typeface="Calibri"/>
              </a:defRPr>
            </a:lvl8pPr>
            <a:lvl9pPr marL="0" marR="0" lvl="8" indent="0" algn="l" rtl="0">
              <a:lnSpc>
                <a:spcPct val="100000"/>
              </a:lnSpc>
              <a:spcBef>
                <a:spcPts val="0"/>
              </a:spcBef>
              <a:spcAft>
                <a:spcPts val="0"/>
              </a:spcAft>
              <a:buClr>
                <a:srgbClr val="000000"/>
              </a:buClr>
              <a:buSzPts val="1900"/>
              <a:buFont typeface="Arial"/>
              <a:buNone/>
              <a:defRPr sz="1900" b="0" i="0" u="none" strike="noStrike" cap="none">
                <a:solidFill>
                  <a:schemeClr val="dk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‹nº›</a:t>
            </a:fld>
            <a:endParaRP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matchingName="Conteúdo com Legenda" type="objTx">
  <p:cSld name="OBJECT_WITH_CAPTION_TEXT">
    <p:spTree>
      <p:nvGrpSpPr>
        <p:cNvPr id="1" name="Shape 167"/>
        <p:cNvGrpSpPr/>
        <p:nvPr/>
      </p:nvGrpSpPr>
      <p:grpSpPr>
        <a:xfrm>
          <a:off x="0" y="0"/>
          <a:ext cx="0" cy="0"/>
          <a:chOff x="0" y="0"/>
          <a:chExt cx="0" cy="0"/>
        </a:xfrm>
      </p:grpSpPr>
      <p:sp>
        <p:nvSpPr>
          <p:cNvPr id="168" name="Google Shape;168;g2ccf738033f_0_1282"/>
          <p:cNvSpPr txBox="1">
            <a:spLocks noGrp="1"/>
          </p:cNvSpPr>
          <p:nvPr>
            <p:ph type="title"/>
          </p:nvPr>
        </p:nvSpPr>
        <p:spPr>
          <a:xfrm>
            <a:off x="839788" y="457200"/>
            <a:ext cx="3932100" cy="16005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lgn="l">
              <a:lnSpc>
                <a:spcPct val="100000"/>
              </a:lnSpc>
              <a:spcBef>
                <a:spcPts val="0"/>
              </a:spcBef>
              <a:spcAft>
                <a:spcPts val="0"/>
              </a:spcAft>
              <a:buSzPts val="1500"/>
              <a:buNone/>
              <a:defRPr/>
            </a:lvl2pPr>
            <a:lvl3pPr lvl="2" algn="l">
              <a:lnSpc>
                <a:spcPct val="100000"/>
              </a:lnSpc>
              <a:spcBef>
                <a:spcPts val="0"/>
              </a:spcBef>
              <a:spcAft>
                <a:spcPts val="0"/>
              </a:spcAft>
              <a:buSzPts val="1500"/>
              <a:buNone/>
              <a:defRPr/>
            </a:lvl3pPr>
            <a:lvl4pPr lvl="3" algn="l">
              <a:lnSpc>
                <a:spcPct val="100000"/>
              </a:lnSpc>
              <a:spcBef>
                <a:spcPts val="0"/>
              </a:spcBef>
              <a:spcAft>
                <a:spcPts val="0"/>
              </a:spcAft>
              <a:buSzPts val="1500"/>
              <a:buNone/>
              <a:defRPr/>
            </a:lvl4pPr>
            <a:lvl5pPr lvl="4" algn="l">
              <a:lnSpc>
                <a:spcPct val="100000"/>
              </a:lnSpc>
              <a:spcBef>
                <a:spcPts val="0"/>
              </a:spcBef>
              <a:spcAft>
                <a:spcPts val="0"/>
              </a:spcAft>
              <a:buSzPts val="1500"/>
              <a:buNone/>
              <a:defRPr/>
            </a:lvl5pPr>
            <a:lvl6pPr lvl="5" algn="l">
              <a:lnSpc>
                <a:spcPct val="100000"/>
              </a:lnSpc>
              <a:spcBef>
                <a:spcPts val="0"/>
              </a:spcBef>
              <a:spcAft>
                <a:spcPts val="0"/>
              </a:spcAft>
              <a:buSzPts val="1500"/>
              <a:buNone/>
              <a:defRPr/>
            </a:lvl6pPr>
            <a:lvl7pPr lvl="6" algn="l">
              <a:lnSpc>
                <a:spcPct val="100000"/>
              </a:lnSpc>
              <a:spcBef>
                <a:spcPts val="0"/>
              </a:spcBef>
              <a:spcAft>
                <a:spcPts val="0"/>
              </a:spcAft>
              <a:buSzPts val="1500"/>
              <a:buNone/>
              <a:defRPr/>
            </a:lvl7pPr>
            <a:lvl8pPr lvl="7" algn="l">
              <a:lnSpc>
                <a:spcPct val="100000"/>
              </a:lnSpc>
              <a:spcBef>
                <a:spcPts val="0"/>
              </a:spcBef>
              <a:spcAft>
                <a:spcPts val="0"/>
              </a:spcAft>
              <a:buSzPts val="1500"/>
              <a:buNone/>
              <a:defRPr/>
            </a:lvl8pPr>
            <a:lvl9pPr lvl="8" algn="l">
              <a:lnSpc>
                <a:spcPct val="100000"/>
              </a:lnSpc>
              <a:spcBef>
                <a:spcPts val="0"/>
              </a:spcBef>
              <a:spcAft>
                <a:spcPts val="0"/>
              </a:spcAft>
              <a:buSzPts val="1500"/>
              <a:buNone/>
              <a:defRPr/>
            </a:lvl9pPr>
          </a:lstStyle>
          <a:p>
            <a:endParaRPr/>
          </a:p>
        </p:txBody>
      </p:sp>
      <p:sp>
        <p:nvSpPr>
          <p:cNvPr id="169" name="Google Shape;169;g2ccf738033f_0_1282"/>
          <p:cNvSpPr txBox="1">
            <a:spLocks noGrp="1"/>
          </p:cNvSpPr>
          <p:nvPr>
            <p:ph type="body" idx="1"/>
          </p:nvPr>
        </p:nvSpPr>
        <p:spPr>
          <a:xfrm>
            <a:off x="5183188" y="987425"/>
            <a:ext cx="6172500" cy="4873500"/>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1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170" name="Google Shape;170;g2ccf738033f_0_1282"/>
          <p:cNvSpPr txBox="1">
            <a:spLocks noGrp="1"/>
          </p:cNvSpPr>
          <p:nvPr>
            <p:ph type="body" idx="2"/>
          </p:nvPr>
        </p:nvSpPr>
        <p:spPr>
          <a:xfrm>
            <a:off x="839788" y="2057400"/>
            <a:ext cx="3932100" cy="3811500"/>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1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500"/>
              <a:buNone/>
              <a:defRPr sz="15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100"/>
              <a:buNone/>
              <a:defRPr sz="1100"/>
            </a:lvl4pPr>
            <a:lvl5pPr marL="2286000" lvl="4" indent="-228600" algn="l">
              <a:lnSpc>
                <a:spcPct val="90000"/>
              </a:lnSpc>
              <a:spcBef>
                <a:spcPts val="500"/>
              </a:spcBef>
              <a:spcAft>
                <a:spcPts val="0"/>
              </a:spcAft>
              <a:buClr>
                <a:schemeClr val="dk1"/>
              </a:buClr>
              <a:buSzPts val="1100"/>
              <a:buNone/>
              <a:defRPr sz="1100"/>
            </a:lvl5pPr>
            <a:lvl6pPr marL="2743200" lvl="5" indent="-228600" algn="l">
              <a:lnSpc>
                <a:spcPct val="90000"/>
              </a:lnSpc>
              <a:spcBef>
                <a:spcPts val="500"/>
              </a:spcBef>
              <a:spcAft>
                <a:spcPts val="0"/>
              </a:spcAft>
              <a:buClr>
                <a:schemeClr val="dk1"/>
              </a:buClr>
              <a:buSzPts val="1100"/>
              <a:buNone/>
              <a:defRPr sz="1100"/>
            </a:lvl6pPr>
            <a:lvl7pPr marL="3200400" lvl="6" indent="-228600" algn="l">
              <a:lnSpc>
                <a:spcPct val="90000"/>
              </a:lnSpc>
              <a:spcBef>
                <a:spcPts val="500"/>
              </a:spcBef>
              <a:spcAft>
                <a:spcPts val="0"/>
              </a:spcAft>
              <a:buClr>
                <a:schemeClr val="dk1"/>
              </a:buClr>
              <a:buSzPts val="1100"/>
              <a:buNone/>
              <a:defRPr sz="1100"/>
            </a:lvl7pPr>
            <a:lvl8pPr marL="3657600" lvl="7" indent="-228600" algn="l">
              <a:lnSpc>
                <a:spcPct val="90000"/>
              </a:lnSpc>
              <a:spcBef>
                <a:spcPts val="500"/>
              </a:spcBef>
              <a:spcAft>
                <a:spcPts val="0"/>
              </a:spcAft>
              <a:buClr>
                <a:schemeClr val="dk1"/>
              </a:buClr>
              <a:buSzPts val="1100"/>
              <a:buNone/>
              <a:defRPr sz="1100"/>
            </a:lvl8pPr>
            <a:lvl9pPr marL="4114800" lvl="8" indent="-228600" algn="l">
              <a:lnSpc>
                <a:spcPct val="90000"/>
              </a:lnSpc>
              <a:spcBef>
                <a:spcPts val="500"/>
              </a:spcBef>
              <a:spcAft>
                <a:spcPts val="0"/>
              </a:spcAft>
              <a:buClr>
                <a:schemeClr val="dk1"/>
              </a:buClr>
              <a:buSzPts val="1100"/>
              <a:buNone/>
              <a:defRPr sz="1100"/>
            </a:lvl9pPr>
          </a:lstStyle>
          <a:p>
            <a:endParaRPr/>
          </a:p>
        </p:txBody>
      </p:sp>
      <p:sp>
        <p:nvSpPr>
          <p:cNvPr id="171" name="Google Shape;171;g2ccf738033f_0_1282"/>
          <p:cNvSpPr txBox="1">
            <a:spLocks noGrp="1"/>
          </p:cNvSpPr>
          <p:nvPr>
            <p:ph type="dt" idx="10"/>
          </p:nvPr>
        </p:nvSpPr>
        <p:spPr>
          <a:xfrm>
            <a:off x="838200" y="6356350"/>
            <a:ext cx="2743200" cy="3651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500"/>
              <a:buNone/>
              <a:defRPr/>
            </a:lvl1pPr>
            <a:lvl2pPr lvl="1" algn="l">
              <a:lnSpc>
                <a:spcPct val="100000"/>
              </a:lnSpc>
              <a:spcBef>
                <a:spcPts val="0"/>
              </a:spcBef>
              <a:spcAft>
                <a:spcPts val="0"/>
              </a:spcAft>
              <a:buSzPts val="1500"/>
              <a:buNone/>
              <a:defRPr/>
            </a:lvl2pPr>
            <a:lvl3pPr lvl="2" algn="l">
              <a:lnSpc>
                <a:spcPct val="100000"/>
              </a:lnSpc>
              <a:spcBef>
                <a:spcPts val="0"/>
              </a:spcBef>
              <a:spcAft>
                <a:spcPts val="0"/>
              </a:spcAft>
              <a:buSzPts val="1500"/>
              <a:buNone/>
              <a:defRPr/>
            </a:lvl3pPr>
            <a:lvl4pPr lvl="3" algn="l">
              <a:lnSpc>
                <a:spcPct val="100000"/>
              </a:lnSpc>
              <a:spcBef>
                <a:spcPts val="0"/>
              </a:spcBef>
              <a:spcAft>
                <a:spcPts val="0"/>
              </a:spcAft>
              <a:buSzPts val="1500"/>
              <a:buNone/>
              <a:defRPr/>
            </a:lvl4pPr>
            <a:lvl5pPr lvl="4" algn="l">
              <a:lnSpc>
                <a:spcPct val="100000"/>
              </a:lnSpc>
              <a:spcBef>
                <a:spcPts val="0"/>
              </a:spcBef>
              <a:spcAft>
                <a:spcPts val="0"/>
              </a:spcAft>
              <a:buSzPts val="1500"/>
              <a:buNone/>
              <a:defRPr/>
            </a:lvl5pPr>
            <a:lvl6pPr lvl="5" algn="l">
              <a:lnSpc>
                <a:spcPct val="100000"/>
              </a:lnSpc>
              <a:spcBef>
                <a:spcPts val="0"/>
              </a:spcBef>
              <a:spcAft>
                <a:spcPts val="0"/>
              </a:spcAft>
              <a:buSzPts val="1500"/>
              <a:buNone/>
              <a:defRPr/>
            </a:lvl6pPr>
            <a:lvl7pPr lvl="6" algn="l">
              <a:lnSpc>
                <a:spcPct val="100000"/>
              </a:lnSpc>
              <a:spcBef>
                <a:spcPts val="0"/>
              </a:spcBef>
              <a:spcAft>
                <a:spcPts val="0"/>
              </a:spcAft>
              <a:buSzPts val="1500"/>
              <a:buNone/>
              <a:defRPr/>
            </a:lvl7pPr>
            <a:lvl8pPr lvl="7" algn="l">
              <a:lnSpc>
                <a:spcPct val="100000"/>
              </a:lnSpc>
              <a:spcBef>
                <a:spcPts val="0"/>
              </a:spcBef>
              <a:spcAft>
                <a:spcPts val="0"/>
              </a:spcAft>
              <a:buSzPts val="1500"/>
              <a:buNone/>
              <a:defRPr/>
            </a:lvl8pPr>
            <a:lvl9pPr lvl="8" algn="l">
              <a:lnSpc>
                <a:spcPct val="100000"/>
              </a:lnSpc>
              <a:spcBef>
                <a:spcPts val="0"/>
              </a:spcBef>
              <a:spcAft>
                <a:spcPts val="0"/>
              </a:spcAft>
              <a:buSzPts val="1500"/>
              <a:buNone/>
              <a:defRPr/>
            </a:lvl9pPr>
          </a:lstStyle>
          <a:p>
            <a:endParaRPr/>
          </a:p>
        </p:txBody>
      </p:sp>
      <p:sp>
        <p:nvSpPr>
          <p:cNvPr id="172" name="Google Shape;172;g2ccf738033f_0_1282"/>
          <p:cNvSpPr txBox="1">
            <a:spLocks noGrp="1"/>
          </p:cNvSpPr>
          <p:nvPr>
            <p:ph type="ftr" idx="11"/>
          </p:nvPr>
        </p:nvSpPr>
        <p:spPr>
          <a:xfrm>
            <a:off x="4038600" y="6356350"/>
            <a:ext cx="4114800" cy="365100"/>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500"/>
              <a:buNone/>
              <a:defRPr/>
            </a:lvl1pPr>
            <a:lvl2pPr lvl="1" algn="l">
              <a:lnSpc>
                <a:spcPct val="100000"/>
              </a:lnSpc>
              <a:spcBef>
                <a:spcPts val="0"/>
              </a:spcBef>
              <a:spcAft>
                <a:spcPts val="0"/>
              </a:spcAft>
              <a:buSzPts val="1500"/>
              <a:buNone/>
              <a:defRPr/>
            </a:lvl2pPr>
            <a:lvl3pPr lvl="2" algn="l">
              <a:lnSpc>
                <a:spcPct val="100000"/>
              </a:lnSpc>
              <a:spcBef>
                <a:spcPts val="0"/>
              </a:spcBef>
              <a:spcAft>
                <a:spcPts val="0"/>
              </a:spcAft>
              <a:buSzPts val="1500"/>
              <a:buNone/>
              <a:defRPr/>
            </a:lvl3pPr>
            <a:lvl4pPr lvl="3" algn="l">
              <a:lnSpc>
                <a:spcPct val="100000"/>
              </a:lnSpc>
              <a:spcBef>
                <a:spcPts val="0"/>
              </a:spcBef>
              <a:spcAft>
                <a:spcPts val="0"/>
              </a:spcAft>
              <a:buSzPts val="1500"/>
              <a:buNone/>
              <a:defRPr/>
            </a:lvl4pPr>
            <a:lvl5pPr lvl="4" algn="l">
              <a:lnSpc>
                <a:spcPct val="100000"/>
              </a:lnSpc>
              <a:spcBef>
                <a:spcPts val="0"/>
              </a:spcBef>
              <a:spcAft>
                <a:spcPts val="0"/>
              </a:spcAft>
              <a:buSzPts val="1500"/>
              <a:buNone/>
              <a:defRPr/>
            </a:lvl5pPr>
            <a:lvl6pPr lvl="5" algn="l">
              <a:lnSpc>
                <a:spcPct val="100000"/>
              </a:lnSpc>
              <a:spcBef>
                <a:spcPts val="0"/>
              </a:spcBef>
              <a:spcAft>
                <a:spcPts val="0"/>
              </a:spcAft>
              <a:buSzPts val="1500"/>
              <a:buNone/>
              <a:defRPr/>
            </a:lvl6pPr>
            <a:lvl7pPr lvl="6" algn="l">
              <a:lnSpc>
                <a:spcPct val="100000"/>
              </a:lnSpc>
              <a:spcBef>
                <a:spcPts val="0"/>
              </a:spcBef>
              <a:spcAft>
                <a:spcPts val="0"/>
              </a:spcAft>
              <a:buSzPts val="1500"/>
              <a:buNone/>
              <a:defRPr/>
            </a:lvl7pPr>
            <a:lvl8pPr lvl="7" algn="l">
              <a:lnSpc>
                <a:spcPct val="100000"/>
              </a:lnSpc>
              <a:spcBef>
                <a:spcPts val="0"/>
              </a:spcBef>
              <a:spcAft>
                <a:spcPts val="0"/>
              </a:spcAft>
              <a:buSzPts val="1500"/>
              <a:buNone/>
              <a:defRPr/>
            </a:lvl8pPr>
            <a:lvl9pPr lvl="8" algn="l">
              <a:lnSpc>
                <a:spcPct val="100000"/>
              </a:lnSpc>
              <a:spcBef>
                <a:spcPts val="0"/>
              </a:spcBef>
              <a:spcAft>
                <a:spcPts val="0"/>
              </a:spcAft>
              <a:buSzPts val="1500"/>
              <a:buNone/>
              <a:defRPr/>
            </a:lvl9pPr>
          </a:lstStyle>
          <a:p>
            <a:endParaRPr/>
          </a:p>
        </p:txBody>
      </p:sp>
      <p:sp>
        <p:nvSpPr>
          <p:cNvPr id="173" name="Google Shape;173;g2ccf738033f_0_1282"/>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t" anchorCtr="0">
            <a:noAutofit/>
          </a:bodyPr>
          <a:lstStyle>
            <a:lvl1pPr marL="0" marR="0" lvl="0" indent="0" algn="l" rtl="0">
              <a:lnSpc>
                <a:spcPct val="100000"/>
              </a:lnSpc>
              <a:spcBef>
                <a:spcPts val="0"/>
              </a:spcBef>
              <a:spcAft>
                <a:spcPts val="0"/>
              </a:spcAft>
              <a:buClr>
                <a:srgbClr val="000000"/>
              </a:buClr>
              <a:buSzPts val="1900"/>
              <a:buFont typeface="Arial"/>
              <a:buNone/>
              <a:defRPr sz="1900" b="0" i="0" u="none" strike="noStrike" cap="none">
                <a:solidFill>
                  <a:schemeClr val="dk1"/>
                </a:solidFill>
                <a:latin typeface="Calibri"/>
                <a:ea typeface="Calibri"/>
                <a:cs typeface="Calibri"/>
                <a:sym typeface="Calibri"/>
              </a:defRPr>
            </a:lvl1pPr>
            <a:lvl2pPr marL="0" marR="0" lvl="1" indent="0" algn="l" rtl="0">
              <a:lnSpc>
                <a:spcPct val="100000"/>
              </a:lnSpc>
              <a:spcBef>
                <a:spcPts val="0"/>
              </a:spcBef>
              <a:spcAft>
                <a:spcPts val="0"/>
              </a:spcAft>
              <a:buClr>
                <a:srgbClr val="000000"/>
              </a:buClr>
              <a:buSzPts val="1900"/>
              <a:buFont typeface="Arial"/>
              <a:buNone/>
              <a:defRPr sz="1900" b="0" i="0" u="none" strike="noStrike" cap="none">
                <a:solidFill>
                  <a:schemeClr val="dk1"/>
                </a:solidFill>
                <a:latin typeface="Calibri"/>
                <a:ea typeface="Calibri"/>
                <a:cs typeface="Calibri"/>
                <a:sym typeface="Calibri"/>
              </a:defRPr>
            </a:lvl2pPr>
            <a:lvl3pPr marL="0" marR="0" lvl="2" indent="0" algn="l" rtl="0">
              <a:lnSpc>
                <a:spcPct val="100000"/>
              </a:lnSpc>
              <a:spcBef>
                <a:spcPts val="0"/>
              </a:spcBef>
              <a:spcAft>
                <a:spcPts val="0"/>
              </a:spcAft>
              <a:buClr>
                <a:srgbClr val="000000"/>
              </a:buClr>
              <a:buSzPts val="1900"/>
              <a:buFont typeface="Arial"/>
              <a:buNone/>
              <a:defRPr sz="1900" b="0" i="0" u="none" strike="noStrike" cap="none">
                <a:solidFill>
                  <a:schemeClr val="dk1"/>
                </a:solidFill>
                <a:latin typeface="Calibri"/>
                <a:ea typeface="Calibri"/>
                <a:cs typeface="Calibri"/>
                <a:sym typeface="Calibri"/>
              </a:defRPr>
            </a:lvl3pPr>
            <a:lvl4pPr marL="0" marR="0" lvl="3" indent="0" algn="l" rtl="0">
              <a:lnSpc>
                <a:spcPct val="100000"/>
              </a:lnSpc>
              <a:spcBef>
                <a:spcPts val="0"/>
              </a:spcBef>
              <a:spcAft>
                <a:spcPts val="0"/>
              </a:spcAft>
              <a:buClr>
                <a:srgbClr val="000000"/>
              </a:buClr>
              <a:buSzPts val="1900"/>
              <a:buFont typeface="Arial"/>
              <a:buNone/>
              <a:defRPr sz="1900" b="0" i="0" u="none" strike="noStrike" cap="none">
                <a:solidFill>
                  <a:schemeClr val="dk1"/>
                </a:solidFill>
                <a:latin typeface="Calibri"/>
                <a:ea typeface="Calibri"/>
                <a:cs typeface="Calibri"/>
                <a:sym typeface="Calibri"/>
              </a:defRPr>
            </a:lvl4pPr>
            <a:lvl5pPr marL="0" marR="0" lvl="4" indent="0" algn="l" rtl="0">
              <a:lnSpc>
                <a:spcPct val="100000"/>
              </a:lnSpc>
              <a:spcBef>
                <a:spcPts val="0"/>
              </a:spcBef>
              <a:spcAft>
                <a:spcPts val="0"/>
              </a:spcAft>
              <a:buClr>
                <a:srgbClr val="000000"/>
              </a:buClr>
              <a:buSzPts val="1900"/>
              <a:buFont typeface="Arial"/>
              <a:buNone/>
              <a:defRPr sz="1900" b="0" i="0" u="none" strike="noStrike" cap="none">
                <a:solidFill>
                  <a:schemeClr val="dk1"/>
                </a:solidFill>
                <a:latin typeface="Calibri"/>
                <a:ea typeface="Calibri"/>
                <a:cs typeface="Calibri"/>
                <a:sym typeface="Calibri"/>
              </a:defRPr>
            </a:lvl5pPr>
            <a:lvl6pPr marL="0" marR="0" lvl="5" indent="0" algn="l" rtl="0">
              <a:lnSpc>
                <a:spcPct val="100000"/>
              </a:lnSpc>
              <a:spcBef>
                <a:spcPts val="0"/>
              </a:spcBef>
              <a:spcAft>
                <a:spcPts val="0"/>
              </a:spcAft>
              <a:buClr>
                <a:srgbClr val="000000"/>
              </a:buClr>
              <a:buSzPts val="1900"/>
              <a:buFont typeface="Arial"/>
              <a:buNone/>
              <a:defRPr sz="1900" b="0" i="0" u="none" strike="noStrike" cap="none">
                <a:solidFill>
                  <a:schemeClr val="dk1"/>
                </a:solidFill>
                <a:latin typeface="Calibri"/>
                <a:ea typeface="Calibri"/>
                <a:cs typeface="Calibri"/>
                <a:sym typeface="Calibri"/>
              </a:defRPr>
            </a:lvl6pPr>
            <a:lvl7pPr marL="0" marR="0" lvl="6" indent="0" algn="l" rtl="0">
              <a:lnSpc>
                <a:spcPct val="100000"/>
              </a:lnSpc>
              <a:spcBef>
                <a:spcPts val="0"/>
              </a:spcBef>
              <a:spcAft>
                <a:spcPts val="0"/>
              </a:spcAft>
              <a:buClr>
                <a:srgbClr val="000000"/>
              </a:buClr>
              <a:buSzPts val="1900"/>
              <a:buFont typeface="Arial"/>
              <a:buNone/>
              <a:defRPr sz="1900" b="0" i="0" u="none" strike="noStrike" cap="none">
                <a:solidFill>
                  <a:schemeClr val="dk1"/>
                </a:solidFill>
                <a:latin typeface="Calibri"/>
                <a:ea typeface="Calibri"/>
                <a:cs typeface="Calibri"/>
                <a:sym typeface="Calibri"/>
              </a:defRPr>
            </a:lvl7pPr>
            <a:lvl8pPr marL="0" marR="0" lvl="7" indent="0" algn="l" rtl="0">
              <a:lnSpc>
                <a:spcPct val="100000"/>
              </a:lnSpc>
              <a:spcBef>
                <a:spcPts val="0"/>
              </a:spcBef>
              <a:spcAft>
                <a:spcPts val="0"/>
              </a:spcAft>
              <a:buClr>
                <a:srgbClr val="000000"/>
              </a:buClr>
              <a:buSzPts val="1900"/>
              <a:buFont typeface="Arial"/>
              <a:buNone/>
              <a:defRPr sz="1900" b="0" i="0" u="none" strike="noStrike" cap="none">
                <a:solidFill>
                  <a:schemeClr val="dk1"/>
                </a:solidFill>
                <a:latin typeface="Calibri"/>
                <a:ea typeface="Calibri"/>
                <a:cs typeface="Calibri"/>
                <a:sym typeface="Calibri"/>
              </a:defRPr>
            </a:lvl8pPr>
            <a:lvl9pPr marL="0" marR="0" lvl="8" indent="0" algn="l" rtl="0">
              <a:lnSpc>
                <a:spcPct val="100000"/>
              </a:lnSpc>
              <a:spcBef>
                <a:spcPts val="0"/>
              </a:spcBef>
              <a:spcAft>
                <a:spcPts val="0"/>
              </a:spcAft>
              <a:buClr>
                <a:srgbClr val="000000"/>
              </a:buClr>
              <a:buSzPts val="1900"/>
              <a:buFont typeface="Arial"/>
              <a:buNone/>
              <a:defRPr sz="1900" b="0" i="0" u="none" strike="noStrike" cap="none">
                <a:solidFill>
                  <a:schemeClr val="dk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‹nº›</a:t>
            </a:fld>
            <a:endParaRP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matchingName="Imagem com Legenda" type="picTx">
  <p:cSld name="PICTURE_WITH_CAPTION_TEXT">
    <p:spTree>
      <p:nvGrpSpPr>
        <p:cNvPr id="1" name="Shape 174"/>
        <p:cNvGrpSpPr/>
        <p:nvPr/>
      </p:nvGrpSpPr>
      <p:grpSpPr>
        <a:xfrm>
          <a:off x="0" y="0"/>
          <a:ext cx="0" cy="0"/>
          <a:chOff x="0" y="0"/>
          <a:chExt cx="0" cy="0"/>
        </a:xfrm>
      </p:grpSpPr>
      <p:sp>
        <p:nvSpPr>
          <p:cNvPr id="175" name="Google Shape;175;g2ccf738033f_0_1289"/>
          <p:cNvSpPr txBox="1">
            <a:spLocks noGrp="1"/>
          </p:cNvSpPr>
          <p:nvPr>
            <p:ph type="title"/>
          </p:nvPr>
        </p:nvSpPr>
        <p:spPr>
          <a:xfrm>
            <a:off x="839788" y="457200"/>
            <a:ext cx="3932100" cy="16005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lgn="l">
              <a:lnSpc>
                <a:spcPct val="100000"/>
              </a:lnSpc>
              <a:spcBef>
                <a:spcPts val="0"/>
              </a:spcBef>
              <a:spcAft>
                <a:spcPts val="0"/>
              </a:spcAft>
              <a:buSzPts val="1500"/>
              <a:buNone/>
              <a:defRPr/>
            </a:lvl2pPr>
            <a:lvl3pPr lvl="2" algn="l">
              <a:lnSpc>
                <a:spcPct val="100000"/>
              </a:lnSpc>
              <a:spcBef>
                <a:spcPts val="0"/>
              </a:spcBef>
              <a:spcAft>
                <a:spcPts val="0"/>
              </a:spcAft>
              <a:buSzPts val="1500"/>
              <a:buNone/>
              <a:defRPr/>
            </a:lvl3pPr>
            <a:lvl4pPr lvl="3" algn="l">
              <a:lnSpc>
                <a:spcPct val="100000"/>
              </a:lnSpc>
              <a:spcBef>
                <a:spcPts val="0"/>
              </a:spcBef>
              <a:spcAft>
                <a:spcPts val="0"/>
              </a:spcAft>
              <a:buSzPts val="1500"/>
              <a:buNone/>
              <a:defRPr/>
            </a:lvl4pPr>
            <a:lvl5pPr lvl="4" algn="l">
              <a:lnSpc>
                <a:spcPct val="100000"/>
              </a:lnSpc>
              <a:spcBef>
                <a:spcPts val="0"/>
              </a:spcBef>
              <a:spcAft>
                <a:spcPts val="0"/>
              </a:spcAft>
              <a:buSzPts val="1500"/>
              <a:buNone/>
              <a:defRPr/>
            </a:lvl5pPr>
            <a:lvl6pPr lvl="5" algn="l">
              <a:lnSpc>
                <a:spcPct val="100000"/>
              </a:lnSpc>
              <a:spcBef>
                <a:spcPts val="0"/>
              </a:spcBef>
              <a:spcAft>
                <a:spcPts val="0"/>
              </a:spcAft>
              <a:buSzPts val="1500"/>
              <a:buNone/>
              <a:defRPr/>
            </a:lvl6pPr>
            <a:lvl7pPr lvl="6" algn="l">
              <a:lnSpc>
                <a:spcPct val="100000"/>
              </a:lnSpc>
              <a:spcBef>
                <a:spcPts val="0"/>
              </a:spcBef>
              <a:spcAft>
                <a:spcPts val="0"/>
              </a:spcAft>
              <a:buSzPts val="1500"/>
              <a:buNone/>
              <a:defRPr/>
            </a:lvl7pPr>
            <a:lvl8pPr lvl="7" algn="l">
              <a:lnSpc>
                <a:spcPct val="100000"/>
              </a:lnSpc>
              <a:spcBef>
                <a:spcPts val="0"/>
              </a:spcBef>
              <a:spcAft>
                <a:spcPts val="0"/>
              </a:spcAft>
              <a:buSzPts val="1500"/>
              <a:buNone/>
              <a:defRPr/>
            </a:lvl8pPr>
            <a:lvl9pPr lvl="8" algn="l">
              <a:lnSpc>
                <a:spcPct val="100000"/>
              </a:lnSpc>
              <a:spcBef>
                <a:spcPts val="0"/>
              </a:spcBef>
              <a:spcAft>
                <a:spcPts val="0"/>
              </a:spcAft>
              <a:buSzPts val="1500"/>
              <a:buNone/>
              <a:defRPr/>
            </a:lvl9pPr>
          </a:lstStyle>
          <a:p>
            <a:endParaRPr/>
          </a:p>
        </p:txBody>
      </p:sp>
      <p:sp>
        <p:nvSpPr>
          <p:cNvPr id="176" name="Google Shape;176;g2ccf738033f_0_1289"/>
          <p:cNvSpPr>
            <a:spLocks noGrp="1"/>
          </p:cNvSpPr>
          <p:nvPr>
            <p:ph type="pic" idx="2"/>
          </p:nvPr>
        </p:nvSpPr>
        <p:spPr>
          <a:xfrm>
            <a:off x="5183188" y="987425"/>
            <a:ext cx="6172500" cy="4873500"/>
          </a:xfrm>
          <a:prstGeom prst="rect">
            <a:avLst/>
          </a:prstGeom>
          <a:noFill/>
          <a:ln>
            <a:noFill/>
          </a:ln>
        </p:spPr>
      </p:sp>
      <p:sp>
        <p:nvSpPr>
          <p:cNvPr id="177" name="Google Shape;177;g2ccf738033f_0_1289"/>
          <p:cNvSpPr txBox="1">
            <a:spLocks noGrp="1"/>
          </p:cNvSpPr>
          <p:nvPr>
            <p:ph type="body" idx="1"/>
          </p:nvPr>
        </p:nvSpPr>
        <p:spPr>
          <a:xfrm>
            <a:off x="839788" y="2057400"/>
            <a:ext cx="3932100" cy="3811500"/>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1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500"/>
              <a:buNone/>
              <a:defRPr sz="15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100"/>
              <a:buNone/>
              <a:defRPr sz="1100"/>
            </a:lvl4pPr>
            <a:lvl5pPr marL="2286000" lvl="4" indent="-228600" algn="l">
              <a:lnSpc>
                <a:spcPct val="90000"/>
              </a:lnSpc>
              <a:spcBef>
                <a:spcPts val="500"/>
              </a:spcBef>
              <a:spcAft>
                <a:spcPts val="0"/>
              </a:spcAft>
              <a:buClr>
                <a:schemeClr val="dk1"/>
              </a:buClr>
              <a:buSzPts val="1100"/>
              <a:buNone/>
              <a:defRPr sz="1100"/>
            </a:lvl5pPr>
            <a:lvl6pPr marL="2743200" lvl="5" indent="-228600" algn="l">
              <a:lnSpc>
                <a:spcPct val="90000"/>
              </a:lnSpc>
              <a:spcBef>
                <a:spcPts val="500"/>
              </a:spcBef>
              <a:spcAft>
                <a:spcPts val="0"/>
              </a:spcAft>
              <a:buClr>
                <a:schemeClr val="dk1"/>
              </a:buClr>
              <a:buSzPts val="1100"/>
              <a:buNone/>
              <a:defRPr sz="1100"/>
            </a:lvl6pPr>
            <a:lvl7pPr marL="3200400" lvl="6" indent="-228600" algn="l">
              <a:lnSpc>
                <a:spcPct val="90000"/>
              </a:lnSpc>
              <a:spcBef>
                <a:spcPts val="500"/>
              </a:spcBef>
              <a:spcAft>
                <a:spcPts val="0"/>
              </a:spcAft>
              <a:buClr>
                <a:schemeClr val="dk1"/>
              </a:buClr>
              <a:buSzPts val="1100"/>
              <a:buNone/>
              <a:defRPr sz="1100"/>
            </a:lvl7pPr>
            <a:lvl8pPr marL="3657600" lvl="7" indent="-228600" algn="l">
              <a:lnSpc>
                <a:spcPct val="90000"/>
              </a:lnSpc>
              <a:spcBef>
                <a:spcPts val="500"/>
              </a:spcBef>
              <a:spcAft>
                <a:spcPts val="0"/>
              </a:spcAft>
              <a:buClr>
                <a:schemeClr val="dk1"/>
              </a:buClr>
              <a:buSzPts val="1100"/>
              <a:buNone/>
              <a:defRPr sz="1100"/>
            </a:lvl8pPr>
            <a:lvl9pPr marL="4114800" lvl="8" indent="-228600" algn="l">
              <a:lnSpc>
                <a:spcPct val="90000"/>
              </a:lnSpc>
              <a:spcBef>
                <a:spcPts val="500"/>
              </a:spcBef>
              <a:spcAft>
                <a:spcPts val="0"/>
              </a:spcAft>
              <a:buClr>
                <a:schemeClr val="dk1"/>
              </a:buClr>
              <a:buSzPts val="1100"/>
              <a:buNone/>
              <a:defRPr sz="1100"/>
            </a:lvl9pPr>
          </a:lstStyle>
          <a:p>
            <a:endParaRPr/>
          </a:p>
        </p:txBody>
      </p:sp>
      <p:sp>
        <p:nvSpPr>
          <p:cNvPr id="178" name="Google Shape;178;g2ccf738033f_0_1289"/>
          <p:cNvSpPr txBox="1">
            <a:spLocks noGrp="1"/>
          </p:cNvSpPr>
          <p:nvPr>
            <p:ph type="dt" idx="10"/>
          </p:nvPr>
        </p:nvSpPr>
        <p:spPr>
          <a:xfrm>
            <a:off x="838200" y="6356350"/>
            <a:ext cx="2743200" cy="3651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500"/>
              <a:buNone/>
              <a:defRPr/>
            </a:lvl1pPr>
            <a:lvl2pPr lvl="1" algn="l">
              <a:lnSpc>
                <a:spcPct val="100000"/>
              </a:lnSpc>
              <a:spcBef>
                <a:spcPts val="0"/>
              </a:spcBef>
              <a:spcAft>
                <a:spcPts val="0"/>
              </a:spcAft>
              <a:buSzPts val="1500"/>
              <a:buNone/>
              <a:defRPr/>
            </a:lvl2pPr>
            <a:lvl3pPr lvl="2" algn="l">
              <a:lnSpc>
                <a:spcPct val="100000"/>
              </a:lnSpc>
              <a:spcBef>
                <a:spcPts val="0"/>
              </a:spcBef>
              <a:spcAft>
                <a:spcPts val="0"/>
              </a:spcAft>
              <a:buSzPts val="1500"/>
              <a:buNone/>
              <a:defRPr/>
            </a:lvl3pPr>
            <a:lvl4pPr lvl="3" algn="l">
              <a:lnSpc>
                <a:spcPct val="100000"/>
              </a:lnSpc>
              <a:spcBef>
                <a:spcPts val="0"/>
              </a:spcBef>
              <a:spcAft>
                <a:spcPts val="0"/>
              </a:spcAft>
              <a:buSzPts val="1500"/>
              <a:buNone/>
              <a:defRPr/>
            </a:lvl4pPr>
            <a:lvl5pPr lvl="4" algn="l">
              <a:lnSpc>
                <a:spcPct val="100000"/>
              </a:lnSpc>
              <a:spcBef>
                <a:spcPts val="0"/>
              </a:spcBef>
              <a:spcAft>
                <a:spcPts val="0"/>
              </a:spcAft>
              <a:buSzPts val="1500"/>
              <a:buNone/>
              <a:defRPr/>
            </a:lvl5pPr>
            <a:lvl6pPr lvl="5" algn="l">
              <a:lnSpc>
                <a:spcPct val="100000"/>
              </a:lnSpc>
              <a:spcBef>
                <a:spcPts val="0"/>
              </a:spcBef>
              <a:spcAft>
                <a:spcPts val="0"/>
              </a:spcAft>
              <a:buSzPts val="1500"/>
              <a:buNone/>
              <a:defRPr/>
            </a:lvl6pPr>
            <a:lvl7pPr lvl="6" algn="l">
              <a:lnSpc>
                <a:spcPct val="100000"/>
              </a:lnSpc>
              <a:spcBef>
                <a:spcPts val="0"/>
              </a:spcBef>
              <a:spcAft>
                <a:spcPts val="0"/>
              </a:spcAft>
              <a:buSzPts val="1500"/>
              <a:buNone/>
              <a:defRPr/>
            </a:lvl7pPr>
            <a:lvl8pPr lvl="7" algn="l">
              <a:lnSpc>
                <a:spcPct val="100000"/>
              </a:lnSpc>
              <a:spcBef>
                <a:spcPts val="0"/>
              </a:spcBef>
              <a:spcAft>
                <a:spcPts val="0"/>
              </a:spcAft>
              <a:buSzPts val="1500"/>
              <a:buNone/>
              <a:defRPr/>
            </a:lvl8pPr>
            <a:lvl9pPr lvl="8" algn="l">
              <a:lnSpc>
                <a:spcPct val="100000"/>
              </a:lnSpc>
              <a:spcBef>
                <a:spcPts val="0"/>
              </a:spcBef>
              <a:spcAft>
                <a:spcPts val="0"/>
              </a:spcAft>
              <a:buSzPts val="1500"/>
              <a:buNone/>
              <a:defRPr/>
            </a:lvl9pPr>
          </a:lstStyle>
          <a:p>
            <a:endParaRPr/>
          </a:p>
        </p:txBody>
      </p:sp>
      <p:sp>
        <p:nvSpPr>
          <p:cNvPr id="179" name="Google Shape;179;g2ccf738033f_0_1289"/>
          <p:cNvSpPr txBox="1">
            <a:spLocks noGrp="1"/>
          </p:cNvSpPr>
          <p:nvPr>
            <p:ph type="ftr" idx="11"/>
          </p:nvPr>
        </p:nvSpPr>
        <p:spPr>
          <a:xfrm>
            <a:off x="4038600" y="6356350"/>
            <a:ext cx="4114800" cy="365100"/>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500"/>
              <a:buNone/>
              <a:defRPr/>
            </a:lvl1pPr>
            <a:lvl2pPr lvl="1" algn="l">
              <a:lnSpc>
                <a:spcPct val="100000"/>
              </a:lnSpc>
              <a:spcBef>
                <a:spcPts val="0"/>
              </a:spcBef>
              <a:spcAft>
                <a:spcPts val="0"/>
              </a:spcAft>
              <a:buSzPts val="1500"/>
              <a:buNone/>
              <a:defRPr/>
            </a:lvl2pPr>
            <a:lvl3pPr lvl="2" algn="l">
              <a:lnSpc>
                <a:spcPct val="100000"/>
              </a:lnSpc>
              <a:spcBef>
                <a:spcPts val="0"/>
              </a:spcBef>
              <a:spcAft>
                <a:spcPts val="0"/>
              </a:spcAft>
              <a:buSzPts val="1500"/>
              <a:buNone/>
              <a:defRPr/>
            </a:lvl3pPr>
            <a:lvl4pPr lvl="3" algn="l">
              <a:lnSpc>
                <a:spcPct val="100000"/>
              </a:lnSpc>
              <a:spcBef>
                <a:spcPts val="0"/>
              </a:spcBef>
              <a:spcAft>
                <a:spcPts val="0"/>
              </a:spcAft>
              <a:buSzPts val="1500"/>
              <a:buNone/>
              <a:defRPr/>
            </a:lvl4pPr>
            <a:lvl5pPr lvl="4" algn="l">
              <a:lnSpc>
                <a:spcPct val="100000"/>
              </a:lnSpc>
              <a:spcBef>
                <a:spcPts val="0"/>
              </a:spcBef>
              <a:spcAft>
                <a:spcPts val="0"/>
              </a:spcAft>
              <a:buSzPts val="1500"/>
              <a:buNone/>
              <a:defRPr/>
            </a:lvl5pPr>
            <a:lvl6pPr lvl="5" algn="l">
              <a:lnSpc>
                <a:spcPct val="100000"/>
              </a:lnSpc>
              <a:spcBef>
                <a:spcPts val="0"/>
              </a:spcBef>
              <a:spcAft>
                <a:spcPts val="0"/>
              </a:spcAft>
              <a:buSzPts val="1500"/>
              <a:buNone/>
              <a:defRPr/>
            </a:lvl6pPr>
            <a:lvl7pPr lvl="6" algn="l">
              <a:lnSpc>
                <a:spcPct val="100000"/>
              </a:lnSpc>
              <a:spcBef>
                <a:spcPts val="0"/>
              </a:spcBef>
              <a:spcAft>
                <a:spcPts val="0"/>
              </a:spcAft>
              <a:buSzPts val="1500"/>
              <a:buNone/>
              <a:defRPr/>
            </a:lvl7pPr>
            <a:lvl8pPr lvl="7" algn="l">
              <a:lnSpc>
                <a:spcPct val="100000"/>
              </a:lnSpc>
              <a:spcBef>
                <a:spcPts val="0"/>
              </a:spcBef>
              <a:spcAft>
                <a:spcPts val="0"/>
              </a:spcAft>
              <a:buSzPts val="1500"/>
              <a:buNone/>
              <a:defRPr/>
            </a:lvl8pPr>
            <a:lvl9pPr lvl="8" algn="l">
              <a:lnSpc>
                <a:spcPct val="100000"/>
              </a:lnSpc>
              <a:spcBef>
                <a:spcPts val="0"/>
              </a:spcBef>
              <a:spcAft>
                <a:spcPts val="0"/>
              </a:spcAft>
              <a:buSzPts val="1500"/>
              <a:buNone/>
              <a:defRPr/>
            </a:lvl9pPr>
          </a:lstStyle>
          <a:p>
            <a:endParaRPr/>
          </a:p>
        </p:txBody>
      </p:sp>
      <p:sp>
        <p:nvSpPr>
          <p:cNvPr id="180" name="Google Shape;180;g2ccf738033f_0_1289"/>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t" anchorCtr="0">
            <a:noAutofit/>
          </a:bodyPr>
          <a:lstStyle>
            <a:lvl1pPr marL="0" marR="0" lvl="0" indent="0" algn="l" rtl="0">
              <a:lnSpc>
                <a:spcPct val="100000"/>
              </a:lnSpc>
              <a:spcBef>
                <a:spcPts val="0"/>
              </a:spcBef>
              <a:spcAft>
                <a:spcPts val="0"/>
              </a:spcAft>
              <a:buClr>
                <a:srgbClr val="000000"/>
              </a:buClr>
              <a:buSzPts val="1900"/>
              <a:buFont typeface="Arial"/>
              <a:buNone/>
              <a:defRPr sz="1900" b="0" i="0" u="none" strike="noStrike" cap="none">
                <a:solidFill>
                  <a:schemeClr val="dk1"/>
                </a:solidFill>
                <a:latin typeface="Calibri"/>
                <a:ea typeface="Calibri"/>
                <a:cs typeface="Calibri"/>
                <a:sym typeface="Calibri"/>
              </a:defRPr>
            </a:lvl1pPr>
            <a:lvl2pPr marL="0" marR="0" lvl="1" indent="0" algn="l" rtl="0">
              <a:lnSpc>
                <a:spcPct val="100000"/>
              </a:lnSpc>
              <a:spcBef>
                <a:spcPts val="0"/>
              </a:spcBef>
              <a:spcAft>
                <a:spcPts val="0"/>
              </a:spcAft>
              <a:buClr>
                <a:srgbClr val="000000"/>
              </a:buClr>
              <a:buSzPts val="1900"/>
              <a:buFont typeface="Arial"/>
              <a:buNone/>
              <a:defRPr sz="1900" b="0" i="0" u="none" strike="noStrike" cap="none">
                <a:solidFill>
                  <a:schemeClr val="dk1"/>
                </a:solidFill>
                <a:latin typeface="Calibri"/>
                <a:ea typeface="Calibri"/>
                <a:cs typeface="Calibri"/>
                <a:sym typeface="Calibri"/>
              </a:defRPr>
            </a:lvl2pPr>
            <a:lvl3pPr marL="0" marR="0" lvl="2" indent="0" algn="l" rtl="0">
              <a:lnSpc>
                <a:spcPct val="100000"/>
              </a:lnSpc>
              <a:spcBef>
                <a:spcPts val="0"/>
              </a:spcBef>
              <a:spcAft>
                <a:spcPts val="0"/>
              </a:spcAft>
              <a:buClr>
                <a:srgbClr val="000000"/>
              </a:buClr>
              <a:buSzPts val="1900"/>
              <a:buFont typeface="Arial"/>
              <a:buNone/>
              <a:defRPr sz="1900" b="0" i="0" u="none" strike="noStrike" cap="none">
                <a:solidFill>
                  <a:schemeClr val="dk1"/>
                </a:solidFill>
                <a:latin typeface="Calibri"/>
                <a:ea typeface="Calibri"/>
                <a:cs typeface="Calibri"/>
                <a:sym typeface="Calibri"/>
              </a:defRPr>
            </a:lvl3pPr>
            <a:lvl4pPr marL="0" marR="0" lvl="3" indent="0" algn="l" rtl="0">
              <a:lnSpc>
                <a:spcPct val="100000"/>
              </a:lnSpc>
              <a:spcBef>
                <a:spcPts val="0"/>
              </a:spcBef>
              <a:spcAft>
                <a:spcPts val="0"/>
              </a:spcAft>
              <a:buClr>
                <a:srgbClr val="000000"/>
              </a:buClr>
              <a:buSzPts val="1900"/>
              <a:buFont typeface="Arial"/>
              <a:buNone/>
              <a:defRPr sz="1900" b="0" i="0" u="none" strike="noStrike" cap="none">
                <a:solidFill>
                  <a:schemeClr val="dk1"/>
                </a:solidFill>
                <a:latin typeface="Calibri"/>
                <a:ea typeface="Calibri"/>
                <a:cs typeface="Calibri"/>
                <a:sym typeface="Calibri"/>
              </a:defRPr>
            </a:lvl4pPr>
            <a:lvl5pPr marL="0" marR="0" lvl="4" indent="0" algn="l" rtl="0">
              <a:lnSpc>
                <a:spcPct val="100000"/>
              </a:lnSpc>
              <a:spcBef>
                <a:spcPts val="0"/>
              </a:spcBef>
              <a:spcAft>
                <a:spcPts val="0"/>
              </a:spcAft>
              <a:buClr>
                <a:srgbClr val="000000"/>
              </a:buClr>
              <a:buSzPts val="1900"/>
              <a:buFont typeface="Arial"/>
              <a:buNone/>
              <a:defRPr sz="1900" b="0" i="0" u="none" strike="noStrike" cap="none">
                <a:solidFill>
                  <a:schemeClr val="dk1"/>
                </a:solidFill>
                <a:latin typeface="Calibri"/>
                <a:ea typeface="Calibri"/>
                <a:cs typeface="Calibri"/>
                <a:sym typeface="Calibri"/>
              </a:defRPr>
            </a:lvl5pPr>
            <a:lvl6pPr marL="0" marR="0" lvl="5" indent="0" algn="l" rtl="0">
              <a:lnSpc>
                <a:spcPct val="100000"/>
              </a:lnSpc>
              <a:spcBef>
                <a:spcPts val="0"/>
              </a:spcBef>
              <a:spcAft>
                <a:spcPts val="0"/>
              </a:spcAft>
              <a:buClr>
                <a:srgbClr val="000000"/>
              </a:buClr>
              <a:buSzPts val="1900"/>
              <a:buFont typeface="Arial"/>
              <a:buNone/>
              <a:defRPr sz="1900" b="0" i="0" u="none" strike="noStrike" cap="none">
                <a:solidFill>
                  <a:schemeClr val="dk1"/>
                </a:solidFill>
                <a:latin typeface="Calibri"/>
                <a:ea typeface="Calibri"/>
                <a:cs typeface="Calibri"/>
                <a:sym typeface="Calibri"/>
              </a:defRPr>
            </a:lvl6pPr>
            <a:lvl7pPr marL="0" marR="0" lvl="6" indent="0" algn="l" rtl="0">
              <a:lnSpc>
                <a:spcPct val="100000"/>
              </a:lnSpc>
              <a:spcBef>
                <a:spcPts val="0"/>
              </a:spcBef>
              <a:spcAft>
                <a:spcPts val="0"/>
              </a:spcAft>
              <a:buClr>
                <a:srgbClr val="000000"/>
              </a:buClr>
              <a:buSzPts val="1900"/>
              <a:buFont typeface="Arial"/>
              <a:buNone/>
              <a:defRPr sz="1900" b="0" i="0" u="none" strike="noStrike" cap="none">
                <a:solidFill>
                  <a:schemeClr val="dk1"/>
                </a:solidFill>
                <a:latin typeface="Calibri"/>
                <a:ea typeface="Calibri"/>
                <a:cs typeface="Calibri"/>
                <a:sym typeface="Calibri"/>
              </a:defRPr>
            </a:lvl7pPr>
            <a:lvl8pPr marL="0" marR="0" lvl="7" indent="0" algn="l" rtl="0">
              <a:lnSpc>
                <a:spcPct val="100000"/>
              </a:lnSpc>
              <a:spcBef>
                <a:spcPts val="0"/>
              </a:spcBef>
              <a:spcAft>
                <a:spcPts val="0"/>
              </a:spcAft>
              <a:buClr>
                <a:srgbClr val="000000"/>
              </a:buClr>
              <a:buSzPts val="1900"/>
              <a:buFont typeface="Arial"/>
              <a:buNone/>
              <a:defRPr sz="1900" b="0" i="0" u="none" strike="noStrike" cap="none">
                <a:solidFill>
                  <a:schemeClr val="dk1"/>
                </a:solidFill>
                <a:latin typeface="Calibri"/>
                <a:ea typeface="Calibri"/>
                <a:cs typeface="Calibri"/>
                <a:sym typeface="Calibri"/>
              </a:defRPr>
            </a:lvl8pPr>
            <a:lvl9pPr marL="0" marR="0" lvl="8" indent="0" algn="l" rtl="0">
              <a:lnSpc>
                <a:spcPct val="100000"/>
              </a:lnSpc>
              <a:spcBef>
                <a:spcPts val="0"/>
              </a:spcBef>
              <a:spcAft>
                <a:spcPts val="0"/>
              </a:spcAft>
              <a:buClr>
                <a:srgbClr val="000000"/>
              </a:buClr>
              <a:buSzPts val="1900"/>
              <a:buFont typeface="Arial"/>
              <a:buNone/>
              <a:defRPr sz="1900" b="0" i="0" u="none" strike="noStrike" cap="none">
                <a:solidFill>
                  <a:schemeClr val="dk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‹nº›</a:t>
            </a:fld>
            <a:endParaRP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matchingName="Título e Texto Vertical" type="vertTx">
  <p:cSld name="VERTICAL_TEXT">
    <p:spTree>
      <p:nvGrpSpPr>
        <p:cNvPr id="1" name="Shape 181"/>
        <p:cNvGrpSpPr/>
        <p:nvPr/>
      </p:nvGrpSpPr>
      <p:grpSpPr>
        <a:xfrm>
          <a:off x="0" y="0"/>
          <a:ext cx="0" cy="0"/>
          <a:chOff x="0" y="0"/>
          <a:chExt cx="0" cy="0"/>
        </a:xfrm>
      </p:grpSpPr>
      <p:sp>
        <p:nvSpPr>
          <p:cNvPr id="182" name="Google Shape;182;g2ccf738033f_0_1296"/>
          <p:cNvSpPr txBox="1">
            <a:spLocks noGrp="1"/>
          </p:cNvSpPr>
          <p:nvPr>
            <p:ph type="title"/>
          </p:nvPr>
        </p:nvSpPr>
        <p:spPr>
          <a:xfrm>
            <a:off x="838200" y="365125"/>
            <a:ext cx="10515600" cy="13257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900"/>
              <a:buNone/>
              <a:defRPr/>
            </a:lvl1pPr>
            <a:lvl2pPr lvl="1" algn="l">
              <a:lnSpc>
                <a:spcPct val="100000"/>
              </a:lnSpc>
              <a:spcBef>
                <a:spcPts val="0"/>
              </a:spcBef>
              <a:spcAft>
                <a:spcPts val="0"/>
              </a:spcAft>
              <a:buSzPts val="1500"/>
              <a:buNone/>
              <a:defRPr/>
            </a:lvl2pPr>
            <a:lvl3pPr lvl="2" algn="l">
              <a:lnSpc>
                <a:spcPct val="100000"/>
              </a:lnSpc>
              <a:spcBef>
                <a:spcPts val="0"/>
              </a:spcBef>
              <a:spcAft>
                <a:spcPts val="0"/>
              </a:spcAft>
              <a:buSzPts val="1500"/>
              <a:buNone/>
              <a:defRPr/>
            </a:lvl3pPr>
            <a:lvl4pPr lvl="3" algn="l">
              <a:lnSpc>
                <a:spcPct val="100000"/>
              </a:lnSpc>
              <a:spcBef>
                <a:spcPts val="0"/>
              </a:spcBef>
              <a:spcAft>
                <a:spcPts val="0"/>
              </a:spcAft>
              <a:buSzPts val="1500"/>
              <a:buNone/>
              <a:defRPr/>
            </a:lvl4pPr>
            <a:lvl5pPr lvl="4" algn="l">
              <a:lnSpc>
                <a:spcPct val="100000"/>
              </a:lnSpc>
              <a:spcBef>
                <a:spcPts val="0"/>
              </a:spcBef>
              <a:spcAft>
                <a:spcPts val="0"/>
              </a:spcAft>
              <a:buSzPts val="1500"/>
              <a:buNone/>
              <a:defRPr/>
            </a:lvl5pPr>
            <a:lvl6pPr lvl="5" algn="l">
              <a:lnSpc>
                <a:spcPct val="100000"/>
              </a:lnSpc>
              <a:spcBef>
                <a:spcPts val="0"/>
              </a:spcBef>
              <a:spcAft>
                <a:spcPts val="0"/>
              </a:spcAft>
              <a:buSzPts val="1500"/>
              <a:buNone/>
              <a:defRPr/>
            </a:lvl6pPr>
            <a:lvl7pPr lvl="6" algn="l">
              <a:lnSpc>
                <a:spcPct val="100000"/>
              </a:lnSpc>
              <a:spcBef>
                <a:spcPts val="0"/>
              </a:spcBef>
              <a:spcAft>
                <a:spcPts val="0"/>
              </a:spcAft>
              <a:buSzPts val="1500"/>
              <a:buNone/>
              <a:defRPr/>
            </a:lvl7pPr>
            <a:lvl8pPr lvl="7" algn="l">
              <a:lnSpc>
                <a:spcPct val="100000"/>
              </a:lnSpc>
              <a:spcBef>
                <a:spcPts val="0"/>
              </a:spcBef>
              <a:spcAft>
                <a:spcPts val="0"/>
              </a:spcAft>
              <a:buSzPts val="1500"/>
              <a:buNone/>
              <a:defRPr/>
            </a:lvl8pPr>
            <a:lvl9pPr lvl="8" algn="l">
              <a:lnSpc>
                <a:spcPct val="100000"/>
              </a:lnSpc>
              <a:spcBef>
                <a:spcPts val="0"/>
              </a:spcBef>
              <a:spcAft>
                <a:spcPts val="0"/>
              </a:spcAft>
              <a:buSzPts val="1500"/>
              <a:buNone/>
              <a:defRPr/>
            </a:lvl9pPr>
          </a:lstStyle>
          <a:p>
            <a:endParaRPr/>
          </a:p>
        </p:txBody>
      </p:sp>
      <p:sp>
        <p:nvSpPr>
          <p:cNvPr id="183" name="Google Shape;183;g2ccf738033f_0_1296"/>
          <p:cNvSpPr txBox="1">
            <a:spLocks noGrp="1"/>
          </p:cNvSpPr>
          <p:nvPr>
            <p:ph type="body" idx="1"/>
          </p:nvPr>
        </p:nvSpPr>
        <p:spPr>
          <a:xfrm rot="5400000">
            <a:off x="3920400" y="-1256575"/>
            <a:ext cx="4351200" cy="10515600"/>
          </a:xfrm>
          <a:prstGeom prst="rect">
            <a:avLst/>
          </a:prstGeom>
          <a:noFill/>
          <a:ln>
            <a:noFill/>
          </a:ln>
        </p:spPr>
        <p:txBody>
          <a:bodyPr spcFirstLastPara="1" wrap="square" lIns="91425" tIns="45700" rIns="91425" bIns="45700" anchor="t" anchorCtr="0">
            <a:normAutofit/>
          </a:bodyPr>
          <a:lstStyle>
            <a:lvl1pPr marL="457200" lvl="0" indent="-349250" algn="l">
              <a:lnSpc>
                <a:spcPct val="90000"/>
              </a:lnSpc>
              <a:spcBef>
                <a:spcPts val="1100"/>
              </a:spcBef>
              <a:spcAft>
                <a:spcPts val="0"/>
              </a:spcAft>
              <a:buClr>
                <a:schemeClr val="dk1"/>
              </a:buClr>
              <a:buSzPts val="1900"/>
              <a:buChar char="•"/>
              <a:defRPr/>
            </a:lvl1pPr>
            <a:lvl2pPr marL="914400" lvl="1" indent="-349250" algn="l">
              <a:lnSpc>
                <a:spcPct val="90000"/>
              </a:lnSpc>
              <a:spcBef>
                <a:spcPts val="500"/>
              </a:spcBef>
              <a:spcAft>
                <a:spcPts val="0"/>
              </a:spcAft>
              <a:buClr>
                <a:schemeClr val="dk1"/>
              </a:buClr>
              <a:buSzPts val="1900"/>
              <a:buChar char="•"/>
              <a:defRPr/>
            </a:lvl2pPr>
            <a:lvl3pPr marL="1371600" lvl="2" indent="-349250" algn="l">
              <a:lnSpc>
                <a:spcPct val="90000"/>
              </a:lnSpc>
              <a:spcBef>
                <a:spcPts val="500"/>
              </a:spcBef>
              <a:spcAft>
                <a:spcPts val="0"/>
              </a:spcAft>
              <a:buClr>
                <a:schemeClr val="dk1"/>
              </a:buClr>
              <a:buSzPts val="1900"/>
              <a:buChar char="•"/>
              <a:defRPr/>
            </a:lvl3pPr>
            <a:lvl4pPr marL="1828800" lvl="3" indent="-349250" algn="l">
              <a:lnSpc>
                <a:spcPct val="90000"/>
              </a:lnSpc>
              <a:spcBef>
                <a:spcPts val="500"/>
              </a:spcBef>
              <a:spcAft>
                <a:spcPts val="0"/>
              </a:spcAft>
              <a:buClr>
                <a:schemeClr val="dk1"/>
              </a:buClr>
              <a:buSzPts val="1900"/>
              <a:buChar char="•"/>
              <a:defRPr/>
            </a:lvl4pPr>
            <a:lvl5pPr marL="2286000" lvl="4" indent="-349250" algn="l">
              <a:lnSpc>
                <a:spcPct val="90000"/>
              </a:lnSpc>
              <a:spcBef>
                <a:spcPts val="500"/>
              </a:spcBef>
              <a:spcAft>
                <a:spcPts val="0"/>
              </a:spcAft>
              <a:buClr>
                <a:schemeClr val="dk1"/>
              </a:buClr>
              <a:buSzPts val="1900"/>
              <a:buChar char="•"/>
              <a:defRPr/>
            </a:lvl5pPr>
            <a:lvl6pPr marL="2743200" lvl="5" indent="-349250" algn="l">
              <a:lnSpc>
                <a:spcPct val="90000"/>
              </a:lnSpc>
              <a:spcBef>
                <a:spcPts val="500"/>
              </a:spcBef>
              <a:spcAft>
                <a:spcPts val="0"/>
              </a:spcAft>
              <a:buClr>
                <a:schemeClr val="dk1"/>
              </a:buClr>
              <a:buSzPts val="1900"/>
              <a:buChar char="•"/>
              <a:defRPr/>
            </a:lvl6pPr>
            <a:lvl7pPr marL="3200400" lvl="6" indent="-349250" algn="l">
              <a:lnSpc>
                <a:spcPct val="90000"/>
              </a:lnSpc>
              <a:spcBef>
                <a:spcPts val="500"/>
              </a:spcBef>
              <a:spcAft>
                <a:spcPts val="0"/>
              </a:spcAft>
              <a:buClr>
                <a:schemeClr val="dk1"/>
              </a:buClr>
              <a:buSzPts val="1900"/>
              <a:buChar char="•"/>
              <a:defRPr/>
            </a:lvl7pPr>
            <a:lvl8pPr marL="3657600" lvl="7" indent="-349250" algn="l">
              <a:lnSpc>
                <a:spcPct val="90000"/>
              </a:lnSpc>
              <a:spcBef>
                <a:spcPts val="500"/>
              </a:spcBef>
              <a:spcAft>
                <a:spcPts val="0"/>
              </a:spcAft>
              <a:buClr>
                <a:schemeClr val="dk1"/>
              </a:buClr>
              <a:buSzPts val="1900"/>
              <a:buChar char="•"/>
              <a:defRPr/>
            </a:lvl8pPr>
            <a:lvl9pPr marL="4114800" lvl="8" indent="-349250" algn="l">
              <a:lnSpc>
                <a:spcPct val="90000"/>
              </a:lnSpc>
              <a:spcBef>
                <a:spcPts val="500"/>
              </a:spcBef>
              <a:spcAft>
                <a:spcPts val="0"/>
              </a:spcAft>
              <a:buClr>
                <a:schemeClr val="dk1"/>
              </a:buClr>
              <a:buSzPts val="1900"/>
              <a:buChar char="•"/>
              <a:defRPr/>
            </a:lvl9pPr>
          </a:lstStyle>
          <a:p>
            <a:endParaRPr/>
          </a:p>
        </p:txBody>
      </p:sp>
      <p:sp>
        <p:nvSpPr>
          <p:cNvPr id="184" name="Google Shape;184;g2ccf738033f_0_1296"/>
          <p:cNvSpPr txBox="1">
            <a:spLocks noGrp="1"/>
          </p:cNvSpPr>
          <p:nvPr>
            <p:ph type="dt" idx="10"/>
          </p:nvPr>
        </p:nvSpPr>
        <p:spPr>
          <a:xfrm>
            <a:off x="838200" y="6356350"/>
            <a:ext cx="2743200" cy="3651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500"/>
              <a:buNone/>
              <a:defRPr/>
            </a:lvl1pPr>
            <a:lvl2pPr lvl="1" algn="l">
              <a:lnSpc>
                <a:spcPct val="100000"/>
              </a:lnSpc>
              <a:spcBef>
                <a:spcPts val="0"/>
              </a:spcBef>
              <a:spcAft>
                <a:spcPts val="0"/>
              </a:spcAft>
              <a:buSzPts val="1500"/>
              <a:buNone/>
              <a:defRPr/>
            </a:lvl2pPr>
            <a:lvl3pPr lvl="2" algn="l">
              <a:lnSpc>
                <a:spcPct val="100000"/>
              </a:lnSpc>
              <a:spcBef>
                <a:spcPts val="0"/>
              </a:spcBef>
              <a:spcAft>
                <a:spcPts val="0"/>
              </a:spcAft>
              <a:buSzPts val="1500"/>
              <a:buNone/>
              <a:defRPr/>
            </a:lvl3pPr>
            <a:lvl4pPr lvl="3" algn="l">
              <a:lnSpc>
                <a:spcPct val="100000"/>
              </a:lnSpc>
              <a:spcBef>
                <a:spcPts val="0"/>
              </a:spcBef>
              <a:spcAft>
                <a:spcPts val="0"/>
              </a:spcAft>
              <a:buSzPts val="1500"/>
              <a:buNone/>
              <a:defRPr/>
            </a:lvl4pPr>
            <a:lvl5pPr lvl="4" algn="l">
              <a:lnSpc>
                <a:spcPct val="100000"/>
              </a:lnSpc>
              <a:spcBef>
                <a:spcPts val="0"/>
              </a:spcBef>
              <a:spcAft>
                <a:spcPts val="0"/>
              </a:spcAft>
              <a:buSzPts val="1500"/>
              <a:buNone/>
              <a:defRPr/>
            </a:lvl5pPr>
            <a:lvl6pPr lvl="5" algn="l">
              <a:lnSpc>
                <a:spcPct val="100000"/>
              </a:lnSpc>
              <a:spcBef>
                <a:spcPts val="0"/>
              </a:spcBef>
              <a:spcAft>
                <a:spcPts val="0"/>
              </a:spcAft>
              <a:buSzPts val="1500"/>
              <a:buNone/>
              <a:defRPr/>
            </a:lvl6pPr>
            <a:lvl7pPr lvl="6" algn="l">
              <a:lnSpc>
                <a:spcPct val="100000"/>
              </a:lnSpc>
              <a:spcBef>
                <a:spcPts val="0"/>
              </a:spcBef>
              <a:spcAft>
                <a:spcPts val="0"/>
              </a:spcAft>
              <a:buSzPts val="1500"/>
              <a:buNone/>
              <a:defRPr/>
            </a:lvl7pPr>
            <a:lvl8pPr lvl="7" algn="l">
              <a:lnSpc>
                <a:spcPct val="100000"/>
              </a:lnSpc>
              <a:spcBef>
                <a:spcPts val="0"/>
              </a:spcBef>
              <a:spcAft>
                <a:spcPts val="0"/>
              </a:spcAft>
              <a:buSzPts val="1500"/>
              <a:buNone/>
              <a:defRPr/>
            </a:lvl8pPr>
            <a:lvl9pPr lvl="8" algn="l">
              <a:lnSpc>
                <a:spcPct val="100000"/>
              </a:lnSpc>
              <a:spcBef>
                <a:spcPts val="0"/>
              </a:spcBef>
              <a:spcAft>
                <a:spcPts val="0"/>
              </a:spcAft>
              <a:buSzPts val="1500"/>
              <a:buNone/>
              <a:defRPr/>
            </a:lvl9pPr>
          </a:lstStyle>
          <a:p>
            <a:endParaRPr/>
          </a:p>
        </p:txBody>
      </p:sp>
      <p:sp>
        <p:nvSpPr>
          <p:cNvPr id="185" name="Google Shape;185;g2ccf738033f_0_1296"/>
          <p:cNvSpPr txBox="1">
            <a:spLocks noGrp="1"/>
          </p:cNvSpPr>
          <p:nvPr>
            <p:ph type="ftr" idx="11"/>
          </p:nvPr>
        </p:nvSpPr>
        <p:spPr>
          <a:xfrm>
            <a:off x="4038600" y="6356350"/>
            <a:ext cx="4114800" cy="365100"/>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500"/>
              <a:buNone/>
              <a:defRPr/>
            </a:lvl1pPr>
            <a:lvl2pPr lvl="1" algn="l">
              <a:lnSpc>
                <a:spcPct val="100000"/>
              </a:lnSpc>
              <a:spcBef>
                <a:spcPts val="0"/>
              </a:spcBef>
              <a:spcAft>
                <a:spcPts val="0"/>
              </a:spcAft>
              <a:buSzPts val="1500"/>
              <a:buNone/>
              <a:defRPr/>
            </a:lvl2pPr>
            <a:lvl3pPr lvl="2" algn="l">
              <a:lnSpc>
                <a:spcPct val="100000"/>
              </a:lnSpc>
              <a:spcBef>
                <a:spcPts val="0"/>
              </a:spcBef>
              <a:spcAft>
                <a:spcPts val="0"/>
              </a:spcAft>
              <a:buSzPts val="1500"/>
              <a:buNone/>
              <a:defRPr/>
            </a:lvl3pPr>
            <a:lvl4pPr lvl="3" algn="l">
              <a:lnSpc>
                <a:spcPct val="100000"/>
              </a:lnSpc>
              <a:spcBef>
                <a:spcPts val="0"/>
              </a:spcBef>
              <a:spcAft>
                <a:spcPts val="0"/>
              </a:spcAft>
              <a:buSzPts val="1500"/>
              <a:buNone/>
              <a:defRPr/>
            </a:lvl4pPr>
            <a:lvl5pPr lvl="4" algn="l">
              <a:lnSpc>
                <a:spcPct val="100000"/>
              </a:lnSpc>
              <a:spcBef>
                <a:spcPts val="0"/>
              </a:spcBef>
              <a:spcAft>
                <a:spcPts val="0"/>
              </a:spcAft>
              <a:buSzPts val="1500"/>
              <a:buNone/>
              <a:defRPr/>
            </a:lvl5pPr>
            <a:lvl6pPr lvl="5" algn="l">
              <a:lnSpc>
                <a:spcPct val="100000"/>
              </a:lnSpc>
              <a:spcBef>
                <a:spcPts val="0"/>
              </a:spcBef>
              <a:spcAft>
                <a:spcPts val="0"/>
              </a:spcAft>
              <a:buSzPts val="1500"/>
              <a:buNone/>
              <a:defRPr/>
            </a:lvl6pPr>
            <a:lvl7pPr lvl="6" algn="l">
              <a:lnSpc>
                <a:spcPct val="100000"/>
              </a:lnSpc>
              <a:spcBef>
                <a:spcPts val="0"/>
              </a:spcBef>
              <a:spcAft>
                <a:spcPts val="0"/>
              </a:spcAft>
              <a:buSzPts val="1500"/>
              <a:buNone/>
              <a:defRPr/>
            </a:lvl7pPr>
            <a:lvl8pPr lvl="7" algn="l">
              <a:lnSpc>
                <a:spcPct val="100000"/>
              </a:lnSpc>
              <a:spcBef>
                <a:spcPts val="0"/>
              </a:spcBef>
              <a:spcAft>
                <a:spcPts val="0"/>
              </a:spcAft>
              <a:buSzPts val="1500"/>
              <a:buNone/>
              <a:defRPr/>
            </a:lvl8pPr>
            <a:lvl9pPr lvl="8" algn="l">
              <a:lnSpc>
                <a:spcPct val="100000"/>
              </a:lnSpc>
              <a:spcBef>
                <a:spcPts val="0"/>
              </a:spcBef>
              <a:spcAft>
                <a:spcPts val="0"/>
              </a:spcAft>
              <a:buSzPts val="1500"/>
              <a:buNone/>
              <a:defRPr/>
            </a:lvl9pPr>
          </a:lstStyle>
          <a:p>
            <a:endParaRPr/>
          </a:p>
        </p:txBody>
      </p:sp>
      <p:sp>
        <p:nvSpPr>
          <p:cNvPr id="186" name="Google Shape;186;g2ccf738033f_0_1296"/>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t" anchorCtr="0">
            <a:noAutofit/>
          </a:bodyPr>
          <a:lstStyle>
            <a:lvl1pPr marL="0" marR="0" lvl="0" indent="0" algn="l" rtl="0">
              <a:lnSpc>
                <a:spcPct val="100000"/>
              </a:lnSpc>
              <a:spcBef>
                <a:spcPts val="0"/>
              </a:spcBef>
              <a:spcAft>
                <a:spcPts val="0"/>
              </a:spcAft>
              <a:buClr>
                <a:srgbClr val="000000"/>
              </a:buClr>
              <a:buSzPts val="1900"/>
              <a:buFont typeface="Arial"/>
              <a:buNone/>
              <a:defRPr sz="1900" b="0" i="0" u="none" strike="noStrike" cap="none">
                <a:solidFill>
                  <a:schemeClr val="dk1"/>
                </a:solidFill>
                <a:latin typeface="Calibri"/>
                <a:ea typeface="Calibri"/>
                <a:cs typeface="Calibri"/>
                <a:sym typeface="Calibri"/>
              </a:defRPr>
            </a:lvl1pPr>
            <a:lvl2pPr marL="0" marR="0" lvl="1" indent="0" algn="l" rtl="0">
              <a:lnSpc>
                <a:spcPct val="100000"/>
              </a:lnSpc>
              <a:spcBef>
                <a:spcPts val="0"/>
              </a:spcBef>
              <a:spcAft>
                <a:spcPts val="0"/>
              </a:spcAft>
              <a:buClr>
                <a:srgbClr val="000000"/>
              </a:buClr>
              <a:buSzPts val="1900"/>
              <a:buFont typeface="Arial"/>
              <a:buNone/>
              <a:defRPr sz="1900" b="0" i="0" u="none" strike="noStrike" cap="none">
                <a:solidFill>
                  <a:schemeClr val="dk1"/>
                </a:solidFill>
                <a:latin typeface="Calibri"/>
                <a:ea typeface="Calibri"/>
                <a:cs typeface="Calibri"/>
                <a:sym typeface="Calibri"/>
              </a:defRPr>
            </a:lvl2pPr>
            <a:lvl3pPr marL="0" marR="0" lvl="2" indent="0" algn="l" rtl="0">
              <a:lnSpc>
                <a:spcPct val="100000"/>
              </a:lnSpc>
              <a:spcBef>
                <a:spcPts val="0"/>
              </a:spcBef>
              <a:spcAft>
                <a:spcPts val="0"/>
              </a:spcAft>
              <a:buClr>
                <a:srgbClr val="000000"/>
              </a:buClr>
              <a:buSzPts val="1900"/>
              <a:buFont typeface="Arial"/>
              <a:buNone/>
              <a:defRPr sz="1900" b="0" i="0" u="none" strike="noStrike" cap="none">
                <a:solidFill>
                  <a:schemeClr val="dk1"/>
                </a:solidFill>
                <a:latin typeface="Calibri"/>
                <a:ea typeface="Calibri"/>
                <a:cs typeface="Calibri"/>
                <a:sym typeface="Calibri"/>
              </a:defRPr>
            </a:lvl3pPr>
            <a:lvl4pPr marL="0" marR="0" lvl="3" indent="0" algn="l" rtl="0">
              <a:lnSpc>
                <a:spcPct val="100000"/>
              </a:lnSpc>
              <a:spcBef>
                <a:spcPts val="0"/>
              </a:spcBef>
              <a:spcAft>
                <a:spcPts val="0"/>
              </a:spcAft>
              <a:buClr>
                <a:srgbClr val="000000"/>
              </a:buClr>
              <a:buSzPts val="1900"/>
              <a:buFont typeface="Arial"/>
              <a:buNone/>
              <a:defRPr sz="1900" b="0" i="0" u="none" strike="noStrike" cap="none">
                <a:solidFill>
                  <a:schemeClr val="dk1"/>
                </a:solidFill>
                <a:latin typeface="Calibri"/>
                <a:ea typeface="Calibri"/>
                <a:cs typeface="Calibri"/>
                <a:sym typeface="Calibri"/>
              </a:defRPr>
            </a:lvl4pPr>
            <a:lvl5pPr marL="0" marR="0" lvl="4" indent="0" algn="l" rtl="0">
              <a:lnSpc>
                <a:spcPct val="100000"/>
              </a:lnSpc>
              <a:spcBef>
                <a:spcPts val="0"/>
              </a:spcBef>
              <a:spcAft>
                <a:spcPts val="0"/>
              </a:spcAft>
              <a:buClr>
                <a:srgbClr val="000000"/>
              </a:buClr>
              <a:buSzPts val="1900"/>
              <a:buFont typeface="Arial"/>
              <a:buNone/>
              <a:defRPr sz="1900" b="0" i="0" u="none" strike="noStrike" cap="none">
                <a:solidFill>
                  <a:schemeClr val="dk1"/>
                </a:solidFill>
                <a:latin typeface="Calibri"/>
                <a:ea typeface="Calibri"/>
                <a:cs typeface="Calibri"/>
                <a:sym typeface="Calibri"/>
              </a:defRPr>
            </a:lvl5pPr>
            <a:lvl6pPr marL="0" marR="0" lvl="5" indent="0" algn="l" rtl="0">
              <a:lnSpc>
                <a:spcPct val="100000"/>
              </a:lnSpc>
              <a:spcBef>
                <a:spcPts val="0"/>
              </a:spcBef>
              <a:spcAft>
                <a:spcPts val="0"/>
              </a:spcAft>
              <a:buClr>
                <a:srgbClr val="000000"/>
              </a:buClr>
              <a:buSzPts val="1900"/>
              <a:buFont typeface="Arial"/>
              <a:buNone/>
              <a:defRPr sz="1900" b="0" i="0" u="none" strike="noStrike" cap="none">
                <a:solidFill>
                  <a:schemeClr val="dk1"/>
                </a:solidFill>
                <a:latin typeface="Calibri"/>
                <a:ea typeface="Calibri"/>
                <a:cs typeface="Calibri"/>
                <a:sym typeface="Calibri"/>
              </a:defRPr>
            </a:lvl6pPr>
            <a:lvl7pPr marL="0" marR="0" lvl="6" indent="0" algn="l" rtl="0">
              <a:lnSpc>
                <a:spcPct val="100000"/>
              </a:lnSpc>
              <a:spcBef>
                <a:spcPts val="0"/>
              </a:spcBef>
              <a:spcAft>
                <a:spcPts val="0"/>
              </a:spcAft>
              <a:buClr>
                <a:srgbClr val="000000"/>
              </a:buClr>
              <a:buSzPts val="1900"/>
              <a:buFont typeface="Arial"/>
              <a:buNone/>
              <a:defRPr sz="1900" b="0" i="0" u="none" strike="noStrike" cap="none">
                <a:solidFill>
                  <a:schemeClr val="dk1"/>
                </a:solidFill>
                <a:latin typeface="Calibri"/>
                <a:ea typeface="Calibri"/>
                <a:cs typeface="Calibri"/>
                <a:sym typeface="Calibri"/>
              </a:defRPr>
            </a:lvl7pPr>
            <a:lvl8pPr marL="0" marR="0" lvl="7" indent="0" algn="l" rtl="0">
              <a:lnSpc>
                <a:spcPct val="100000"/>
              </a:lnSpc>
              <a:spcBef>
                <a:spcPts val="0"/>
              </a:spcBef>
              <a:spcAft>
                <a:spcPts val="0"/>
              </a:spcAft>
              <a:buClr>
                <a:srgbClr val="000000"/>
              </a:buClr>
              <a:buSzPts val="1900"/>
              <a:buFont typeface="Arial"/>
              <a:buNone/>
              <a:defRPr sz="1900" b="0" i="0" u="none" strike="noStrike" cap="none">
                <a:solidFill>
                  <a:schemeClr val="dk1"/>
                </a:solidFill>
                <a:latin typeface="Calibri"/>
                <a:ea typeface="Calibri"/>
                <a:cs typeface="Calibri"/>
                <a:sym typeface="Calibri"/>
              </a:defRPr>
            </a:lvl8pPr>
            <a:lvl9pPr marL="0" marR="0" lvl="8" indent="0" algn="l" rtl="0">
              <a:lnSpc>
                <a:spcPct val="100000"/>
              </a:lnSpc>
              <a:spcBef>
                <a:spcPts val="0"/>
              </a:spcBef>
              <a:spcAft>
                <a:spcPts val="0"/>
              </a:spcAft>
              <a:buClr>
                <a:srgbClr val="000000"/>
              </a:buClr>
              <a:buSzPts val="1900"/>
              <a:buFont typeface="Arial"/>
              <a:buNone/>
              <a:defRPr sz="1900" b="0" i="0" u="none" strike="noStrike" cap="none">
                <a:solidFill>
                  <a:schemeClr val="dk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‹nº›</a:t>
            </a:fld>
            <a:endParaRPr/>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matchingName="Texto e Título Vertical" type="vertTitleAndTx">
  <p:cSld name="VERTICAL_TITLE_AND_VERTICAL_TEXT">
    <p:spTree>
      <p:nvGrpSpPr>
        <p:cNvPr id="1" name="Shape 187"/>
        <p:cNvGrpSpPr/>
        <p:nvPr/>
      </p:nvGrpSpPr>
      <p:grpSpPr>
        <a:xfrm>
          <a:off x="0" y="0"/>
          <a:ext cx="0" cy="0"/>
          <a:chOff x="0" y="0"/>
          <a:chExt cx="0" cy="0"/>
        </a:xfrm>
      </p:grpSpPr>
      <p:sp>
        <p:nvSpPr>
          <p:cNvPr id="188" name="Google Shape;188;g2ccf738033f_0_1302"/>
          <p:cNvSpPr txBox="1">
            <a:spLocks noGrp="1"/>
          </p:cNvSpPr>
          <p:nvPr>
            <p:ph type="title"/>
          </p:nvPr>
        </p:nvSpPr>
        <p:spPr>
          <a:xfrm rot="5400000">
            <a:off x="7133400" y="1956625"/>
            <a:ext cx="5811900" cy="26289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900"/>
              <a:buNone/>
              <a:defRPr/>
            </a:lvl1pPr>
            <a:lvl2pPr lvl="1" algn="l">
              <a:lnSpc>
                <a:spcPct val="100000"/>
              </a:lnSpc>
              <a:spcBef>
                <a:spcPts val="0"/>
              </a:spcBef>
              <a:spcAft>
                <a:spcPts val="0"/>
              </a:spcAft>
              <a:buSzPts val="1500"/>
              <a:buNone/>
              <a:defRPr/>
            </a:lvl2pPr>
            <a:lvl3pPr lvl="2" algn="l">
              <a:lnSpc>
                <a:spcPct val="100000"/>
              </a:lnSpc>
              <a:spcBef>
                <a:spcPts val="0"/>
              </a:spcBef>
              <a:spcAft>
                <a:spcPts val="0"/>
              </a:spcAft>
              <a:buSzPts val="1500"/>
              <a:buNone/>
              <a:defRPr/>
            </a:lvl3pPr>
            <a:lvl4pPr lvl="3" algn="l">
              <a:lnSpc>
                <a:spcPct val="100000"/>
              </a:lnSpc>
              <a:spcBef>
                <a:spcPts val="0"/>
              </a:spcBef>
              <a:spcAft>
                <a:spcPts val="0"/>
              </a:spcAft>
              <a:buSzPts val="1500"/>
              <a:buNone/>
              <a:defRPr/>
            </a:lvl4pPr>
            <a:lvl5pPr lvl="4" algn="l">
              <a:lnSpc>
                <a:spcPct val="100000"/>
              </a:lnSpc>
              <a:spcBef>
                <a:spcPts val="0"/>
              </a:spcBef>
              <a:spcAft>
                <a:spcPts val="0"/>
              </a:spcAft>
              <a:buSzPts val="1500"/>
              <a:buNone/>
              <a:defRPr/>
            </a:lvl5pPr>
            <a:lvl6pPr lvl="5" algn="l">
              <a:lnSpc>
                <a:spcPct val="100000"/>
              </a:lnSpc>
              <a:spcBef>
                <a:spcPts val="0"/>
              </a:spcBef>
              <a:spcAft>
                <a:spcPts val="0"/>
              </a:spcAft>
              <a:buSzPts val="1500"/>
              <a:buNone/>
              <a:defRPr/>
            </a:lvl6pPr>
            <a:lvl7pPr lvl="6" algn="l">
              <a:lnSpc>
                <a:spcPct val="100000"/>
              </a:lnSpc>
              <a:spcBef>
                <a:spcPts val="0"/>
              </a:spcBef>
              <a:spcAft>
                <a:spcPts val="0"/>
              </a:spcAft>
              <a:buSzPts val="1500"/>
              <a:buNone/>
              <a:defRPr/>
            </a:lvl7pPr>
            <a:lvl8pPr lvl="7" algn="l">
              <a:lnSpc>
                <a:spcPct val="100000"/>
              </a:lnSpc>
              <a:spcBef>
                <a:spcPts val="0"/>
              </a:spcBef>
              <a:spcAft>
                <a:spcPts val="0"/>
              </a:spcAft>
              <a:buSzPts val="1500"/>
              <a:buNone/>
              <a:defRPr/>
            </a:lvl8pPr>
            <a:lvl9pPr lvl="8" algn="l">
              <a:lnSpc>
                <a:spcPct val="100000"/>
              </a:lnSpc>
              <a:spcBef>
                <a:spcPts val="0"/>
              </a:spcBef>
              <a:spcAft>
                <a:spcPts val="0"/>
              </a:spcAft>
              <a:buSzPts val="1500"/>
              <a:buNone/>
              <a:defRPr/>
            </a:lvl9pPr>
          </a:lstStyle>
          <a:p>
            <a:endParaRPr/>
          </a:p>
        </p:txBody>
      </p:sp>
      <p:sp>
        <p:nvSpPr>
          <p:cNvPr id="189" name="Google Shape;189;g2ccf738033f_0_1302"/>
          <p:cNvSpPr txBox="1">
            <a:spLocks noGrp="1"/>
          </p:cNvSpPr>
          <p:nvPr>
            <p:ph type="body" idx="1"/>
          </p:nvPr>
        </p:nvSpPr>
        <p:spPr>
          <a:xfrm rot="5400000">
            <a:off x="1799400" y="-596075"/>
            <a:ext cx="5811900" cy="7734300"/>
          </a:xfrm>
          <a:prstGeom prst="rect">
            <a:avLst/>
          </a:prstGeom>
          <a:noFill/>
          <a:ln>
            <a:noFill/>
          </a:ln>
        </p:spPr>
        <p:txBody>
          <a:bodyPr spcFirstLastPara="1" wrap="square" lIns="91425" tIns="45700" rIns="91425" bIns="45700" anchor="t" anchorCtr="0">
            <a:normAutofit/>
          </a:bodyPr>
          <a:lstStyle>
            <a:lvl1pPr marL="457200" lvl="0" indent="-349250" algn="l">
              <a:lnSpc>
                <a:spcPct val="90000"/>
              </a:lnSpc>
              <a:spcBef>
                <a:spcPts val="1100"/>
              </a:spcBef>
              <a:spcAft>
                <a:spcPts val="0"/>
              </a:spcAft>
              <a:buClr>
                <a:schemeClr val="dk1"/>
              </a:buClr>
              <a:buSzPts val="1900"/>
              <a:buChar char="•"/>
              <a:defRPr/>
            </a:lvl1pPr>
            <a:lvl2pPr marL="914400" lvl="1" indent="-349250" algn="l">
              <a:lnSpc>
                <a:spcPct val="90000"/>
              </a:lnSpc>
              <a:spcBef>
                <a:spcPts val="500"/>
              </a:spcBef>
              <a:spcAft>
                <a:spcPts val="0"/>
              </a:spcAft>
              <a:buClr>
                <a:schemeClr val="dk1"/>
              </a:buClr>
              <a:buSzPts val="1900"/>
              <a:buChar char="•"/>
              <a:defRPr/>
            </a:lvl2pPr>
            <a:lvl3pPr marL="1371600" lvl="2" indent="-349250" algn="l">
              <a:lnSpc>
                <a:spcPct val="90000"/>
              </a:lnSpc>
              <a:spcBef>
                <a:spcPts val="500"/>
              </a:spcBef>
              <a:spcAft>
                <a:spcPts val="0"/>
              </a:spcAft>
              <a:buClr>
                <a:schemeClr val="dk1"/>
              </a:buClr>
              <a:buSzPts val="1900"/>
              <a:buChar char="•"/>
              <a:defRPr/>
            </a:lvl3pPr>
            <a:lvl4pPr marL="1828800" lvl="3" indent="-349250" algn="l">
              <a:lnSpc>
                <a:spcPct val="90000"/>
              </a:lnSpc>
              <a:spcBef>
                <a:spcPts val="500"/>
              </a:spcBef>
              <a:spcAft>
                <a:spcPts val="0"/>
              </a:spcAft>
              <a:buClr>
                <a:schemeClr val="dk1"/>
              </a:buClr>
              <a:buSzPts val="1900"/>
              <a:buChar char="•"/>
              <a:defRPr/>
            </a:lvl4pPr>
            <a:lvl5pPr marL="2286000" lvl="4" indent="-349250" algn="l">
              <a:lnSpc>
                <a:spcPct val="90000"/>
              </a:lnSpc>
              <a:spcBef>
                <a:spcPts val="500"/>
              </a:spcBef>
              <a:spcAft>
                <a:spcPts val="0"/>
              </a:spcAft>
              <a:buClr>
                <a:schemeClr val="dk1"/>
              </a:buClr>
              <a:buSzPts val="1900"/>
              <a:buChar char="•"/>
              <a:defRPr/>
            </a:lvl5pPr>
            <a:lvl6pPr marL="2743200" lvl="5" indent="-349250" algn="l">
              <a:lnSpc>
                <a:spcPct val="90000"/>
              </a:lnSpc>
              <a:spcBef>
                <a:spcPts val="500"/>
              </a:spcBef>
              <a:spcAft>
                <a:spcPts val="0"/>
              </a:spcAft>
              <a:buClr>
                <a:schemeClr val="dk1"/>
              </a:buClr>
              <a:buSzPts val="1900"/>
              <a:buChar char="•"/>
              <a:defRPr/>
            </a:lvl6pPr>
            <a:lvl7pPr marL="3200400" lvl="6" indent="-349250" algn="l">
              <a:lnSpc>
                <a:spcPct val="90000"/>
              </a:lnSpc>
              <a:spcBef>
                <a:spcPts val="500"/>
              </a:spcBef>
              <a:spcAft>
                <a:spcPts val="0"/>
              </a:spcAft>
              <a:buClr>
                <a:schemeClr val="dk1"/>
              </a:buClr>
              <a:buSzPts val="1900"/>
              <a:buChar char="•"/>
              <a:defRPr/>
            </a:lvl7pPr>
            <a:lvl8pPr marL="3657600" lvl="7" indent="-349250" algn="l">
              <a:lnSpc>
                <a:spcPct val="90000"/>
              </a:lnSpc>
              <a:spcBef>
                <a:spcPts val="500"/>
              </a:spcBef>
              <a:spcAft>
                <a:spcPts val="0"/>
              </a:spcAft>
              <a:buClr>
                <a:schemeClr val="dk1"/>
              </a:buClr>
              <a:buSzPts val="1900"/>
              <a:buChar char="•"/>
              <a:defRPr/>
            </a:lvl8pPr>
            <a:lvl9pPr marL="4114800" lvl="8" indent="-349250" algn="l">
              <a:lnSpc>
                <a:spcPct val="90000"/>
              </a:lnSpc>
              <a:spcBef>
                <a:spcPts val="500"/>
              </a:spcBef>
              <a:spcAft>
                <a:spcPts val="0"/>
              </a:spcAft>
              <a:buClr>
                <a:schemeClr val="dk1"/>
              </a:buClr>
              <a:buSzPts val="1900"/>
              <a:buChar char="•"/>
              <a:defRPr/>
            </a:lvl9pPr>
          </a:lstStyle>
          <a:p>
            <a:endParaRPr/>
          </a:p>
        </p:txBody>
      </p:sp>
      <p:sp>
        <p:nvSpPr>
          <p:cNvPr id="190" name="Google Shape;190;g2ccf738033f_0_1302"/>
          <p:cNvSpPr txBox="1">
            <a:spLocks noGrp="1"/>
          </p:cNvSpPr>
          <p:nvPr>
            <p:ph type="dt" idx="10"/>
          </p:nvPr>
        </p:nvSpPr>
        <p:spPr>
          <a:xfrm>
            <a:off x="838200" y="6356350"/>
            <a:ext cx="2743200" cy="3651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500"/>
              <a:buNone/>
              <a:defRPr/>
            </a:lvl1pPr>
            <a:lvl2pPr lvl="1" algn="l">
              <a:lnSpc>
                <a:spcPct val="100000"/>
              </a:lnSpc>
              <a:spcBef>
                <a:spcPts val="0"/>
              </a:spcBef>
              <a:spcAft>
                <a:spcPts val="0"/>
              </a:spcAft>
              <a:buSzPts val="1500"/>
              <a:buNone/>
              <a:defRPr/>
            </a:lvl2pPr>
            <a:lvl3pPr lvl="2" algn="l">
              <a:lnSpc>
                <a:spcPct val="100000"/>
              </a:lnSpc>
              <a:spcBef>
                <a:spcPts val="0"/>
              </a:spcBef>
              <a:spcAft>
                <a:spcPts val="0"/>
              </a:spcAft>
              <a:buSzPts val="1500"/>
              <a:buNone/>
              <a:defRPr/>
            </a:lvl3pPr>
            <a:lvl4pPr lvl="3" algn="l">
              <a:lnSpc>
                <a:spcPct val="100000"/>
              </a:lnSpc>
              <a:spcBef>
                <a:spcPts val="0"/>
              </a:spcBef>
              <a:spcAft>
                <a:spcPts val="0"/>
              </a:spcAft>
              <a:buSzPts val="1500"/>
              <a:buNone/>
              <a:defRPr/>
            </a:lvl4pPr>
            <a:lvl5pPr lvl="4" algn="l">
              <a:lnSpc>
                <a:spcPct val="100000"/>
              </a:lnSpc>
              <a:spcBef>
                <a:spcPts val="0"/>
              </a:spcBef>
              <a:spcAft>
                <a:spcPts val="0"/>
              </a:spcAft>
              <a:buSzPts val="1500"/>
              <a:buNone/>
              <a:defRPr/>
            </a:lvl5pPr>
            <a:lvl6pPr lvl="5" algn="l">
              <a:lnSpc>
                <a:spcPct val="100000"/>
              </a:lnSpc>
              <a:spcBef>
                <a:spcPts val="0"/>
              </a:spcBef>
              <a:spcAft>
                <a:spcPts val="0"/>
              </a:spcAft>
              <a:buSzPts val="1500"/>
              <a:buNone/>
              <a:defRPr/>
            </a:lvl6pPr>
            <a:lvl7pPr lvl="6" algn="l">
              <a:lnSpc>
                <a:spcPct val="100000"/>
              </a:lnSpc>
              <a:spcBef>
                <a:spcPts val="0"/>
              </a:spcBef>
              <a:spcAft>
                <a:spcPts val="0"/>
              </a:spcAft>
              <a:buSzPts val="1500"/>
              <a:buNone/>
              <a:defRPr/>
            </a:lvl7pPr>
            <a:lvl8pPr lvl="7" algn="l">
              <a:lnSpc>
                <a:spcPct val="100000"/>
              </a:lnSpc>
              <a:spcBef>
                <a:spcPts val="0"/>
              </a:spcBef>
              <a:spcAft>
                <a:spcPts val="0"/>
              </a:spcAft>
              <a:buSzPts val="1500"/>
              <a:buNone/>
              <a:defRPr/>
            </a:lvl8pPr>
            <a:lvl9pPr lvl="8" algn="l">
              <a:lnSpc>
                <a:spcPct val="100000"/>
              </a:lnSpc>
              <a:spcBef>
                <a:spcPts val="0"/>
              </a:spcBef>
              <a:spcAft>
                <a:spcPts val="0"/>
              </a:spcAft>
              <a:buSzPts val="1500"/>
              <a:buNone/>
              <a:defRPr/>
            </a:lvl9pPr>
          </a:lstStyle>
          <a:p>
            <a:endParaRPr/>
          </a:p>
        </p:txBody>
      </p:sp>
      <p:sp>
        <p:nvSpPr>
          <p:cNvPr id="191" name="Google Shape;191;g2ccf738033f_0_1302"/>
          <p:cNvSpPr txBox="1">
            <a:spLocks noGrp="1"/>
          </p:cNvSpPr>
          <p:nvPr>
            <p:ph type="ftr" idx="11"/>
          </p:nvPr>
        </p:nvSpPr>
        <p:spPr>
          <a:xfrm>
            <a:off x="4038600" y="6356350"/>
            <a:ext cx="4114800" cy="365100"/>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500"/>
              <a:buNone/>
              <a:defRPr/>
            </a:lvl1pPr>
            <a:lvl2pPr lvl="1" algn="l">
              <a:lnSpc>
                <a:spcPct val="100000"/>
              </a:lnSpc>
              <a:spcBef>
                <a:spcPts val="0"/>
              </a:spcBef>
              <a:spcAft>
                <a:spcPts val="0"/>
              </a:spcAft>
              <a:buSzPts val="1500"/>
              <a:buNone/>
              <a:defRPr/>
            </a:lvl2pPr>
            <a:lvl3pPr lvl="2" algn="l">
              <a:lnSpc>
                <a:spcPct val="100000"/>
              </a:lnSpc>
              <a:spcBef>
                <a:spcPts val="0"/>
              </a:spcBef>
              <a:spcAft>
                <a:spcPts val="0"/>
              </a:spcAft>
              <a:buSzPts val="1500"/>
              <a:buNone/>
              <a:defRPr/>
            </a:lvl3pPr>
            <a:lvl4pPr lvl="3" algn="l">
              <a:lnSpc>
                <a:spcPct val="100000"/>
              </a:lnSpc>
              <a:spcBef>
                <a:spcPts val="0"/>
              </a:spcBef>
              <a:spcAft>
                <a:spcPts val="0"/>
              </a:spcAft>
              <a:buSzPts val="1500"/>
              <a:buNone/>
              <a:defRPr/>
            </a:lvl4pPr>
            <a:lvl5pPr lvl="4" algn="l">
              <a:lnSpc>
                <a:spcPct val="100000"/>
              </a:lnSpc>
              <a:spcBef>
                <a:spcPts val="0"/>
              </a:spcBef>
              <a:spcAft>
                <a:spcPts val="0"/>
              </a:spcAft>
              <a:buSzPts val="1500"/>
              <a:buNone/>
              <a:defRPr/>
            </a:lvl5pPr>
            <a:lvl6pPr lvl="5" algn="l">
              <a:lnSpc>
                <a:spcPct val="100000"/>
              </a:lnSpc>
              <a:spcBef>
                <a:spcPts val="0"/>
              </a:spcBef>
              <a:spcAft>
                <a:spcPts val="0"/>
              </a:spcAft>
              <a:buSzPts val="1500"/>
              <a:buNone/>
              <a:defRPr/>
            </a:lvl6pPr>
            <a:lvl7pPr lvl="6" algn="l">
              <a:lnSpc>
                <a:spcPct val="100000"/>
              </a:lnSpc>
              <a:spcBef>
                <a:spcPts val="0"/>
              </a:spcBef>
              <a:spcAft>
                <a:spcPts val="0"/>
              </a:spcAft>
              <a:buSzPts val="1500"/>
              <a:buNone/>
              <a:defRPr/>
            </a:lvl7pPr>
            <a:lvl8pPr lvl="7" algn="l">
              <a:lnSpc>
                <a:spcPct val="100000"/>
              </a:lnSpc>
              <a:spcBef>
                <a:spcPts val="0"/>
              </a:spcBef>
              <a:spcAft>
                <a:spcPts val="0"/>
              </a:spcAft>
              <a:buSzPts val="1500"/>
              <a:buNone/>
              <a:defRPr/>
            </a:lvl8pPr>
            <a:lvl9pPr lvl="8" algn="l">
              <a:lnSpc>
                <a:spcPct val="100000"/>
              </a:lnSpc>
              <a:spcBef>
                <a:spcPts val="0"/>
              </a:spcBef>
              <a:spcAft>
                <a:spcPts val="0"/>
              </a:spcAft>
              <a:buSzPts val="1500"/>
              <a:buNone/>
              <a:defRPr/>
            </a:lvl9pPr>
          </a:lstStyle>
          <a:p>
            <a:endParaRPr/>
          </a:p>
        </p:txBody>
      </p:sp>
      <p:sp>
        <p:nvSpPr>
          <p:cNvPr id="192" name="Google Shape;192;g2ccf738033f_0_1302"/>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t" anchorCtr="0">
            <a:noAutofit/>
          </a:bodyPr>
          <a:lstStyle>
            <a:lvl1pPr marL="0" marR="0" lvl="0" indent="0" algn="l" rtl="0">
              <a:lnSpc>
                <a:spcPct val="100000"/>
              </a:lnSpc>
              <a:spcBef>
                <a:spcPts val="0"/>
              </a:spcBef>
              <a:spcAft>
                <a:spcPts val="0"/>
              </a:spcAft>
              <a:buClr>
                <a:srgbClr val="000000"/>
              </a:buClr>
              <a:buSzPts val="1900"/>
              <a:buFont typeface="Arial"/>
              <a:buNone/>
              <a:defRPr sz="1900" b="0" i="0" u="none" strike="noStrike" cap="none">
                <a:solidFill>
                  <a:schemeClr val="dk1"/>
                </a:solidFill>
                <a:latin typeface="Calibri"/>
                <a:ea typeface="Calibri"/>
                <a:cs typeface="Calibri"/>
                <a:sym typeface="Calibri"/>
              </a:defRPr>
            </a:lvl1pPr>
            <a:lvl2pPr marL="0" marR="0" lvl="1" indent="0" algn="l" rtl="0">
              <a:lnSpc>
                <a:spcPct val="100000"/>
              </a:lnSpc>
              <a:spcBef>
                <a:spcPts val="0"/>
              </a:spcBef>
              <a:spcAft>
                <a:spcPts val="0"/>
              </a:spcAft>
              <a:buClr>
                <a:srgbClr val="000000"/>
              </a:buClr>
              <a:buSzPts val="1900"/>
              <a:buFont typeface="Arial"/>
              <a:buNone/>
              <a:defRPr sz="1900" b="0" i="0" u="none" strike="noStrike" cap="none">
                <a:solidFill>
                  <a:schemeClr val="dk1"/>
                </a:solidFill>
                <a:latin typeface="Calibri"/>
                <a:ea typeface="Calibri"/>
                <a:cs typeface="Calibri"/>
                <a:sym typeface="Calibri"/>
              </a:defRPr>
            </a:lvl2pPr>
            <a:lvl3pPr marL="0" marR="0" lvl="2" indent="0" algn="l" rtl="0">
              <a:lnSpc>
                <a:spcPct val="100000"/>
              </a:lnSpc>
              <a:spcBef>
                <a:spcPts val="0"/>
              </a:spcBef>
              <a:spcAft>
                <a:spcPts val="0"/>
              </a:spcAft>
              <a:buClr>
                <a:srgbClr val="000000"/>
              </a:buClr>
              <a:buSzPts val="1900"/>
              <a:buFont typeface="Arial"/>
              <a:buNone/>
              <a:defRPr sz="1900" b="0" i="0" u="none" strike="noStrike" cap="none">
                <a:solidFill>
                  <a:schemeClr val="dk1"/>
                </a:solidFill>
                <a:latin typeface="Calibri"/>
                <a:ea typeface="Calibri"/>
                <a:cs typeface="Calibri"/>
                <a:sym typeface="Calibri"/>
              </a:defRPr>
            </a:lvl3pPr>
            <a:lvl4pPr marL="0" marR="0" lvl="3" indent="0" algn="l" rtl="0">
              <a:lnSpc>
                <a:spcPct val="100000"/>
              </a:lnSpc>
              <a:spcBef>
                <a:spcPts val="0"/>
              </a:spcBef>
              <a:spcAft>
                <a:spcPts val="0"/>
              </a:spcAft>
              <a:buClr>
                <a:srgbClr val="000000"/>
              </a:buClr>
              <a:buSzPts val="1900"/>
              <a:buFont typeface="Arial"/>
              <a:buNone/>
              <a:defRPr sz="1900" b="0" i="0" u="none" strike="noStrike" cap="none">
                <a:solidFill>
                  <a:schemeClr val="dk1"/>
                </a:solidFill>
                <a:latin typeface="Calibri"/>
                <a:ea typeface="Calibri"/>
                <a:cs typeface="Calibri"/>
                <a:sym typeface="Calibri"/>
              </a:defRPr>
            </a:lvl4pPr>
            <a:lvl5pPr marL="0" marR="0" lvl="4" indent="0" algn="l" rtl="0">
              <a:lnSpc>
                <a:spcPct val="100000"/>
              </a:lnSpc>
              <a:spcBef>
                <a:spcPts val="0"/>
              </a:spcBef>
              <a:spcAft>
                <a:spcPts val="0"/>
              </a:spcAft>
              <a:buClr>
                <a:srgbClr val="000000"/>
              </a:buClr>
              <a:buSzPts val="1900"/>
              <a:buFont typeface="Arial"/>
              <a:buNone/>
              <a:defRPr sz="1900" b="0" i="0" u="none" strike="noStrike" cap="none">
                <a:solidFill>
                  <a:schemeClr val="dk1"/>
                </a:solidFill>
                <a:latin typeface="Calibri"/>
                <a:ea typeface="Calibri"/>
                <a:cs typeface="Calibri"/>
                <a:sym typeface="Calibri"/>
              </a:defRPr>
            </a:lvl5pPr>
            <a:lvl6pPr marL="0" marR="0" lvl="5" indent="0" algn="l" rtl="0">
              <a:lnSpc>
                <a:spcPct val="100000"/>
              </a:lnSpc>
              <a:spcBef>
                <a:spcPts val="0"/>
              </a:spcBef>
              <a:spcAft>
                <a:spcPts val="0"/>
              </a:spcAft>
              <a:buClr>
                <a:srgbClr val="000000"/>
              </a:buClr>
              <a:buSzPts val="1900"/>
              <a:buFont typeface="Arial"/>
              <a:buNone/>
              <a:defRPr sz="1900" b="0" i="0" u="none" strike="noStrike" cap="none">
                <a:solidFill>
                  <a:schemeClr val="dk1"/>
                </a:solidFill>
                <a:latin typeface="Calibri"/>
                <a:ea typeface="Calibri"/>
                <a:cs typeface="Calibri"/>
                <a:sym typeface="Calibri"/>
              </a:defRPr>
            </a:lvl6pPr>
            <a:lvl7pPr marL="0" marR="0" lvl="6" indent="0" algn="l" rtl="0">
              <a:lnSpc>
                <a:spcPct val="100000"/>
              </a:lnSpc>
              <a:spcBef>
                <a:spcPts val="0"/>
              </a:spcBef>
              <a:spcAft>
                <a:spcPts val="0"/>
              </a:spcAft>
              <a:buClr>
                <a:srgbClr val="000000"/>
              </a:buClr>
              <a:buSzPts val="1900"/>
              <a:buFont typeface="Arial"/>
              <a:buNone/>
              <a:defRPr sz="1900" b="0" i="0" u="none" strike="noStrike" cap="none">
                <a:solidFill>
                  <a:schemeClr val="dk1"/>
                </a:solidFill>
                <a:latin typeface="Calibri"/>
                <a:ea typeface="Calibri"/>
                <a:cs typeface="Calibri"/>
                <a:sym typeface="Calibri"/>
              </a:defRPr>
            </a:lvl7pPr>
            <a:lvl8pPr marL="0" marR="0" lvl="7" indent="0" algn="l" rtl="0">
              <a:lnSpc>
                <a:spcPct val="100000"/>
              </a:lnSpc>
              <a:spcBef>
                <a:spcPts val="0"/>
              </a:spcBef>
              <a:spcAft>
                <a:spcPts val="0"/>
              </a:spcAft>
              <a:buClr>
                <a:srgbClr val="000000"/>
              </a:buClr>
              <a:buSzPts val="1900"/>
              <a:buFont typeface="Arial"/>
              <a:buNone/>
              <a:defRPr sz="1900" b="0" i="0" u="none" strike="noStrike" cap="none">
                <a:solidFill>
                  <a:schemeClr val="dk1"/>
                </a:solidFill>
                <a:latin typeface="Calibri"/>
                <a:ea typeface="Calibri"/>
                <a:cs typeface="Calibri"/>
                <a:sym typeface="Calibri"/>
              </a:defRPr>
            </a:lvl8pPr>
            <a:lvl9pPr marL="0" marR="0" lvl="8" indent="0" algn="l" rtl="0">
              <a:lnSpc>
                <a:spcPct val="100000"/>
              </a:lnSpc>
              <a:spcBef>
                <a:spcPts val="0"/>
              </a:spcBef>
              <a:spcAft>
                <a:spcPts val="0"/>
              </a:spcAft>
              <a:buClr>
                <a:srgbClr val="000000"/>
              </a:buClr>
              <a:buSzPts val="1900"/>
              <a:buFont typeface="Arial"/>
              <a:buNone/>
              <a:defRPr sz="1900" b="0" i="0" u="none" strike="noStrike" cap="none">
                <a:solidFill>
                  <a:schemeClr val="dk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‹nº›</a:t>
            </a:fld>
            <a:endParaRPr/>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matchingName="Title Slide">
  <p:cSld name="Title Slide">
    <p:spTree>
      <p:nvGrpSpPr>
        <p:cNvPr id="1" name="Shape 199"/>
        <p:cNvGrpSpPr/>
        <p:nvPr/>
      </p:nvGrpSpPr>
      <p:grpSpPr>
        <a:xfrm>
          <a:off x="0" y="0"/>
          <a:ext cx="0" cy="0"/>
          <a:chOff x="0" y="0"/>
          <a:chExt cx="0" cy="0"/>
        </a:xfrm>
      </p:grpSpPr>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matchingName="Em Branco" type="blank">
  <p:cSld name="BLANK">
    <p:spTree>
      <p:nvGrpSpPr>
        <p:cNvPr id="1" name="Shape 200"/>
        <p:cNvGrpSpPr/>
        <p:nvPr/>
      </p:nvGrpSpPr>
      <p:grpSpPr>
        <a:xfrm>
          <a:off x="0" y="0"/>
          <a:ext cx="0" cy="0"/>
          <a:chOff x="0" y="0"/>
          <a:chExt cx="0" cy="0"/>
        </a:xfrm>
      </p:grpSpPr>
      <p:sp>
        <p:nvSpPr>
          <p:cNvPr id="201" name="Google Shape;201;g2ccf738033f_0_191"/>
          <p:cNvSpPr txBox="1">
            <a:spLocks noGrp="1"/>
          </p:cNvSpPr>
          <p:nvPr>
            <p:ph type="dt" idx="10"/>
          </p:nvPr>
        </p:nvSpPr>
        <p:spPr>
          <a:xfrm>
            <a:off x="838200" y="6356350"/>
            <a:ext cx="2743200" cy="3651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500"/>
              <a:buNone/>
              <a:defRPr/>
            </a:lvl1pPr>
            <a:lvl2pPr lvl="1" algn="l">
              <a:lnSpc>
                <a:spcPct val="100000"/>
              </a:lnSpc>
              <a:spcBef>
                <a:spcPts val="0"/>
              </a:spcBef>
              <a:spcAft>
                <a:spcPts val="0"/>
              </a:spcAft>
              <a:buSzPts val="1500"/>
              <a:buNone/>
              <a:defRPr/>
            </a:lvl2pPr>
            <a:lvl3pPr lvl="2" algn="l">
              <a:lnSpc>
                <a:spcPct val="100000"/>
              </a:lnSpc>
              <a:spcBef>
                <a:spcPts val="0"/>
              </a:spcBef>
              <a:spcAft>
                <a:spcPts val="0"/>
              </a:spcAft>
              <a:buSzPts val="1500"/>
              <a:buNone/>
              <a:defRPr/>
            </a:lvl3pPr>
            <a:lvl4pPr lvl="3" algn="l">
              <a:lnSpc>
                <a:spcPct val="100000"/>
              </a:lnSpc>
              <a:spcBef>
                <a:spcPts val="0"/>
              </a:spcBef>
              <a:spcAft>
                <a:spcPts val="0"/>
              </a:spcAft>
              <a:buSzPts val="1500"/>
              <a:buNone/>
              <a:defRPr/>
            </a:lvl4pPr>
            <a:lvl5pPr lvl="4" algn="l">
              <a:lnSpc>
                <a:spcPct val="100000"/>
              </a:lnSpc>
              <a:spcBef>
                <a:spcPts val="0"/>
              </a:spcBef>
              <a:spcAft>
                <a:spcPts val="0"/>
              </a:spcAft>
              <a:buSzPts val="1500"/>
              <a:buNone/>
              <a:defRPr/>
            </a:lvl5pPr>
            <a:lvl6pPr lvl="5" algn="l">
              <a:lnSpc>
                <a:spcPct val="100000"/>
              </a:lnSpc>
              <a:spcBef>
                <a:spcPts val="0"/>
              </a:spcBef>
              <a:spcAft>
                <a:spcPts val="0"/>
              </a:spcAft>
              <a:buSzPts val="1500"/>
              <a:buNone/>
              <a:defRPr/>
            </a:lvl6pPr>
            <a:lvl7pPr lvl="6" algn="l">
              <a:lnSpc>
                <a:spcPct val="100000"/>
              </a:lnSpc>
              <a:spcBef>
                <a:spcPts val="0"/>
              </a:spcBef>
              <a:spcAft>
                <a:spcPts val="0"/>
              </a:spcAft>
              <a:buSzPts val="1500"/>
              <a:buNone/>
              <a:defRPr/>
            </a:lvl7pPr>
            <a:lvl8pPr lvl="7" algn="l">
              <a:lnSpc>
                <a:spcPct val="100000"/>
              </a:lnSpc>
              <a:spcBef>
                <a:spcPts val="0"/>
              </a:spcBef>
              <a:spcAft>
                <a:spcPts val="0"/>
              </a:spcAft>
              <a:buSzPts val="1500"/>
              <a:buNone/>
              <a:defRPr/>
            </a:lvl8pPr>
            <a:lvl9pPr lvl="8" algn="l">
              <a:lnSpc>
                <a:spcPct val="100000"/>
              </a:lnSpc>
              <a:spcBef>
                <a:spcPts val="0"/>
              </a:spcBef>
              <a:spcAft>
                <a:spcPts val="0"/>
              </a:spcAft>
              <a:buSzPts val="1500"/>
              <a:buNone/>
              <a:defRPr/>
            </a:lvl9pPr>
          </a:lstStyle>
          <a:p>
            <a:endParaRPr/>
          </a:p>
        </p:txBody>
      </p:sp>
      <p:sp>
        <p:nvSpPr>
          <p:cNvPr id="202" name="Google Shape;202;g2ccf738033f_0_191"/>
          <p:cNvSpPr txBox="1">
            <a:spLocks noGrp="1"/>
          </p:cNvSpPr>
          <p:nvPr>
            <p:ph type="ftr" idx="11"/>
          </p:nvPr>
        </p:nvSpPr>
        <p:spPr>
          <a:xfrm>
            <a:off x="4038600" y="6356350"/>
            <a:ext cx="4114800" cy="365100"/>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500"/>
              <a:buNone/>
              <a:defRPr/>
            </a:lvl1pPr>
            <a:lvl2pPr lvl="1" algn="l">
              <a:lnSpc>
                <a:spcPct val="100000"/>
              </a:lnSpc>
              <a:spcBef>
                <a:spcPts val="0"/>
              </a:spcBef>
              <a:spcAft>
                <a:spcPts val="0"/>
              </a:spcAft>
              <a:buSzPts val="1500"/>
              <a:buNone/>
              <a:defRPr/>
            </a:lvl2pPr>
            <a:lvl3pPr lvl="2" algn="l">
              <a:lnSpc>
                <a:spcPct val="100000"/>
              </a:lnSpc>
              <a:spcBef>
                <a:spcPts val="0"/>
              </a:spcBef>
              <a:spcAft>
                <a:spcPts val="0"/>
              </a:spcAft>
              <a:buSzPts val="1500"/>
              <a:buNone/>
              <a:defRPr/>
            </a:lvl3pPr>
            <a:lvl4pPr lvl="3" algn="l">
              <a:lnSpc>
                <a:spcPct val="100000"/>
              </a:lnSpc>
              <a:spcBef>
                <a:spcPts val="0"/>
              </a:spcBef>
              <a:spcAft>
                <a:spcPts val="0"/>
              </a:spcAft>
              <a:buSzPts val="1500"/>
              <a:buNone/>
              <a:defRPr/>
            </a:lvl4pPr>
            <a:lvl5pPr lvl="4" algn="l">
              <a:lnSpc>
                <a:spcPct val="100000"/>
              </a:lnSpc>
              <a:spcBef>
                <a:spcPts val="0"/>
              </a:spcBef>
              <a:spcAft>
                <a:spcPts val="0"/>
              </a:spcAft>
              <a:buSzPts val="1500"/>
              <a:buNone/>
              <a:defRPr/>
            </a:lvl5pPr>
            <a:lvl6pPr lvl="5" algn="l">
              <a:lnSpc>
                <a:spcPct val="100000"/>
              </a:lnSpc>
              <a:spcBef>
                <a:spcPts val="0"/>
              </a:spcBef>
              <a:spcAft>
                <a:spcPts val="0"/>
              </a:spcAft>
              <a:buSzPts val="1500"/>
              <a:buNone/>
              <a:defRPr/>
            </a:lvl6pPr>
            <a:lvl7pPr lvl="6" algn="l">
              <a:lnSpc>
                <a:spcPct val="100000"/>
              </a:lnSpc>
              <a:spcBef>
                <a:spcPts val="0"/>
              </a:spcBef>
              <a:spcAft>
                <a:spcPts val="0"/>
              </a:spcAft>
              <a:buSzPts val="1500"/>
              <a:buNone/>
              <a:defRPr/>
            </a:lvl7pPr>
            <a:lvl8pPr lvl="7" algn="l">
              <a:lnSpc>
                <a:spcPct val="100000"/>
              </a:lnSpc>
              <a:spcBef>
                <a:spcPts val="0"/>
              </a:spcBef>
              <a:spcAft>
                <a:spcPts val="0"/>
              </a:spcAft>
              <a:buSzPts val="1500"/>
              <a:buNone/>
              <a:defRPr/>
            </a:lvl8pPr>
            <a:lvl9pPr lvl="8" algn="l">
              <a:lnSpc>
                <a:spcPct val="100000"/>
              </a:lnSpc>
              <a:spcBef>
                <a:spcPts val="0"/>
              </a:spcBef>
              <a:spcAft>
                <a:spcPts val="0"/>
              </a:spcAft>
              <a:buSzPts val="1500"/>
              <a:buNone/>
              <a:defRPr/>
            </a:lvl9pPr>
          </a:lstStyle>
          <a:p>
            <a:endParaRPr/>
          </a:p>
        </p:txBody>
      </p:sp>
      <p:sp>
        <p:nvSpPr>
          <p:cNvPr id="203" name="Google Shape;203;g2ccf738033f_0_191"/>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t" anchorCtr="0">
            <a:noAutofit/>
          </a:bodyPr>
          <a:lstStyle>
            <a:lvl1pPr marL="0" marR="0" lvl="0" indent="0" algn="l" rtl="0">
              <a:lnSpc>
                <a:spcPct val="100000"/>
              </a:lnSpc>
              <a:spcBef>
                <a:spcPts val="0"/>
              </a:spcBef>
              <a:spcAft>
                <a:spcPts val="0"/>
              </a:spcAft>
              <a:buClr>
                <a:srgbClr val="000000"/>
              </a:buClr>
              <a:buSzPts val="1900"/>
              <a:buFont typeface="Arial"/>
              <a:buNone/>
              <a:defRPr sz="1900" b="0" i="0" u="none" strike="noStrike" cap="none">
                <a:solidFill>
                  <a:schemeClr val="dk1"/>
                </a:solidFill>
                <a:latin typeface="Arial"/>
                <a:ea typeface="Arial"/>
                <a:cs typeface="Arial"/>
                <a:sym typeface="Arial"/>
              </a:defRPr>
            </a:lvl1pPr>
            <a:lvl2pPr marL="0" marR="0" lvl="1" indent="0" algn="l" rtl="0">
              <a:lnSpc>
                <a:spcPct val="100000"/>
              </a:lnSpc>
              <a:spcBef>
                <a:spcPts val="0"/>
              </a:spcBef>
              <a:spcAft>
                <a:spcPts val="0"/>
              </a:spcAft>
              <a:buClr>
                <a:srgbClr val="000000"/>
              </a:buClr>
              <a:buSzPts val="1900"/>
              <a:buFont typeface="Arial"/>
              <a:buNone/>
              <a:defRPr sz="1900" b="0" i="0" u="none" strike="noStrike" cap="none">
                <a:solidFill>
                  <a:schemeClr val="dk1"/>
                </a:solidFill>
                <a:latin typeface="Arial"/>
                <a:ea typeface="Arial"/>
                <a:cs typeface="Arial"/>
                <a:sym typeface="Arial"/>
              </a:defRPr>
            </a:lvl2pPr>
            <a:lvl3pPr marL="0" marR="0" lvl="2" indent="0" algn="l" rtl="0">
              <a:lnSpc>
                <a:spcPct val="100000"/>
              </a:lnSpc>
              <a:spcBef>
                <a:spcPts val="0"/>
              </a:spcBef>
              <a:spcAft>
                <a:spcPts val="0"/>
              </a:spcAft>
              <a:buClr>
                <a:srgbClr val="000000"/>
              </a:buClr>
              <a:buSzPts val="1900"/>
              <a:buFont typeface="Arial"/>
              <a:buNone/>
              <a:defRPr sz="1900" b="0" i="0" u="none" strike="noStrike" cap="none">
                <a:solidFill>
                  <a:schemeClr val="dk1"/>
                </a:solidFill>
                <a:latin typeface="Arial"/>
                <a:ea typeface="Arial"/>
                <a:cs typeface="Arial"/>
                <a:sym typeface="Arial"/>
              </a:defRPr>
            </a:lvl3pPr>
            <a:lvl4pPr marL="0" marR="0" lvl="3" indent="0" algn="l" rtl="0">
              <a:lnSpc>
                <a:spcPct val="100000"/>
              </a:lnSpc>
              <a:spcBef>
                <a:spcPts val="0"/>
              </a:spcBef>
              <a:spcAft>
                <a:spcPts val="0"/>
              </a:spcAft>
              <a:buClr>
                <a:srgbClr val="000000"/>
              </a:buClr>
              <a:buSzPts val="1900"/>
              <a:buFont typeface="Arial"/>
              <a:buNone/>
              <a:defRPr sz="1900" b="0" i="0" u="none" strike="noStrike" cap="none">
                <a:solidFill>
                  <a:schemeClr val="dk1"/>
                </a:solidFill>
                <a:latin typeface="Arial"/>
                <a:ea typeface="Arial"/>
                <a:cs typeface="Arial"/>
                <a:sym typeface="Arial"/>
              </a:defRPr>
            </a:lvl4pPr>
            <a:lvl5pPr marL="0" marR="0" lvl="4" indent="0" algn="l" rtl="0">
              <a:lnSpc>
                <a:spcPct val="100000"/>
              </a:lnSpc>
              <a:spcBef>
                <a:spcPts val="0"/>
              </a:spcBef>
              <a:spcAft>
                <a:spcPts val="0"/>
              </a:spcAft>
              <a:buClr>
                <a:srgbClr val="000000"/>
              </a:buClr>
              <a:buSzPts val="1900"/>
              <a:buFont typeface="Arial"/>
              <a:buNone/>
              <a:defRPr sz="1900" b="0" i="0" u="none" strike="noStrike" cap="none">
                <a:solidFill>
                  <a:schemeClr val="dk1"/>
                </a:solidFill>
                <a:latin typeface="Arial"/>
                <a:ea typeface="Arial"/>
                <a:cs typeface="Arial"/>
                <a:sym typeface="Arial"/>
              </a:defRPr>
            </a:lvl5pPr>
            <a:lvl6pPr marL="0" marR="0" lvl="5" indent="0" algn="l" rtl="0">
              <a:lnSpc>
                <a:spcPct val="100000"/>
              </a:lnSpc>
              <a:spcBef>
                <a:spcPts val="0"/>
              </a:spcBef>
              <a:spcAft>
                <a:spcPts val="0"/>
              </a:spcAft>
              <a:buClr>
                <a:srgbClr val="000000"/>
              </a:buClr>
              <a:buSzPts val="1900"/>
              <a:buFont typeface="Arial"/>
              <a:buNone/>
              <a:defRPr sz="1900" b="0" i="0" u="none" strike="noStrike" cap="none">
                <a:solidFill>
                  <a:schemeClr val="dk1"/>
                </a:solidFill>
                <a:latin typeface="Arial"/>
                <a:ea typeface="Arial"/>
                <a:cs typeface="Arial"/>
                <a:sym typeface="Arial"/>
              </a:defRPr>
            </a:lvl6pPr>
            <a:lvl7pPr marL="0" marR="0" lvl="6" indent="0" algn="l" rtl="0">
              <a:lnSpc>
                <a:spcPct val="100000"/>
              </a:lnSpc>
              <a:spcBef>
                <a:spcPts val="0"/>
              </a:spcBef>
              <a:spcAft>
                <a:spcPts val="0"/>
              </a:spcAft>
              <a:buClr>
                <a:srgbClr val="000000"/>
              </a:buClr>
              <a:buSzPts val="1900"/>
              <a:buFont typeface="Arial"/>
              <a:buNone/>
              <a:defRPr sz="1900" b="0" i="0" u="none" strike="noStrike" cap="none">
                <a:solidFill>
                  <a:schemeClr val="dk1"/>
                </a:solidFill>
                <a:latin typeface="Arial"/>
                <a:ea typeface="Arial"/>
                <a:cs typeface="Arial"/>
                <a:sym typeface="Arial"/>
              </a:defRPr>
            </a:lvl7pPr>
            <a:lvl8pPr marL="0" marR="0" lvl="7" indent="0" algn="l" rtl="0">
              <a:lnSpc>
                <a:spcPct val="100000"/>
              </a:lnSpc>
              <a:spcBef>
                <a:spcPts val="0"/>
              </a:spcBef>
              <a:spcAft>
                <a:spcPts val="0"/>
              </a:spcAft>
              <a:buClr>
                <a:srgbClr val="000000"/>
              </a:buClr>
              <a:buSzPts val="1900"/>
              <a:buFont typeface="Arial"/>
              <a:buNone/>
              <a:defRPr sz="1900" b="0" i="0" u="none" strike="noStrike" cap="none">
                <a:solidFill>
                  <a:schemeClr val="dk1"/>
                </a:solidFill>
                <a:latin typeface="Arial"/>
                <a:ea typeface="Arial"/>
                <a:cs typeface="Arial"/>
                <a:sym typeface="Arial"/>
              </a:defRPr>
            </a:lvl8pPr>
            <a:lvl9pPr marL="0" marR="0" lvl="8" indent="0" algn="l" rtl="0">
              <a:lnSpc>
                <a:spcPct val="100000"/>
              </a:lnSpc>
              <a:spcBef>
                <a:spcPts val="0"/>
              </a:spcBef>
              <a:spcAft>
                <a:spcPts val="0"/>
              </a:spcAft>
              <a:buClr>
                <a:srgbClr val="000000"/>
              </a:buClr>
              <a:buSzPts val="1900"/>
              <a:buFont typeface="Arial"/>
              <a:buNone/>
              <a:defRPr sz="1900" b="0" i="0" u="none" strike="noStrike" cap="none">
                <a:solidFill>
                  <a:schemeClr val="dk1"/>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US"/>
              <a:t>‹nº›</a:t>
            </a:fld>
            <a:endParaRPr/>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matchingName="Slide de Título" type="title">
  <p:cSld name="TITLE">
    <p:spTree>
      <p:nvGrpSpPr>
        <p:cNvPr id="1" name="Shape 204"/>
        <p:cNvGrpSpPr/>
        <p:nvPr/>
      </p:nvGrpSpPr>
      <p:grpSpPr>
        <a:xfrm>
          <a:off x="0" y="0"/>
          <a:ext cx="0" cy="0"/>
          <a:chOff x="0" y="0"/>
          <a:chExt cx="0" cy="0"/>
        </a:xfrm>
      </p:grpSpPr>
      <p:sp>
        <p:nvSpPr>
          <p:cNvPr id="205" name="Google Shape;205;g2ccf738033f_0_196"/>
          <p:cNvSpPr txBox="1">
            <a:spLocks noGrp="1"/>
          </p:cNvSpPr>
          <p:nvPr>
            <p:ph type="ctrTitle"/>
          </p:nvPr>
        </p:nvSpPr>
        <p:spPr>
          <a:xfrm>
            <a:off x="1524000" y="1122363"/>
            <a:ext cx="9144000" cy="23877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6000"/>
              <a:buFont typeface="Arial"/>
              <a:buNone/>
              <a:defRPr sz="6000"/>
            </a:lvl1pPr>
            <a:lvl2pPr lvl="1" algn="l">
              <a:lnSpc>
                <a:spcPct val="100000"/>
              </a:lnSpc>
              <a:spcBef>
                <a:spcPts val="0"/>
              </a:spcBef>
              <a:spcAft>
                <a:spcPts val="0"/>
              </a:spcAft>
              <a:buSzPts val="1500"/>
              <a:buNone/>
              <a:defRPr/>
            </a:lvl2pPr>
            <a:lvl3pPr lvl="2" algn="l">
              <a:lnSpc>
                <a:spcPct val="100000"/>
              </a:lnSpc>
              <a:spcBef>
                <a:spcPts val="0"/>
              </a:spcBef>
              <a:spcAft>
                <a:spcPts val="0"/>
              </a:spcAft>
              <a:buSzPts val="1500"/>
              <a:buNone/>
              <a:defRPr/>
            </a:lvl3pPr>
            <a:lvl4pPr lvl="3" algn="l">
              <a:lnSpc>
                <a:spcPct val="100000"/>
              </a:lnSpc>
              <a:spcBef>
                <a:spcPts val="0"/>
              </a:spcBef>
              <a:spcAft>
                <a:spcPts val="0"/>
              </a:spcAft>
              <a:buSzPts val="1500"/>
              <a:buNone/>
              <a:defRPr/>
            </a:lvl4pPr>
            <a:lvl5pPr lvl="4" algn="l">
              <a:lnSpc>
                <a:spcPct val="100000"/>
              </a:lnSpc>
              <a:spcBef>
                <a:spcPts val="0"/>
              </a:spcBef>
              <a:spcAft>
                <a:spcPts val="0"/>
              </a:spcAft>
              <a:buSzPts val="1500"/>
              <a:buNone/>
              <a:defRPr/>
            </a:lvl5pPr>
            <a:lvl6pPr lvl="5" algn="l">
              <a:lnSpc>
                <a:spcPct val="100000"/>
              </a:lnSpc>
              <a:spcBef>
                <a:spcPts val="0"/>
              </a:spcBef>
              <a:spcAft>
                <a:spcPts val="0"/>
              </a:spcAft>
              <a:buSzPts val="1500"/>
              <a:buNone/>
              <a:defRPr/>
            </a:lvl6pPr>
            <a:lvl7pPr lvl="6" algn="l">
              <a:lnSpc>
                <a:spcPct val="100000"/>
              </a:lnSpc>
              <a:spcBef>
                <a:spcPts val="0"/>
              </a:spcBef>
              <a:spcAft>
                <a:spcPts val="0"/>
              </a:spcAft>
              <a:buSzPts val="1500"/>
              <a:buNone/>
              <a:defRPr/>
            </a:lvl7pPr>
            <a:lvl8pPr lvl="7" algn="l">
              <a:lnSpc>
                <a:spcPct val="100000"/>
              </a:lnSpc>
              <a:spcBef>
                <a:spcPts val="0"/>
              </a:spcBef>
              <a:spcAft>
                <a:spcPts val="0"/>
              </a:spcAft>
              <a:buSzPts val="1500"/>
              <a:buNone/>
              <a:defRPr/>
            </a:lvl8pPr>
            <a:lvl9pPr lvl="8" algn="l">
              <a:lnSpc>
                <a:spcPct val="100000"/>
              </a:lnSpc>
              <a:spcBef>
                <a:spcPts val="0"/>
              </a:spcBef>
              <a:spcAft>
                <a:spcPts val="0"/>
              </a:spcAft>
              <a:buSzPts val="1500"/>
              <a:buNone/>
              <a:defRPr/>
            </a:lvl9pPr>
          </a:lstStyle>
          <a:p>
            <a:endParaRPr/>
          </a:p>
        </p:txBody>
      </p:sp>
      <p:sp>
        <p:nvSpPr>
          <p:cNvPr id="206" name="Google Shape;206;g2ccf738033f_0_196"/>
          <p:cNvSpPr txBox="1">
            <a:spLocks noGrp="1"/>
          </p:cNvSpPr>
          <p:nvPr>
            <p:ph type="subTitle" idx="1"/>
          </p:nvPr>
        </p:nvSpPr>
        <p:spPr>
          <a:xfrm>
            <a:off x="1524000" y="3602038"/>
            <a:ext cx="9144000" cy="1655700"/>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1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900"/>
              <a:buNone/>
              <a:defRPr sz="19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207" name="Google Shape;207;g2ccf738033f_0_196"/>
          <p:cNvSpPr txBox="1">
            <a:spLocks noGrp="1"/>
          </p:cNvSpPr>
          <p:nvPr>
            <p:ph type="dt" idx="10"/>
          </p:nvPr>
        </p:nvSpPr>
        <p:spPr>
          <a:xfrm>
            <a:off x="838200" y="6356350"/>
            <a:ext cx="2743200" cy="3651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500"/>
              <a:buNone/>
              <a:defRPr/>
            </a:lvl1pPr>
            <a:lvl2pPr lvl="1" algn="l">
              <a:lnSpc>
                <a:spcPct val="100000"/>
              </a:lnSpc>
              <a:spcBef>
                <a:spcPts val="0"/>
              </a:spcBef>
              <a:spcAft>
                <a:spcPts val="0"/>
              </a:spcAft>
              <a:buSzPts val="1500"/>
              <a:buNone/>
              <a:defRPr/>
            </a:lvl2pPr>
            <a:lvl3pPr lvl="2" algn="l">
              <a:lnSpc>
                <a:spcPct val="100000"/>
              </a:lnSpc>
              <a:spcBef>
                <a:spcPts val="0"/>
              </a:spcBef>
              <a:spcAft>
                <a:spcPts val="0"/>
              </a:spcAft>
              <a:buSzPts val="1500"/>
              <a:buNone/>
              <a:defRPr/>
            </a:lvl3pPr>
            <a:lvl4pPr lvl="3" algn="l">
              <a:lnSpc>
                <a:spcPct val="100000"/>
              </a:lnSpc>
              <a:spcBef>
                <a:spcPts val="0"/>
              </a:spcBef>
              <a:spcAft>
                <a:spcPts val="0"/>
              </a:spcAft>
              <a:buSzPts val="1500"/>
              <a:buNone/>
              <a:defRPr/>
            </a:lvl4pPr>
            <a:lvl5pPr lvl="4" algn="l">
              <a:lnSpc>
                <a:spcPct val="100000"/>
              </a:lnSpc>
              <a:spcBef>
                <a:spcPts val="0"/>
              </a:spcBef>
              <a:spcAft>
                <a:spcPts val="0"/>
              </a:spcAft>
              <a:buSzPts val="1500"/>
              <a:buNone/>
              <a:defRPr/>
            </a:lvl5pPr>
            <a:lvl6pPr lvl="5" algn="l">
              <a:lnSpc>
                <a:spcPct val="100000"/>
              </a:lnSpc>
              <a:spcBef>
                <a:spcPts val="0"/>
              </a:spcBef>
              <a:spcAft>
                <a:spcPts val="0"/>
              </a:spcAft>
              <a:buSzPts val="1500"/>
              <a:buNone/>
              <a:defRPr/>
            </a:lvl6pPr>
            <a:lvl7pPr lvl="6" algn="l">
              <a:lnSpc>
                <a:spcPct val="100000"/>
              </a:lnSpc>
              <a:spcBef>
                <a:spcPts val="0"/>
              </a:spcBef>
              <a:spcAft>
                <a:spcPts val="0"/>
              </a:spcAft>
              <a:buSzPts val="1500"/>
              <a:buNone/>
              <a:defRPr/>
            </a:lvl7pPr>
            <a:lvl8pPr lvl="7" algn="l">
              <a:lnSpc>
                <a:spcPct val="100000"/>
              </a:lnSpc>
              <a:spcBef>
                <a:spcPts val="0"/>
              </a:spcBef>
              <a:spcAft>
                <a:spcPts val="0"/>
              </a:spcAft>
              <a:buSzPts val="1500"/>
              <a:buNone/>
              <a:defRPr/>
            </a:lvl8pPr>
            <a:lvl9pPr lvl="8" algn="l">
              <a:lnSpc>
                <a:spcPct val="100000"/>
              </a:lnSpc>
              <a:spcBef>
                <a:spcPts val="0"/>
              </a:spcBef>
              <a:spcAft>
                <a:spcPts val="0"/>
              </a:spcAft>
              <a:buSzPts val="1500"/>
              <a:buNone/>
              <a:defRPr/>
            </a:lvl9pPr>
          </a:lstStyle>
          <a:p>
            <a:endParaRPr/>
          </a:p>
        </p:txBody>
      </p:sp>
      <p:sp>
        <p:nvSpPr>
          <p:cNvPr id="208" name="Google Shape;208;g2ccf738033f_0_196"/>
          <p:cNvSpPr txBox="1">
            <a:spLocks noGrp="1"/>
          </p:cNvSpPr>
          <p:nvPr>
            <p:ph type="ftr" idx="11"/>
          </p:nvPr>
        </p:nvSpPr>
        <p:spPr>
          <a:xfrm>
            <a:off x="4038600" y="6356350"/>
            <a:ext cx="4114800" cy="365100"/>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500"/>
              <a:buNone/>
              <a:defRPr/>
            </a:lvl1pPr>
            <a:lvl2pPr lvl="1" algn="l">
              <a:lnSpc>
                <a:spcPct val="100000"/>
              </a:lnSpc>
              <a:spcBef>
                <a:spcPts val="0"/>
              </a:spcBef>
              <a:spcAft>
                <a:spcPts val="0"/>
              </a:spcAft>
              <a:buSzPts val="1500"/>
              <a:buNone/>
              <a:defRPr/>
            </a:lvl2pPr>
            <a:lvl3pPr lvl="2" algn="l">
              <a:lnSpc>
                <a:spcPct val="100000"/>
              </a:lnSpc>
              <a:spcBef>
                <a:spcPts val="0"/>
              </a:spcBef>
              <a:spcAft>
                <a:spcPts val="0"/>
              </a:spcAft>
              <a:buSzPts val="1500"/>
              <a:buNone/>
              <a:defRPr/>
            </a:lvl3pPr>
            <a:lvl4pPr lvl="3" algn="l">
              <a:lnSpc>
                <a:spcPct val="100000"/>
              </a:lnSpc>
              <a:spcBef>
                <a:spcPts val="0"/>
              </a:spcBef>
              <a:spcAft>
                <a:spcPts val="0"/>
              </a:spcAft>
              <a:buSzPts val="1500"/>
              <a:buNone/>
              <a:defRPr/>
            </a:lvl4pPr>
            <a:lvl5pPr lvl="4" algn="l">
              <a:lnSpc>
                <a:spcPct val="100000"/>
              </a:lnSpc>
              <a:spcBef>
                <a:spcPts val="0"/>
              </a:spcBef>
              <a:spcAft>
                <a:spcPts val="0"/>
              </a:spcAft>
              <a:buSzPts val="1500"/>
              <a:buNone/>
              <a:defRPr/>
            </a:lvl5pPr>
            <a:lvl6pPr lvl="5" algn="l">
              <a:lnSpc>
                <a:spcPct val="100000"/>
              </a:lnSpc>
              <a:spcBef>
                <a:spcPts val="0"/>
              </a:spcBef>
              <a:spcAft>
                <a:spcPts val="0"/>
              </a:spcAft>
              <a:buSzPts val="1500"/>
              <a:buNone/>
              <a:defRPr/>
            </a:lvl6pPr>
            <a:lvl7pPr lvl="6" algn="l">
              <a:lnSpc>
                <a:spcPct val="100000"/>
              </a:lnSpc>
              <a:spcBef>
                <a:spcPts val="0"/>
              </a:spcBef>
              <a:spcAft>
                <a:spcPts val="0"/>
              </a:spcAft>
              <a:buSzPts val="1500"/>
              <a:buNone/>
              <a:defRPr/>
            </a:lvl7pPr>
            <a:lvl8pPr lvl="7" algn="l">
              <a:lnSpc>
                <a:spcPct val="100000"/>
              </a:lnSpc>
              <a:spcBef>
                <a:spcPts val="0"/>
              </a:spcBef>
              <a:spcAft>
                <a:spcPts val="0"/>
              </a:spcAft>
              <a:buSzPts val="1500"/>
              <a:buNone/>
              <a:defRPr/>
            </a:lvl8pPr>
            <a:lvl9pPr lvl="8" algn="l">
              <a:lnSpc>
                <a:spcPct val="100000"/>
              </a:lnSpc>
              <a:spcBef>
                <a:spcPts val="0"/>
              </a:spcBef>
              <a:spcAft>
                <a:spcPts val="0"/>
              </a:spcAft>
              <a:buSzPts val="1500"/>
              <a:buNone/>
              <a:defRPr/>
            </a:lvl9pPr>
          </a:lstStyle>
          <a:p>
            <a:endParaRPr/>
          </a:p>
        </p:txBody>
      </p:sp>
      <p:sp>
        <p:nvSpPr>
          <p:cNvPr id="209" name="Google Shape;209;g2ccf738033f_0_196"/>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t" anchorCtr="0">
            <a:noAutofit/>
          </a:bodyPr>
          <a:lstStyle>
            <a:lvl1pPr marL="0" marR="0" lvl="0" indent="0" algn="l" rtl="0">
              <a:lnSpc>
                <a:spcPct val="100000"/>
              </a:lnSpc>
              <a:spcBef>
                <a:spcPts val="0"/>
              </a:spcBef>
              <a:spcAft>
                <a:spcPts val="0"/>
              </a:spcAft>
              <a:buClr>
                <a:srgbClr val="000000"/>
              </a:buClr>
              <a:buSzPts val="1900"/>
              <a:buFont typeface="Arial"/>
              <a:buNone/>
              <a:defRPr sz="1900" b="0" i="0" u="none" strike="noStrike" cap="none">
                <a:solidFill>
                  <a:schemeClr val="dk1"/>
                </a:solidFill>
                <a:latin typeface="Arial"/>
                <a:ea typeface="Arial"/>
                <a:cs typeface="Arial"/>
                <a:sym typeface="Arial"/>
              </a:defRPr>
            </a:lvl1pPr>
            <a:lvl2pPr marL="0" marR="0" lvl="1" indent="0" algn="l" rtl="0">
              <a:lnSpc>
                <a:spcPct val="100000"/>
              </a:lnSpc>
              <a:spcBef>
                <a:spcPts val="0"/>
              </a:spcBef>
              <a:spcAft>
                <a:spcPts val="0"/>
              </a:spcAft>
              <a:buClr>
                <a:srgbClr val="000000"/>
              </a:buClr>
              <a:buSzPts val="1900"/>
              <a:buFont typeface="Arial"/>
              <a:buNone/>
              <a:defRPr sz="1900" b="0" i="0" u="none" strike="noStrike" cap="none">
                <a:solidFill>
                  <a:schemeClr val="dk1"/>
                </a:solidFill>
                <a:latin typeface="Arial"/>
                <a:ea typeface="Arial"/>
                <a:cs typeface="Arial"/>
                <a:sym typeface="Arial"/>
              </a:defRPr>
            </a:lvl2pPr>
            <a:lvl3pPr marL="0" marR="0" lvl="2" indent="0" algn="l" rtl="0">
              <a:lnSpc>
                <a:spcPct val="100000"/>
              </a:lnSpc>
              <a:spcBef>
                <a:spcPts val="0"/>
              </a:spcBef>
              <a:spcAft>
                <a:spcPts val="0"/>
              </a:spcAft>
              <a:buClr>
                <a:srgbClr val="000000"/>
              </a:buClr>
              <a:buSzPts val="1900"/>
              <a:buFont typeface="Arial"/>
              <a:buNone/>
              <a:defRPr sz="1900" b="0" i="0" u="none" strike="noStrike" cap="none">
                <a:solidFill>
                  <a:schemeClr val="dk1"/>
                </a:solidFill>
                <a:latin typeface="Arial"/>
                <a:ea typeface="Arial"/>
                <a:cs typeface="Arial"/>
                <a:sym typeface="Arial"/>
              </a:defRPr>
            </a:lvl3pPr>
            <a:lvl4pPr marL="0" marR="0" lvl="3" indent="0" algn="l" rtl="0">
              <a:lnSpc>
                <a:spcPct val="100000"/>
              </a:lnSpc>
              <a:spcBef>
                <a:spcPts val="0"/>
              </a:spcBef>
              <a:spcAft>
                <a:spcPts val="0"/>
              </a:spcAft>
              <a:buClr>
                <a:srgbClr val="000000"/>
              </a:buClr>
              <a:buSzPts val="1900"/>
              <a:buFont typeface="Arial"/>
              <a:buNone/>
              <a:defRPr sz="1900" b="0" i="0" u="none" strike="noStrike" cap="none">
                <a:solidFill>
                  <a:schemeClr val="dk1"/>
                </a:solidFill>
                <a:latin typeface="Arial"/>
                <a:ea typeface="Arial"/>
                <a:cs typeface="Arial"/>
                <a:sym typeface="Arial"/>
              </a:defRPr>
            </a:lvl4pPr>
            <a:lvl5pPr marL="0" marR="0" lvl="4" indent="0" algn="l" rtl="0">
              <a:lnSpc>
                <a:spcPct val="100000"/>
              </a:lnSpc>
              <a:spcBef>
                <a:spcPts val="0"/>
              </a:spcBef>
              <a:spcAft>
                <a:spcPts val="0"/>
              </a:spcAft>
              <a:buClr>
                <a:srgbClr val="000000"/>
              </a:buClr>
              <a:buSzPts val="1900"/>
              <a:buFont typeface="Arial"/>
              <a:buNone/>
              <a:defRPr sz="1900" b="0" i="0" u="none" strike="noStrike" cap="none">
                <a:solidFill>
                  <a:schemeClr val="dk1"/>
                </a:solidFill>
                <a:latin typeface="Arial"/>
                <a:ea typeface="Arial"/>
                <a:cs typeface="Arial"/>
                <a:sym typeface="Arial"/>
              </a:defRPr>
            </a:lvl5pPr>
            <a:lvl6pPr marL="0" marR="0" lvl="5" indent="0" algn="l" rtl="0">
              <a:lnSpc>
                <a:spcPct val="100000"/>
              </a:lnSpc>
              <a:spcBef>
                <a:spcPts val="0"/>
              </a:spcBef>
              <a:spcAft>
                <a:spcPts val="0"/>
              </a:spcAft>
              <a:buClr>
                <a:srgbClr val="000000"/>
              </a:buClr>
              <a:buSzPts val="1900"/>
              <a:buFont typeface="Arial"/>
              <a:buNone/>
              <a:defRPr sz="1900" b="0" i="0" u="none" strike="noStrike" cap="none">
                <a:solidFill>
                  <a:schemeClr val="dk1"/>
                </a:solidFill>
                <a:latin typeface="Arial"/>
                <a:ea typeface="Arial"/>
                <a:cs typeface="Arial"/>
                <a:sym typeface="Arial"/>
              </a:defRPr>
            </a:lvl6pPr>
            <a:lvl7pPr marL="0" marR="0" lvl="6" indent="0" algn="l" rtl="0">
              <a:lnSpc>
                <a:spcPct val="100000"/>
              </a:lnSpc>
              <a:spcBef>
                <a:spcPts val="0"/>
              </a:spcBef>
              <a:spcAft>
                <a:spcPts val="0"/>
              </a:spcAft>
              <a:buClr>
                <a:srgbClr val="000000"/>
              </a:buClr>
              <a:buSzPts val="1900"/>
              <a:buFont typeface="Arial"/>
              <a:buNone/>
              <a:defRPr sz="1900" b="0" i="0" u="none" strike="noStrike" cap="none">
                <a:solidFill>
                  <a:schemeClr val="dk1"/>
                </a:solidFill>
                <a:latin typeface="Arial"/>
                <a:ea typeface="Arial"/>
                <a:cs typeface="Arial"/>
                <a:sym typeface="Arial"/>
              </a:defRPr>
            </a:lvl7pPr>
            <a:lvl8pPr marL="0" marR="0" lvl="7" indent="0" algn="l" rtl="0">
              <a:lnSpc>
                <a:spcPct val="100000"/>
              </a:lnSpc>
              <a:spcBef>
                <a:spcPts val="0"/>
              </a:spcBef>
              <a:spcAft>
                <a:spcPts val="0"/>
              </a:spcAft>
              <a:buClr>
                <a:srgbClr val="000000"/>
              </a:buClr>
              <a:buSzPts val="1900"/>
              <a:buFont typeface="Arial"/>
              <a:buNone/>
              <a:defRPr sz="1900" b="0" i="0" u="none" strike="noStrike" cap="none">
                <a:solidFill>
                  <a:schemeClr val="dk1"/>
                </a:solidFill>
                <a:latin typeface="Arial"/>
                <a:ea typeface="Arial"/>
                <a:cs typeface="Arial"/>
                <a:sym typeface="Arial"/>
              </a:defRPr>
            </a:lvl8pPr>
            <a:lvl9pPr marL="0" marR="0" lvl="8" indent="0" algn="l" rtl="0">
              <a:lnSpc>
                <a:spcPct val="100000"/>
              </a:lnSpc>
              <a:spcBef>
                <a:spcPts val="0"/>
              </a:spcBef>
              <a:spcAft>
                <a:spcPts val="0"/>
              </a:spcAft>
              <a:buClr>
                <a:srgbClr val="000000"/>
              </a:buClr>
              <a:buSzPts val="1900"/>
              <a:buFont typeface="Arial"/>
              <a:buNone/>
              <a:defRPr sz="1900" b="0" i="0" u="none" strike="noStrike" cap="none">
                <a:solidFill>
                  <a:schemeClr val="dk1"/>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US"/>
              <a:t>‹nº›</a:t>
            </a:fld>
            <a:endParaRPr/>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matchingName="Título e Conteúdo" type="obj">
  <p:cSld name="OBJECT">
    <p:spTree>
      <p:nvGrpSpPr>
        <p:cNvPr id="1" name="Shape 210"/>
        <p:cNvGrpSpPr/>
        <p:nvPr/>
      </p:nvGrpSpPr>
      <p:grpSpPr>
        <a:xfrm>
          <a:off x="0" y="0"/>
          <a:ext cx="0" cy="0"/>
          <a:chOff x="0" y="0"/>
          <a:chExt cx="0" cy="0"/>
        </a:xfrm>
      </p:grpSpPr>
      <p:sp>
        <p:nvSpPr>
          <p:cNvPr id="211" name="Google Shape;211;g2ccf738033f_0_202"/>
          <p:cNvSpPr txBox="1">
            <a:spLocks noGrp="1"/>
          </p:cNvSpPr>
          <p:nvPr>
            <p:ph type="title"/>
          </p:nvPr>
        </p:nvSpPr>
        <p:spPr>
          <a:xfrm>
            <a:off x="838200" y="365125"/>
            <a:ext cx="10515600" cy="13257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900"/>
              <a:buNone/>
              <a:defRPr/>
            </a:lvl1pPr>
            <a:lvl2pPr lvl="1" algn="l">
              <a:lnSpc>
                <a:spcPct val="100000"/>
              </a:lnSpc>
              <a:spcBef>
                <a:spcPts val="0"/>
              </a:spcBef>
              <a:spcAft>
                <a:spcPts val="0"/>
              </a:spcAft>
              <a:buSzPts val="1500"/>
              <a:buNone/>
              <a:defRPr/>
            </a:lvl2pPr>
            <a:lvl3pPr lvl="2" algn="l">
              <a:lnSpc>
                <a:spcPct val="100000"/>
              </a:lnSpc>
              <a:spcBef>
                <a:spcPts val="0"/>
              </a:spcBef>
              <a:spcAft>
                <a:spcPts val="0"/>
              </a:spcAft>
              <a:buSzPts val="1500"/>
              <a:buNone/>
              <a:defRPr/>
            </a:lvl3pPr>
            <a:lvl4pPr lvl="3" algn="l">
              <a:lnSpc>
                <a:spcPct val="100000"/>
              </a:lnSpc>
              <a:spcBef>
                <a:spcPts val="0"/>
              </a:spcBef>
              <a:spcAft>
                <a:spcPts val="0"/>
              </a:spcAft>
              <a:buSzPts val="1500"/>
              <a:buNone/>
              <a:defRPr/>
            </a:lvl4pPr>
            <a:lvl5pPr lvl="4" algn="l">
              <a:lnSpc>
                <a:spcPct val="100000"/>
              </a:lnSpc>
              <a:spcBef>
                <a:spcPts val="0"/>
              </a:spcBef>
              <a:spcAft>
                <a:spcPts val="0"/>
              </a:spcAft>
              <a:buSzPts val="1500"/>
              <a:buNone/>
              <a:defRPr/>
            </a:lvl5pPr>
            <a:lvl6pPr lvl="5" algn="l">
              <a:lnSpc>
                <a:spcPct val="100000"/>
              </a:lnSpc>
              <a:spcBef>
                <a:spcPts val="0"/>
              </a:spcBef>
              <a:spcAft>
                <a:spcPts val="0"/>
              </a:spcAft>
              <a:buSzPts val="1500"/>
              <a:buNone/>
              <a:defRPr/>
            </a:lvl6pPr>
            <a:lvl7pPr lvl="6" algn="l">
              <a:lnSpc>
                <a:spcPct val="100000"/>
              </a:lnSpc>
              <a:spcBef>
                <a:spcPts val="0"/>
              </a:spcBef>
              <a:spcAft>
                <a:spcPts val="0"/>
              </a:spcAft>
              <a:buSzPts val="1500"/>
              <a:buNone/>
              <a:defRPr/>
            </a:lvl7pPr>
            <a:lvl8pPr lvl="7" algn="l">
              <a:lnSpc>
                <a:spcPct val="100000"/>
              </a:lnSpc>
              <a:spcBef>
                <a:spcPts val="0"/>
              </a:spcBef>
              <a:spcAft>
                <a:spcPts val="0"/>
              </a:spcAft>
              <a:buSzPts val="1500"/>
              <a:buNone/>
              <a:defRPr/>
            </a:lvl8pPr>
            <a:lvl9pPr lvl="8" algn="l">
              <a:lnSpc>
                <a:spcPct val="100000"/>
              </a:lnSpc>
              <a:spcBef>
                <a:spcPts val="0"/>
              </a:spcBef>
              <a:spcAft>
                <a:spcPts val="0"/>
              </a:spcAft>
              <a:buSzPts val="1500"/>
              <a:buNone/>
              <a:defRPr/>
            </a:lvl9pPr>
          </a:lstStyle>
          <a:p>
            <a:endParaRPr/>
          </a:p>
        </p:txBody>
      </p:sp>
      <p:sp>
        <p:nvSpPr>
          <p:cNvPr id="212" name="Google Shape;212;g2ccf738033f_0_202"/>
          <p:cNvSpPr txBox="1">
            <a:spLocks noGrp="1"/>
          </p:cNvSpPr>
          <p:nvPr>
            <p:ph type="body" idx="1"/>
          </p:nvPr>
        </p:nvSpPr>
        <p:spPr>
          <a:xfrm>
            <a:off x="838200" y="1825625"/>
            <a:ext cx="10515600" cy="4351200"/>
          </a:xfrm>
          <a:prstGeom prst="rect">
            <a:avLst/>
          </a:prstGeom>
          <a:noFill/>
          <a:ln>
            <a:noFill/>
          </a:ln>
        </p:spPr>
        <p:txBody>
          <a:bodyPr spcFirstLastPara="1" wrap="square" lIns="91425" tIns="45700" rIns="91425" bIns="45700" anchor="t" anchorCtr="0">
            <a:normAutofit/>
          </a:bodyPr>
          <a:lstStyle>
            <a:lvl1pPr marL="457200" lvl="0" indent="-349250" algn="l">
              <a:lnSpc>
                <a:spcPct val="90000"/>
              </a:lnSpc>
              <a:spcBef>
                <a:spcPts val="1100"/>
              </a:spcBef>
              <a:spcAft>
                <a:spcPts val="0"/>
              </a:spcAft>
              <a:buClr>
                <a:schemeClr val="dk1"/>
              </a:buClr>
              <a:buSzPts val="1900"/>
              <a:buChar char="•"/>
              <a:defRPr/>
            </a:lvl1pPr>
            <a:lvl2pPr marL="914400" lvl="1" indent="-349250" algn="l">
              <a:lnSpc>
                <a:spcPct val="90000"/>
              </a:lnSpc>
              <a:spcBef>
                <a:spcPts val="500"/>
              </a:spcBef>
              <a:spcAft>
                <a:spcPts val="0"/>
              </a:spcAft>
              <a:buClr>
                <a:schemeClr val="dk1"/>
              </a:buClr>
              <a:buSzPts val="1900"/>
              <a:buChar char="•"/>
              <a:defRPr/>
            </a:lvl2pPr>
            <a:lvl3pPr marL="1371600" lvl="2" indent="-349250" algn="l">
              <a:lnSpc>
                <a:spcPct val="90000"/>
              </a:lnSpc>
              <a:spcBef>
                <a:spcPts val="500"/>
              </a:spcBef>
              <a:spcAft>
                <a:spcPts val="0"/>
              </a:spcAft>
              <a:buClr>
                <a:schemeClr val="dk1"/>
              </a:buClr>
              <a:buSzPts val="1900"/>
              <a:buChar char="•"/>
              <a:defRPr/>
            </a:lvl3pPr>
            <a:lvl4pPr marL="1828800" lvl="3" indent="-349250" algn="l">
              <a:lnSpc>
                <a:spcPct val="90000"/>
              </a:lnSpc>
              <a:spcBef>
                <a:spcPts val="500"/>
              </a:spcBef>
              <a:spcAft>
                <a:spcPts val="0"/>
              </a:spcAft>
              <a:buClr>
                <a:schemeClr val="dk1"/>
              </a:buClr>
              <a:buSzPts val="1900"/>
              <a:buChar char="•"/>
              <a:defRPr/>
            </a:lvl4pPr>
            <a:lvl5pPr marL="2286000" lvl="4" indent="-349250" algn="l">
              <a:lnSpc>
                <a:spcPct val="90000"/>
              </a:lnSpc>
              <a:spcBef>
                <a:spcPts val="500"/>
              </a:spcBef>
              <a:spcAft>
                <a:spcPts val="0"/>
              </a:spcAft>
              <a:buClr>
                <a:schemeClr val="dk1"/>
              </a:buClr>
              <a:buSzPts val="1900"/>
              <a:buChar char="•"/>
              <a:defRPr/>
            </a:lvl5pPr>
            <a:lvl6pPr marL="2743200" lvl="5" indent="-349250" algn="l">
              <a:lnSpc>
                <a:spcPct val="90000"/>
              </a:lnSpc>
              <a:spcBef>
                <a:spcPts val="500"/>
              </a:spcBef>
              <a:spcAft>
                <a:spcPts val="0"/>
              </a:spcAft>
              <a:buClr>
                <a:schemeClr val="dk1"/>
              </a:buClr>
              <a:buSzPts val="1900"/>
              <a:buChar char="•"/>
              <a:defRPr/>
            </a:lvl6pPr>
            <a:lvl7pPr marL="3200400" lvl="6" indent="-349250" algn="l">
              <a:lnSpc>
                <a:spcPct val="90000"/>
              </a:lnSpc>
              <a:spcBef>
                <a:spcPts val="500"/>
              </a:spcBef>
              <a:spcAft>
                <a:spcPts val="0"/>
              </a:spcAft>
              <a:buClr>
                <a:schemeClr val="dk1"/>
              </a:buClr>
              <a:buSzPts val="1900"/>
              <a:buChar char="•"/>
              <a:defRPr/>
            </a:lvl7pPr>
            <a:lvl8pPr marL="3657600" lvl="7" indent="-349250" algn="l">
              <a:lnSpc>
                <a:spcPct val="90000"/>
              </a:lnSpc>
              <a:spcBef>
                <a:spcPts val="500"/>
              </a:spcBef>
              <a:spcAft>
                <a:spcPts val="0"/>
              </a:spcAft>
              <a:buClr>
                <a:schemeClr val="dk1"/>
              </a:buClr>
              <a:buSzPts val="1900"/>
              <a:buChar char="•"/>
              <a:defRPr/>
            </a:lvl8pPr>
            <a:lvl9pPr marL="4114800" lvl="8" indent="-349250" algn="l">
              <a:lnSpc>
                <a:spcPct val="90000"/>
              </a:lnSpc>
              <a:spcBef>
                <a:spcPts val="500"/>
              </a:spcBef>
              <a:spcAft>
                <a:spcPts val="0"/>
              </a:spcAft>
              <a:buClr>
                <a:schemeClr val="dk1"/>
              </a:buClr>
              <a:buSzPts val="1900"/>
              <a:buChar char="•"/>
              <a:defRPr/>
            </a:lvl9pPr>
          </a:lstStyle>
          <a:p>
            <a:endParaRPr/>
          </a:p>
        </p:txBody>
      </p:sp>
      <p:sp>
        <p:nvSpPr>
          <p:cNvPr id="213" name="Google Shape;213;g2ccf738033f_0_202"/>
          <p:cNvSpPr txBox="1">
            <a:spLocks noGrp="1"/>
          </p:cNvSpPr>
          <p:nvPr>
            <p:ph type="dt" idx="10"/>
          </p:nvPr>
        </p:nvSpPr>
        <p:spPr>
          <a:xfrm>
            <a:off x="838200" y="6356350"/>
            <a:ext cx="2743200" cy="3651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500"/>
              <a:buNone/>
              <a:defRPr/>
            </a:lvl1pPr>
            <a:lvl2pPr lvl="1" algn="l">
              <a:lnSpc>
                <a:spcPct val="100000"/>
              </a:lnSpc>
              <a:spcBef>
                <a:spcPts val="0"/>
              </a:spcBef>
              <a:spcAft>
                <a:spcPts val="0"/>
              </a:spcAft>
              <a:buSzPts val="1500"/>
              <a:buNone/>
              <a:defRPr/>
            </a:lvl2pPr>
            <a:lvl3pPr lvl="2" algn="l">
              <a:lnSpc>
                <a:spcPct val="100000"/>
              </a:lnSpc>
              <a:spcBef>
                <a:spcPts val="0"/>
              </a:spcBef>
              <a:spcAft>
                <a:spcPts val="0"/>
              </a:spcAft>
              <a:buSzPts val="1500"/>
              <a:buNone/>
              <a:defRPr/>
            </a:lvl3pPr>
            <a:lvl4pPr lvl="3" algn="l">
              <a:lnSpc>
                <a:spcPct val="100000"/>
              </a:lnSpc>
              <a:spcBef>
                <a:spcPts val="0"/>
              </a:spcBef>
              <a:spcAft>
                <a:spcPts val="0"/>
              </a:spcAft>
              <a:buSzPts val="1500"/>
              <a:buNone/>
              <a:defRPr/>
            </a:lvl4pPr>
            <a:lvl5pPr lvl="4" algn="l">
              <a:lnSpc>
                <a:spcPct val="100000"/>
              </a:lnSpc>
              <a:spcBef>
                <a:spcPts val="0"/>
              </a:spcBef>
              <a:spcAft>
                <a:spcPts val="0"/>
              </a:spcAft>
              <a:buSzPts val="1500"/>
              <a:buNone/>
              <a:defRPr/>
            </a:lvl5pPr>
            <a:lvl6pPr lvl="5" algn="l">
              <a:lnSpc>
                <a:spcPct val="100000"/>
              </a:lnSpc>
              <a:spcBef>
                <a:spcPts val="0"/>
              </a:spcBef>
              <a:spcAft>
                <a:spcPts val="0"/>
              </a:spcAft>
              <a:buSzPts val="1500"/>
              <a:buNone/>
              <a:defRPr/>
            </a:lvl6pPr>
            <a:lvl7pPr lvl="6" algn="l">
              <a:lnSpc>
                <a:spcPct val="100000"/>
              </a:lnSpc>
              <a:spcBef>
                <a:spcPts val="0"/>
              </a:spcBef>
              <a:spcAft>
                <a:spcPts val="0"/>
              </a:spcAft>
              <a:buSzPts val="1500"/>
              <a:buNone/>
              <a:defRPr/>
            </a:lvl7pPr>
            <a:lvl8pPr lvl="7" algn="l">
              <a:lnSpc>
                <a:spcPct val="100000"/>
              </a:lnSpc>
              <a:spcBef>
                <a:spcPts val="0"/>
              </a:spcBef>
              <a:spcAft>
                <a:spcPts val="0"/>
              </a:spcAft>
              <a:buSzPts val="1500"/>
              <a:buNone/>
              <a:defRPr/>
            </a:lvl8pPr>
            <a:lvl9pPr lvl="8" algn="l">
              <a:lnSpc>
                <a:spcPct val="100000"/>
              </a:lnSpc>
              <a:spcBef>
                <a:spcPts val="0"/>
              </a:spcBef>
              <a:spcAft>
                <a:spcPts val="0"/>
              </a:spcAft>
              <a:buSzPts val="1500"/>
              <a:buNone/>
              <a:defRPr/>
            </a:lvl9pPr>
          </a:lstStyle>
          <a:p>
            <a:endParaRPr/>
          </a:p>
        </p:txBody>
      </p:sp>
      <p:sp>
        <p:nvSpPr>
          <p:cNvPr id="214" name="Google Shape;214;g2ccf738033f_0_202"/>
          <p:cNvSpPr txBox="1">
            <a:spLocks noGrp="1"/>
          </p:cNvSpPr>
          <p:nvPr>
            <p:ph type="ftr" idx="11"/>
          </p:nvPr>
        </p:nvSpPr>
        <p:spPr>
          <a:xfrm>
            <a:off x="4038600" y="6356350"/>
            <a:ext cx="4114800" cy="365100"/>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500"/>
              <a:buNone/>
              <a:defRPr/>
            </a:lvl1pPr>
            <a:lvl2pPr lvl="1" algn="l">
              <a:lnSpc>
                <a:spcPct val="100000"/>
              </a:lnSpc>
              <a:spcBef>
                <a:spcPts val="0"/>
              </a:spcBef>
              <a:spcAft>
                <a:spcPts val="0"/>
              </a:spcAft>
              <a:buSzPts val="1500"/>
              <a:buNone/>
              <a:defRPr/>
            </a:lvl2pPr>
            <a:lvl3pPr lvl="2" algn="l">
              <a:lnSpc>
                <a:spcPct val="100000"/>
              </a:lnSpc>
              <a:spcBef>
                <a:spcPts val="0"/>
              </a:spcBef>
              <a:spcAft>
                <a:spcPts val="0"/>
              </a:spcAft>
              <a:buSzPts val="1500"/>
              <a:buNone/>
              <a:defRPr/>
            </a:lvl3pPr>
            <a:lvl4pPr lvl="3" algn="l">
              <a:lnSpc>
                <a:spcPct val="100000"/>
              </a:lnSpc>
              <a:spcBef>
                <a:spcPts val="0"/>
              </a:spcBef>
              <a:spcAft>
                <a:spcPts val="0"/>
              </a:spcAft>
              <a:buSzPts val="1500"/>
              <a:buNone/>
              <a:defRPr/>
            </a:lvl4pPr>
            <a:lvl5pPr lvl="4" algn="l">
              <a:lnSpc>
                <a:spcPct val="100000"/>
              </a:lnSpc>
              <a:spcBef>
                <a:spcPts val="0"/>
              </a:spcBef>
              <a:spcAft>
                <a:spcPts val="0"/>
              </a:spcAft>
              <a:buSzPts val="1500"/>
              <a:buNone/>
              <a:defRPr/>
            </a:lvl5pPr>
            <a:lvl6pPr lvl="5" algn="l">
              <a:lnSpc>
                <a:spcPct val="100000"/>
              </a:lnSpc>
              <a:spcBef>
                <a:spcPts val="0"/>
              </a:spcBef>
              <a:spcAft>
                <a:spcPts val="0"/>
              </a:spcAft>
              <a:buSzPts val="1500"/>
              <a:buNone/>
              <a:defRPr/>
            </a:lvl6pPr>
            <a:lvl7pPr lvl="6" algn="l">
              <a:lnSpc>
                <a:spcPct val="100000"/>
              </a:lnSpc>
              <a:spcBef>
                <a:spcPts val="0"/>
              </a:spcBef>
              <a:spcAft>
                <a:spcPts val="0"/>
              </a:spcAft>
              <a:buSzPts val="1500"/>
              <a:buNone/>
              <a:defRPr/>
            </a:lvl7pPr>
            <a:lvl8pPr lvl="7" algn="l">
              <a:lnSpc>
                <a:spcPct val="100000"/>
              </a:lnSpc>
              <a:spcBef>
                <a:spcPts val="0"/>
              </a:spcBef>
              <a:spcAft>
                <a:spcPts val="0"/>
              </a:spcAft>
              <a:buSzPts val="1500"/>
              <a:buNone/>
              <a:defRPr/>
            </a:lvl8pPr>
            <a:lvl9pPr lvl="8" algn="l">
              <a:lnSpc>
                <a:spcPct val="100000"/>
              </a:lnSpc>
              <a:spcBef>
                <a:spcPts val="0"/>
              </a:spcBef>
              <a:spcAft>
                <a:spcPts val="0"/>
              </a:spcAft>
              <a:buSzPts val="1500"/>
              <a:buNone/>
              <a:defRPr/>
            </a:lvl9pPr>
          </a:lstStyle>
          <a:p>
            <a:endParaRPr/>
          </a:p>
        </p:txBody>
      </p:sp>
      <p:sp>
        <p:nvSpPr>
          <p:cNvPr id="215" name="Google Shape;215;g2ccf738033f_0_202"/>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t" anchorCtr="0">
            <a:noAutofit/>
          </a:bodyPr>
          <a:lstStyle>
            <a:lvl1pPr marL="0" marR="0" lvl="0" indent="0" algn="l" rtl="0">
              <a:lnSpc>
                <a:spcPct val="100000"/>
              </a:lnSpc>
              <a:spcBef>
                <a:spcPts val="0"/>
              </a:spcBef>
              <a:spcAft>
                <a:spcPts val="0"/>
              </a:spcAft>
              <a:buClr>
                <a:srgbClr val="000000"/>
              </a:buClr>
              <a:buSzPts val="1900"/>
              <a:buFont typeface="Arial"/>
              <a:buNone/>
              <a:defRPr sz="1900" b="0" i="0" u="none" strike="noStrike" cap="none">
                <a:solidFill>
                  <a:schemeClr val="dk1"/>
                </a:solidFill>
                <a:latin typeface="Arial"/>
                <a:ea typeface="Arial"/>
                <a:cs typeface="Arial"/>
                <a:sym typeface="Arial"/>
              </a:defRPr>
            </a:lvl1pPr>
            <a:lvl2pPr marL="0" marR="0" lvl="1" indent="0" algn="l" rtl="0">
              <a:lnSpc>
                <a:spcPct val="100000"/>
              </a:lnSpc>
              <a:spcBef>
                <a:spcPts val="0"/>
              </a:spcBef>
              <a:spcAft>
                <a:spcPts val="0"/>
              </a:spcAft>
              <a:buClr>
                <a:srgbClr val="000000"/>
              </a:buClr>
              <a:buSzPts val="1900"/>
              <a:buFont typeface="Arial"/>
              <a:buNone/>
              <a:defRPr sz="1900" b="0" i="0" u="none" strike="noStrike" cap="none">
                <a:solidFill>
                  <a:schemeClr val="dk1"/>
                </a:solidFill>
                <a:latin typeface="Arial"/>
                <a:ea typeface="Arial"/>
                <a:cs typeface="Arial"/>
                <a:sym typeface="Arial"/>
              </a:defRPr>
            </a:lvl2pPr>
            <a:lvl3pPr marL="0" marR="0" lvl="2" indent="0" algn="l" rtl="0">
              <a:lnSpc>
                <a:spcPct val="100000"/>
              </a:lnSpc>
              <a:spcBef>
                <a:spcPts val="0"/>
              </a:spcBef>
              <a:spcAft>
                <a:spcPts val="0"/>
              </a:spcAft>
              <a:buClr>
                <a:srgbClr val="000000"/>
              </a:buClr>
              <a:buSzPts val="1900"/>
              <a:buFont typeface="Arial"/>
              <a:buNone/>
              <a:defRPr sz="1900" b="0" i="0" u="none" strike="noStrike" cap="none">
                <a:solidFill>
                  <a:schemeClr val="dk1"/>
                </a:solidFill>
                <a:latin typeface="Arial"/>
                <a:ea typeface="Arial"/>
                <a:cs typeface="Arial"/>
                <a:sym typeface="Arial"/>
              </a:defRPr>
            </a:lvl3pPr>
            <a:lvl4pPr marL="0" marR="0" lvl="3" indent="0" algn="l" rtl="0">
              <a:lnSpc>
                <a:spcPct val="100000"/>
              </a:lnSpc>
              <a:spcBef>
                <a:spcPts val="0"/>
              </a:spcBef>
              <a:spcAft>
                <a:spcPts val="0"/>
              </a:spcAft>
              <a:buClr>
                <a:srgbClr val="000000"/>
              </a:buClr>
              <a:buSzPts val="1900"/>
              <a:buFont typeface="Arial"/>
              <a:buNone/>
              <a:defRPr sz="1900" b="0" i="0" u="none" strike="noStrike" cap="none">
                <a:solidFill>
                  <a:schemeClr val="dk1"/>
                </a:solidFill>
                <a:latin typeface="Arial"/>
                <a:ea typeface="Arial"/>
                <a:cs typeface="Arial"/>
                <a:sym typeface="Arial"/>
              </a:defRPr>
            </a:lvl4pPr>
            <a:lvl5pPr marL="0" marR="0" lvl="4" indent="0" algn="l" rtl="0">
              <a:lnSpc>
                <a:spcPct val="100000"/>
              </a:lnSpc>
              <a:spcBef>
                <a:spcPts val="0"/>
              </a:spcBef>
              <a:spcAft>
                <a:spcPts val="0"/>
              </a:spcAft>
              <a:buClr>
                <a:srgbClr val="000000"/>
              </a:buClr>
              <a:buSzPts val="1900"/>
              <a:buFont typeface="Arial"/>
              <a:buNone/>
              <a:defRPr sz="1900" b="0" i="0" u="none" strike="noStrike" cap="none">
                <a:solidFill>
                  <a:schemeClr val="dk1"/>
                </a:solidFill>
                <a:latin typeface="Arial"/>
                <a:ea typeface="Arial"/>
                <a:cs typeface="Arial"/>
                <a:sym typeface="Arial"/>
              </a:defRPr>
            </a:lvl5pPr>
            <a:lvl6pPr marL="0" marR="0" lvl="5" indent="0" algn="l" rtl="0">
              <a:lnSpc>
                <a:spcPct val="100000"/>
              </a:lnSpc>
              <a:spcBef>
                <a:spcPts val="0"/>
              </a:spcBef>
              <a:spcAft>
                <a:spcPts val="0"/>
              </a:spcAft>
              <a:buClr>
                <a:srgbClr val="000000"/>
              </a:buClr>
              <a:buSzPts val="1900"/>
              <a:buFont typeface="Arial"/>
              <a:buNone/>
              <a:defRPr sz="1900" b="0" i="0" u="none" strike="noStrike" cap="none">
                <a:solidFill>
                  <a:schemeClr val="dk1"/>
                </a:solidFill>
                <a:latin typeface="Arial"/>
                <a:ea typeface="Arial"/>
                <a:cs typeface="Arial"/>
                <a:sym typeface="Arial"/>
              </a:defRPr>
            </a:lvl6pPr>
            <a:lvl7pPr marL="0" marR="0" lvl="6" indent="0" algn="l" rtl="0">
              <a:lnSpc>
                <a:spcPct val="100000"/>
              </a:lnSpc>
              <a:spcBef>
                <a:spcPts val="0"/>
              </a:spcBef>
              <a:spcAft>
                <a:spcPts val="0"/>
              </a:spcAft>
              <a:buClr>
                <a:srgbClr val="000000"/>
              </a:buClr>
              <a:buSzPts val="1900"/>
              <a:buFont typeface="Arial"/>
              <a:buNone/>
              <a:defRPr sz="1900" b="0" i="0" u="none" strike="noStrike" cap="none">
                <a:solidFill>
                  <a:schemeClr val="dk1"/>
                </a:solidFill>
                <a:latin typeface="Arial"/>
                <a:ea typeface="Arial"/>
                <a:cs typeface="Arial"/>
                <a:sym typeface="Arial"/>
              </a:defRPr>
            </a:lvl7pPr>
            <a:lvl8pPr marL="0" marR="0" lvl="7" indent="0" algn="l" rtl="0">
              <a:lnSpc>
                <a:spcPct val="100000"/>
              </a:lnSpc>
              <a:spcBef>
                <a:spcPts val="0"/>
              </a:spcBef>
              <a:spcAft>
                <a:spcPts val="0"/>
              </a:spcAft>
              <a:buClr>
                <a:srgbClr val="000000"/>
              </a:buClr>
              <a:buSzPts val="1900"/>
              <a:buFont typeface="Arial"/>
              <a:buNone/>
              <a:defRPr sz="1900" b="0" i="0" u="none" strike="noStrike" cap="none">
                <a:solidFill>
                  <a:schemeClr val="dk1"/>
                </a:solidFill>
                <a:latin typeface="Arial"/>
                <a:ea typeface="Arial"/>
                <a:cs typeface="Arial"/>
                <a:sym typeface="Arial"/>
              </a:defRPr>
            </a:lvl8pPr>
            <a:lvl9pPr marL="0" marR="0" lvl="8" indent="0" algn="l" rtl="0">
              <a:lnSpc>
                <a:spcPct val="100000"/>
              </a:lnSpc>
              <a:spcBef>
                <a:spcPts val="0"/>
              </a:spcBef>
              <a:spcAft>
                <a:spcPts val="0"/>
              </a:spcAft>
              <a:buClr>
                <a:srgbClr val="000000"/>
              </a:buClr>
              <a:buSzPts val="1900"/>
              <a:buFont typeface="Arial"/>
              <a:buNone/>
              <a:defRPr sz="1900" b="0" i="0" u="none" strike="noStrike" cap="none">
                <a:solidFill>
                  <a:schemeClr val="dk1"/>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US"/>
              <a:t>‹nº›</a:t>
            </a:fld>
            <a:endParaRPr/>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matchingName="Cabeçalho da Seção" type="secHead">
  <p:cSld name="SECTION_HEADER">
    <p:spTree>
      <p:nvGrpSpPr>
        <p:cNvPr id="1" name="Shape 216"/>
        <p:cNvGrpSpPr/>
        <p:nvPr/>
      </p:nvGrpSpPr>
      <p:grpSpPr>
        <a:xfrm>
          <a:off x="0" y="0"/>
          <a:ext cx="0" cy="0"/>
          <a:chOff x="0" y="0"/>
          <a:chExt cx="0" cy="0"/>
        </a:xfrm>
      </p:grpSpPr>
      <p:sp>
        <p:nvSpPr>
          <p:cNvPr id="217" name="Google Shape;217;g2ccf738033f_0_208"/>
          <p:cNvSpPr txBox="1">
            <a:spLocks noGrp="1"/>
          </p:cNvSpPr>
          <p:nvPr>
            <p:ph type="title"/>
          </p:nvPr>
        </p:nvSpPr>
        <p:spPr>
          <a:xfrm>
            <a:off x="831850" y="1709738"/>
            <a:ext cx="10515600" cy="28527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6000"/>
              <a:buFont typeface="Arial"/>
              <a:buNone/>
              <a:defRPr sz="6000"/>
            </a:lvl1pPr>
            <a:lvl2pPr lvl="1" algn="l">
              <a:lnSpc>
                <a:spcPct val="100000"/>
              </a:lnSpc>
              <a:spcBef>
                <a:spcPts val="0"/>
              </a:spcBef>
              <a:spcAft>
                <a:spcPts val="0"/>
              </a:spcAft>
              <a:buSzPts val="1500"/>
              <a:buNone/>
              <a:defRPr/>
            </a:lvl2pPr>
            <a:lvl3pPr lvl="2" algn="l">
              <a:lnSpc>
                <a:spcPct val="100000"/>
              </a:lnSpc>
              <a:spcBef>
                <a:spcPts val="0"/>
              </a:spcBef>
              <a:spcAft>
                <a:spcPts val="0"/>
              </a:spcAft>
              <a:buSzPts val="1500"/>
              <a:buNone/>
              <a:defRPr/>
            </a:lvl3pPr>
            <a:lvl4pPr lvl="3" algn="l">
              <a:lnSpc>
                <a:spcPct val="100000"/>
              </a:lnSpc>
              <a:spcBef>
                <a:spcPts val="0"/>
              </a:spcBef>
              <a:spcAft>
                <a:spcPts val="0"/>
              </a:spcAft>
              <a:buSzPts val="1500"/>
              <a:buNone/>
              <a:defRPr/>
            </a:lvl4pPr>
            <a:lvl5pPr lvl="4" algn="l">
              <a:lnSpc>
                <a:spcPct val="100000"/>
              </a:lnSpc>
              <a:spcBef>
                <a:spcPts val="0"/>
              </a:spcBef>
              <a:spcAft>
                <a:spcPts val="0"/>
              </a:spcAft>
              <a:buSzPts val="1500"/>
              <a:buNone/>
              <a:defRPr/>
            </a:lvl5pPr>
            <a:lvl6pPr lvl="5" algn="l">
              <a:lnSpc>
                <a:spcPct val="100000"/>
              </a:lnSpc>
              <a:spcBef>
                <a:spcPts val="0"/>
              </a:spcBef>
              <a:spcAft>
                <a:spcPts val="0"/>
              </a:spcAft>
              <a:buSzPts val="1500"/>
              <a:buNone/>
              <a:defRPr/>
            </a:lvl6pPr>
            <a:lvl7pPr lvl="6" algn="l">
              <a:lnSpc>
                <a:spcPct val="100000"/>
              </a:lnSpc>
              <a:spcBef>
                <a:spcPts val="0"/>
              </a:spcBef>
              <a:spcAft>
                <a:spcPts val="0"/>
              </a:spcAft>
              <a:buSzPts val="1500"/>
              <a:buNone/>
              <a:defRPr/>
            </a:lvl7pPr>
            <a:lvl8pPr lvl="7" algn="l">
              <a:lnSpc>
                <a:spcPct val="100000"/>
              </a:lnSpc>
              <a:spcBef>
                <a:spcPts val="0"/>
              </a:spcBef>
              <a:spcAft>
                <a:spcPts val="0"/>
              </a:spcAft>
              <a:buSzPts val="1500"/>
              <a:buNone/>
              <a:defRPr/>
            </a:lvl8pPr>
            <a:lvl9pPr lvl="8" algn="l">
              <a:lnSpc>
                <a:spcPct val="100000"/>
              </a:lnSpc>
              <a:spcBef>
                <a:spcPts val="0"/>
              </a:spcBef>
              <a:spcAft>
                <a:spcPts val="0"/>
              </a:spcAft>
              <a:buSzPts val="1500"/>
              <a:buNone/>
              <a:defRPr/>
            </a:lvl9pPr>
          </a:lstStyle>
          <a:p>
            <a:endParaRPr/>
          </a:p>
        </p:txBody>
      </p:sp>
      <p:sp>
        <p:nvSpPr>
          <p:cNvPr id="218" name="Google Shape;218;g2ccf738033f_0_208"/>
          <p:cNvSpPr txBox="1">
            <a:spLocks noGrp="1"/>
          </p:cNvSpPr>
          <p:nvPr>
            <p:ph type="body" idx="1"/>
          </p:nvPr>
        </p:nvSpPr>
        <p:spPr>
          <a:xfrm>
            <a:off x="831850" y="4589463"/>
            <a:ext cx="10515600" cy="1500300"/>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100"/>
              </a:spcBef>
              <a:spcAft>
                <a:spcPts val="0"/>
              </a:spcAft>
              <a:buClr>
                <a:srgbClr val="888888"/>
              </a:buClr>
              <a:buSzPts val="2400"/>
              <a:buNone/>
              <a:defRPr sz="2400">
                <a:solidFill>
                  <a:srgbClr val="888888"/>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900"/>
              <a:buNone/>
              <a:defRPr sz="19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219" name="Google Shape;219;g2ccf738033f_0_208"/>
          <p:cNvSpPr txBox="1">
            <a:spLocks noGrp="1"/>
          </p:cNvSpPr>
          <p:nvPr>
            <p:ph type="dt" idx="10"/>
          </p:nvPr>
        </p:nvSpPr>
        <p:spPr>
          <a:xfrm>
            <a:off x="838200" y="6356350"/>
            <a:ext cx="2743200" cy="3651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500"/>
              <a:buNone/>
              <a:defRPr/>
            </a:lvl1pPr>
            <a:lvl2pPr lvl="1" algn="l">
              <a:lnSpc>
                <a:spcPct val="100000"/>
              </a:lnSpc>
              <a:spcBef>
                <a:spcPts val="0"/>
              </a:spcBef>
              <a:spcAft>
                <a:spcPts val="0"/>
              </a:spcAft>
              <a:buSzPts val="1500"/>
              <a:buNone/>
              <a:defRPr/>
            </a:lvl2pPr>
            <a:lvl3pPr lvl="2" algn="l">
              <a:lnSpc>
                <a:spcPct val="100000"/>
              </a:lnSpc>
              <a:spcBef>
                <a:spcPts val="0"/>
              </a:spcBef>
              <a:spcAft>
                <a:spcPts val="0"/>
              </a:spcAft>
              <a:buSzPts val="1500"/>
              <a:buNone/>
              <a:defRPr/>
            </a:lvl3pPr>
            <a:lvl4pPr lvl="3" algn="l">
              <a:lnSpc>
                <a:spcPct val="100000"/>
              </a:lnSpc>
              <a:spcBef>
                <a:spcPts val="0"/>
              </a:spcBef>
              <a:spcAft>
                <a:spcPts val="0"/>
              </a:spcAft>
              <a:buSzPts val="1500"/>
              <a:buNone/>
              <a:defRPr/>
            </a:lvl4pPr>
            <a:lvl5pPr lvl="4" algn="l">
              <a:lnSpc>
                <a:spcPct val="100000"/>
              </a:lnSpc>
              <a:spcBef>
                <a:spcPts val="0"/>
              </a:spcBef>
              <a:spcAft>
                <a:spcPts val="0"/>
              </a:spcAft>
              <a:buSzPts val="1500"/>
              <a:buNone/>
              <a:defRPr/>
            </a:lvl5pPr>
            <a:lvl6pPr lvl="5" algn="l">
              <a:lnSpc>
                <a:spcPct val="100000"/>
              </a:lnSpc>
              <a:spcBef>
                <a:spcPts val="0"/>
              </a:spcBef>
              <a:spcAft>
                <a:spcPts val="0"/>
              </a:spcAft>
              <a:buSzPts val="1500"/>
              <a:buNone/>
              <a:defRPr/>
            </a:lvl6pPr>
            <a:lvl7pPr lvl="6" algn="l">
              <a:lnSpc>
                <a:spcPct val="100000"/>
              </a:lnSpc>
              <a:spcBef>
                <a:spcPts val="0"/>
              </a:spcBef>
              <a:spcAft>
                <a:spcPts val="0"/>
              </a:spcAft>
              <a:buSzPts val="1500"/>
              <a:buNone/>
              <a:defRPr/>
            </a:lvl7pPr>
            <a:lvl8pPr lvl="7" algn="l">
              <a:lnSpc>
                <a:spcPct val="100000"/>
              </a:lnSpc>
              <a:spcBef>
                <a:spcPts val="0"/>
              </a:spcBef>
              <a:spcAft>
                <a:spcPts val="0"/>
              </a:spcAft>
              <a:buSzPts val="1500"/>
              <a:buNone/>
              <a:defRPr/>
            </a:lvl8pPr>
            <a:lvl9pPr lvl="8" algn="l">
              <a:lnSpc>
                <a:spcPct val="100000"/>
              </a:lnSpc>
              <a:spcBef>
                <a:spcPts val="0"/>
              </a:spcBef>
              <a:spcAft>
                <a:spcPts val="0"/>
              </a:spcAft>
              <a:buSzPts val="1500"/>
              <a:buNone/>
              <a:defRPr/>
            </a:lvl9pPr>
          </a:lstStyle>
          <a:p>
            <a:endParaRPr/>
          </a:p>
        </p:txBody>
      </p:sp>
      <p:sp>
        <p:nvSpPr>
          <p:cNvPr id="220" name="Google Shape;220;g2ccf738033f_0_208"/>
          <p:cNvSpPr txBox="1">
            <a:spLocks noGrp="1"/>
          </p:cNvSpPr>
          <p:nvPr>
            <p:ph type="ftr" idx="11"/>
          </p:nvPr>
        </p:nvSpPr>
        <p:spPr>
          <a:xfrm>
            <a:off x="4038600" y="6356350"/>
            <a:ext cx="4114800" cy="365100"/>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500"/>
              <a:buNone/>
              <a:defRPr/>
            </a:lvl1pPr>
            <a:lvl2pPr lvl="1" algn="l">
              <a:lnSpc>
                <a:spcPct val="100000"/>
              </a:lnSpc>
              <a:spcBef>
                <a:spcPts val="0"/>
              </a:spcBef>
              <a:spcAft>
                <a:spcPts val="0"/>
              </a:spcAft>
              <a:buSzPts val="1500"/>
              <a:buNone/>
              <a:defRPr/>
            </a:lvl2pPr>
            <a:lvl3pPr lvl="2" algn="l">
              <a:lnSpc>
                <a:spcPct val="100000"/>
              </a:lnSpc>
              <a:spcBef>
                <a:spcPts val="0"/>
              </a:spcBef>
              <a:spcAft>
                <a:spcPts val="0"/>
              </a:spcAft>
              <a:buSzPts val="1500"/>
              <a:buNone/>
              <a:defRPr/>
            </a:lvl3pPr>
            <a:lvl4pPr lvl="3" algn="l">
              <a:lnSpc>
                <a:spcPct val="100000"/>
              </a:lnSpc>
              <a:spcBef>
                <a:spcPts val="0"/>
              </a:spcBef>
              <a:spcAft>
                <a:spcPts val="0"/>
              </a:spcAft>
              <a:buSzPts val="1500"/>
              <a:buNone/>
              <a:defRPr/>
            </a:lvl4pPr>
            <a:lvl5pPr lvl="4" algn="l">
              <a:lnSpc>
                <a:spcPct val="100000"/>
              </a:lnSpc>
              <a:spcBef>
                <a:spcPts val="0"/>
              </a:spcBef>
              <a:spcAft>
                <a:spcPts val="0"/>
              </a:spcAft>
              <a:buSzPts val="1500"/>
              <a:buNone/>
              <a:defRPr/>
            </a:lvl5pPr>
            <a:lvl6pPr lvl="5" algn="l">
              <a:lnSpc>
                <a:spcPct val="100000"/>
              </a:lnSpc>
              <a:spcBef>
                <a:spcPts val="0"/>
              </a:spcBef>
              <a:spcAft>
                <a:spcPts val="0"/>
              </a:spcAft>
              <a:buSzPts val="1500"/>
              <a:buNone/>
              <a:defRPr/>
            </a:lvl6pPr>
            <a:lvl7pPr lvl="6" algn="l">
              <a:lnSpc>
                <a:spcPct val="100000"/>
              </a:lnSpc>
              <a:spcBef>
                <a:spcPts val="0"/>
              </a:spcBef>
              <a:spcAft>
                <a:spcPts val="0"/>
              </a:spcAft>
              <a:buSzPts val="1500"/>
              <a:buNone/>
              <a:defRPr/>
            </a:lvl7pPr>
            <a:lvl8pPr lvl="7" algn="l">
              <a:lnSpc>
                <a:spcPct val="100000"/>
              </a:lnSpc>
              <a:spcBef>
                <a:spcPts val="0"/>
              </a:spcBef>
              <a:spcAft>
                <a:spcPts val="0"/>
              </a:spcAft>
              <a:buSzPts val="1500"/>
              <a:buNone/>
              <a:defRPr/>
            </a:lvl8pPr>
            <a:lvl9pPr lvl="8" algn="l">
              <a:lnSpc>
                <a:spcPct val="100000"/>
              </a:lnSpc>
              <a:spcBef>
                <a:spcPts val="0"/>
              </a:spcBef>
              <a:spcAft>
                <a:spcPts val="0"/>
              </a:spcAft>
              <a:buSzPts val="1500"/>
              <a:buNone/>
              <a:defRPr/>
            </a:lvl9pPr>
          </a:lstStyle>
          <a:p>
            <a:endParaRPr/>
          </a:p>
        </p:txBody>
      </p:sp>
      <p:sp>
        <p:nvSpPr>
          <p:cNvPr id="221" name="Google Shape;221;g2ccf738033f_0_208"/>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t" anchorCtr="0">
            <a:noAutofit/>
          </a:bodyPr>
          <a:lstStyle>
            <a:lvl1pPr marL="0" marR="0" lvl="0" indent="0" algn="l" rtl="0">
              <a:lnSpc>
                <a:spcPct val="100000"/>
              </a:lnSpc>
              <a:spcBef>
                <a:spcPts val="0"/>
              </a:spcBef>
              <a:spcAft>
                <a:spcPts val="0"/>
              </a:spcAft>
              <a:buClr>
                <a:srgbClr val="000000"/>
              </a:buClr>
              <a:buSzPts val="1900"/>
              <a:buFont typeface="Arial"/>
              <a:buNone/>
              <a:defRPr sz="1900" b="0" i="0" u="none" strike="noStrike" cap="none">
                <a:solidFill>
                  <a:schemeClr val="dk1"/>
                </a:solidFill>
                <a:latin typeface="Arial"/>
                <a:ea typeface="Arial"/>
                <a:cs typeface="Arial"/>
                <a:sym typeface="Arial"/>
              </a:defRPr>
            </a:lvl1pPr>
            <a:lvl2pPr marL="0" marR="0" lvl="1" indent="0" algn="l" rtl="0">
              <a:lnSpc>
                <a:spcPct val="100000"/>
              </a:lnSpc>
              <a:spcBef>
                <a:spcPts val="0"/>
              </a:spcBef>
              <a:spcAft>
                <a:spcPts val="0"/>
              </a:spcAft>
              <a:buClr>
                <a:srgbClr val="000000"/>
              </a:buClr>
              <a:buSzPts val="1900"/>
              <a:buFont typeface="Arial"/>
              <a:buNone/>
              <a:defRPr sz="1900" b="0" i="0" u="none" strike="noStrike" cap="none">
                <a:solidFill>
                  <a:schemeClr val="dk1"/>
                </a:solidFill>
                <a:latin typeface="Arial"/>
                <a:ea typeface="Arial"/>
                <a:cs typeface="Arial"/>
                <a:sym typeface="Arial"/>
              </a:defRPr>
            </a:lvl2pPr>
            <a:lvl3pPr marL="0" marR="0" lvl="2" indent="0" algn="l" rtl="0">
              <a:lnSpc>
                <a:spcPct val="100000"/>
              </a:lnSpc>
              <a:spcBef>
                <a:spcPts val="0"/>
              </a:spcBef>
              <a:spcAft>
                <a:spcPts val="0"/>
              </a:spcAft>
              <a:buClr>
                <a:srgbClr val="000000"/>
              </a:buClr>
              <a:buSzPts val="1900"/>
              <a:buFont typeface="Arial"/>
              <a:buNone/>
              <a:defRPr sz="1900" b="0" i="0" u="none" strike="noStrike" cap="none">
                <a:solidFill>
                  <a:schemeClr val="dk1"/>
                </a:solidFill>
                <a:latin typeface="Arial"/>
                <a:ea typeface="Arial"/>
                <a:cs typeface="Arial"/>
                <a:sym typeface="Arial"/>
              </a:defRPr>
            </a:lvl3pPr>
            <a:lvl4pPr marL="0" marR="0" lvl="3" indent="0" algn="l" rtl="0">
              <a:lnSpc>
                <a:spcPct val="100000"/>
              </a:lnSpc>
              <a:spcBef>
                <a:spcPts val="0"/>
              </a:spcBef>
              <a:spcAft>
                <a:spcPts val="0"/>
              </a:spcAft>
              <a:buClr>
                <a:srgbClr val="000000"/>
              </a:buClr>
              <a:buSzPts val="1900"/>
              <a:buFont typeface="Arial"/>
              <a:buNone/>
              <a:defRPr sz="1900" b="0" i="0" u="none" strike="noStrike" cap="none">
                <a:solidFill>
                  <a:schemeClr val="dk1"/>
                </a:solidFill>
                <a:latin typeface="Arial"/>
                <a:ea typeface="Arial"/>
                <a:cs typeface="Arial"/>
                <a:sym typeface="Arial"/>
              </a:defRPr>
            </a:lvl4pPr>
            <a:lvl5pPr marL="0" marR="0" lvl="4" indent="0" algn="l" rtl="0">
              <a:lnSpc>
                <a:spcPct val="100000"/>
              </a:lnSpc>
              <a:spcBef>
                <a:spcPts val="0"/>
              </a:spcBef>
              <a:spcAft>
                <a:spcPts val="0"/>
              </a:spcAft>
              <a:buClr>
                <a:srgbClr val="000000"/>
              </a:buClr>
              <a:buSzPts val="1900"/>
              <a:buFont typeface="Arial"/>
              <a:buNone/>
              <a:defRPr sz="1900" b="0" i="0" u="none" strike="noStrike" cap="none">
                <a:solidFill>
                  <a:schemeClr val="dk1"/>
                </a:solidFill>
                <a:latin typeface="Arial"/>
                <a:ea typeface="Arial"/>
                <a:cs typeface="Arial"/>
                <a:sym typeface="Arial"/>
              </a:defRPr>
            </a:lvl5pPr>
            <a:lvl6pPr marL="0" marR="0" lvl="5" indent="0" algn="l" rtl="0">
              <a:lnSpc>
                <a:spcPct val="100000"/>
              </a:lnSpc>
              <a:spcBef>
                <a:spcPts val="0"/>
              </a:spcBef>
              <a:spcAft>
                <a:spcPts val="0"/>
              </a:spcAft>
              <a:buClr>
                <a:srgbClr val="000000"/>
              </a:buClr>
              <a:buSzPts val="1900"/>
              <a:buFont typeface="Arial"/>
              <a:buNone/>
              <a:defRPr sz="1900" b="0" i="0" u="none" strike="noStrike" cap="none">
                <a:solidFill>
                  <a:schemeClr val="dk1"/>
                </a:solidFill>
                <a:latin typeface="Arial"/>
                <a:ea typeface="Arial"/>
                <a:cs typeface="Arial"/>
                <a:sym typeface="Arial"/>
              </a:defRPr>
            </a:lvl6pPr>
            <a:lvl7pPr marL="0" marR="0" lvl="6" indent="0" algn="l" rtl="0">
              <a:lnSpc>
                <a:spcPct val="100000"/>
              </a:lnSpc>
              <a:spcBef>
                <a:spcPts val="0"/>
              </a:spcBef>
              <a:spcAft>
                <a:spcPts val="0"/>
              </a:spcAft>
              <a:buClr>
                <a:srgbClr val="000000"/>
              </a:buClr>
              <a:buSzPts val="1900"/>
              <a:buFont typeface="Arial"/>
              <a:buNone/>
              <a:defRPr sz="1900" b="0" i="0" u="none" strike="noStrike" cap="none">
                <a:solidFill>
                  <a:schemeClr val="dk1"/>
                </a:solidFill>
                <a:latin typeface="Arial"/>
                <a:ea typeface="Arial"/>
                <a:cs typeface="Arial"/>
                <a:sym typeface="Arial"/>
              </a:defRPr>
            </a:lvl7pPr>
            <a:lvl8pPr marL="0" marR="0" lvl="7" indent="0" algn="l" rtl="0">
              <a:lnSpc>
                <a:spcPct val="100000"/>
              </a:lnSpc>
              <a:spcBef>
                <a:spcPts val="0"/>
              </a:spcBef>
              <a:spcAft>
                <a:spcPts val="0"/>
              </a:spcAft>
              <a:buClr>
                <a:srgbClr val="000000"/>
              </a:buClr>
              <a:buSzPts val="1900"/>
              <a:buFont typeface="Arial"/>
              <a:buNone/>
              <a:defRPr sz="1900" b="0" i="0" u="none" strike="noStrike" cap="none">
                <a:solidFill>
                  <a:schemeClr val="dk1"/>
                </a:solidFill>
                <a:latin typeface="Arial"/>
                <a:ea typeface="Arial"/>
                <a:cs typeface="Arial"/>
                <a:sym typeface="Arial"/>
              </a:defRPr>
            </a:lvl8pPr>
            <a:lvl9pPr marL="0" marR="0" lvl="8" indent="0" algn="l" rtl="0">
              <a:lnSpc>
                <a:spcPct val="100000"/>
              </a:lnSpc>
              <a:spcBef>
                <a:spcPts val="0"/>
              </a:spcBef>
              <a:spcAft>
                <a:spcPts val="0"/>
              </a:spcAft>
              <a:buClr>
                <a:srgbClr val="000000"/>
              </a:buClr>
              <a:buSzPts val="1900"/>
              <a:buFont typeface="Arial"/>
              <a:buNone/>
              <a:defRPr sz="1900" b="0" i="0" u="none" strike="noStrike" cap="none">
                <a:solidFill>
                  <a:schemeClr val="dk1"/>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US"/>
              <a:t>‹nº›</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Custom 1">
  <p:cSld name="Custom_1">
    <p:spTree>
      <p:nvGrpSpPr>
        <p:cNvPr id="1" name="Shape 23"/>
        <p:cNvGrpSpPr/>
        <p:nvPr/>
      </p:nvGrpSpPr>
      <p:grpSpPr>
        <a:xfrm>
          <a:off x="0" y="0"/>
          <a:ext cx="0" cy="0"/>
          <a:chOff x="0" y="0"/>
          <a:chExt cx="0" cy="0"/>
        </a:xfrm>
      </p:grpSpPr>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matchingName="Duas Partes de Conteúdo" type="twoObj">
  <p:cSld name="TWO_OBJECTS">
    <p:spTree>
      <p:nvGrpSpPr>
        <p:cNvPr id="1" name="Shape 222"/>
        <p:cNvGrpSpPr/>
        <p:nvPr/>
      </p:nvGrpSpPr>
      <p:grpSpPr>
        <a:xfrm>
          <a:off x="0" y="0"/>
          <a:ext cx="0" cy="0"/>
          <a:chOff x="0" y="0"/>
          <a:chExt cx="0" cy="0"/>
        </a:xfrm>
      </p:grpSpPr>
      <p:sp>
        <p:nvSpPr>
          <p:cNvPr id="223" name="Google Shape;223;g2ccf738033f_0_214"/>
          <p:cNvSpPr txBox="1">
            <a:spLocks noGrp="1"/>
          </p:cNvSpPr>
          <p:nvPr>
            <p:ph type="title"/>
          </p:nvPr>
        </p:nvSpPr>
        <p:spPr>
          <a:xfrm>
            <a:off x="838200" y="365125"/>
            <a:ext cx="10515600" cy="13257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900"/>
              <a:buNone/>
              <a:defRPr/>
            </a:lvl1pPr>
            <a:lvl2pPr lvl="1" algn="l">
              <a:lnSpc>
                <a:spcPct val="100000"/>
              </a:lnSpc>
              <a:spcBef>
                <a:spcPts val="0"/>
              </a:spcBef>
              <a:spcAft>
                <a:spcPts val="0"/>
              </a:spcAft>
              <a:buSzPts val="1500"/>
              <a:buNone/>
              <a:defRPr/>
            </a:lvl2pPr>
            <a:lvl3pPr lvl="2" algn="l">
              <a:lnSpc>
                <a:spcPct val="100000"/>
              </a:lnSpc>
              <a:spcBef>
                <a:spcPts val="0"/>
              </a:spcBef>
              <a:spcAft>
                <a:spcPts val="0"/>
              </a:spcAft>
              <a:buSzPts val="1500"/>
              <a:buNone/>
              <a:defRPr/>
            </a:lvl3pPr>
            <a:lvl4pPr lvl="3" algn="l">
              <a:lnSpc>
                <a:spcPct val="100000"/>
              </a:lnSpc>
              <a:spcBef>
                <a:spcPts val="0"/>
              </a:spcBef>
              <a:spcAft>
                <a:spcPts val="0"/>
              </a:spcAft>
              <a:buSzPts val="1500"/>
              <a:buNone/>
              <a:defRPr/>
            </a:lvl4pPr>
            <a:lvl5pPr lvl="4" algn="l">
              <a:lnSpc>
                <a:spcPct val="100000"/>
              </a:lnSpc>
              <a:spcBef>
                <a:spcPts val="0"/>
              </a:spcBef>
              <a:spcAft>
                <a:spcPts val="0"/>
              </a:spcAft>
              <a:buSzPts val="1500"/>
              <a:buNone/>
              <a:defRPr/>
            </a:lvl5pPr>
            <a:lvl6pPr lvl="5" algn="l">
              <a:lnSpc>
                <a:spcPct val="100000"/>
              </a:lnSpc>
              <a:spcBef>
                <a:spcPts val="0"/>
              </a:spcBef>
              <a:spcAft>
                <a:spcPts val="0"/>
              </a:spcAft>
              <a:buSzPts val="1500"/>
              <a:buNone/>
              <a:defRPr/>
            </a:lvl6pPr>
            <a:lvl7pPr lvl="6" algn="l">
              <a:lnSpc>
                <a:spcPct val="100000"/>
              </a:lnSpc>
              <a:spcBef>
                <a:spcPts val="0"/>
              </a:spcBef>
              <a:spcAft>
                <a:spcPts val="0"/>
              </a:spcAft>
              <a:buSzPts val="1500"/>
              <a:buNone/>
              <a:defRPr/>
            </a:lvl7pPr>
            <a:lvl8pPr lvl="7" algn="l">
              <a:lnSpc>
                <a:spcPct val="100000"/>
              </a:lnSpc>
              <a:spcBef>
                <a:spcPts val="0"/>
              </a:spcBef>
              <a:spcAft>
                <a:spcPts val="0"/>
              </a:spcAft>
              <a:buSzPts val="1500"/>
              <a:buNone/>
              <a:defRPr/>
            </a:lvl8pPr>
            <a:lvl9pPr lvl="8" algn="l">
              <a:lnSpc>
                <a:spcPct val="100000"/>
              </a:lnSpc>
              <a:spcBef>
                <a:spcPts val="0"/>
              </a:spcBef>
              <a:spcAft>
                <a:spcPts val="0"/>
              </a:spcAft>
              <a:buSzPts val="1500"/>
              <a:buNone/>
              <a:defRPr/>
            </a:lvl9pPr>
          </a:lstStyle>
          <a:p>
            <a:endParaRPr/>
          </a:p>
        </p:txBody>
      </p:sp>
      <p:sp>
        <p:nvSpPr>
          <p:cNvPr id="224" name="Google Shape;224;g2ccf738033f_0_214"/>
          <p:cNvSpPr txBox="1">
            <a:spLocks noGrp="1"/>
          </p:cNvSpPr>
          <p:nvPr>
            <p:ph type="body" idx="1"/>
          </p:nvPr>
        </p:nvSpPr>
        <p:spPr>
          <a:xfrm>
            <a:off x="838200" y="1825625"/>
            <a:ext cx="5181600" cy="4351200"/>
          </a:xfrm>
          <a:prstGeom prst="rect">
            <a:avLst/>
          </a:prstGeom>
          <a:noFill/>
          <a:ln>
            <a:noFill/>
          </a:ln>
        </p:spPr>
        <p:txBody>
          <a:bodyPr spcFirstLastPara="1" wrap="square" lIns="91425" tIns="45700" rIns="91425" bIns="45700" anchor="t" anchorCtr="0">
            <a:normAutofit/>
          </a:bodyPr>
          <a:lstStyle>
            <a:lvl1pPr marL="457200" lvl="0" indent="-349250" algn="l">
              <a:lnSpc>
                <a:spcPct val="90000"/>
              </a:lnSpc>
              <a:spcBef>
                <a:spcPts val="1100"/>
              </a:spcBef>
              <a:spcAft>
                <a:spcPts val="0"/>
              </a:spcAft>
              <a:buClr>
                <a:schemeClr val="dk1"/>
              </a:buClr>
              <a:buSzPts val="1900"/>
              <a:buChar char="•"/>
              <a:defRPr/>
            </a:lvl1pPr>
            <a:lvl2pPr marL="914400" lvl="1" indent="-349250" algn="l">
              <a:lnSpc>
                <a:spcPct val="90000"/>
              </a:lnSpc>
              <a:spcBef>
                <a:spcPts val="500"/>
              </a:spcBef>
              <a:spcAft>
                <a:spcPts val="0"/>
              </a:spcAft>
              <a:buClr>
                <a:schemeClr val="dk1"/>
              </a:buClr>
              <a:buSzPts val="1900"/>
              <a:buChar char="•"/>
              <a:defRPr/>
            </a:lvl2pPr>
            <a:lvl3pPr marL="1371600" lvl="2" indent="-349250" algn="l">
              <a:lnSpc>
                <a:spcPct val="90000"/>
              </a:lnSpc>
              <a:spcBef>
                <a:spcPts val="500"/>
              </a:spcBef>
              <a:spcAft>
                <a:spcPts val="0"/>
              </a:spcAft>
              <a:buClr>
                <a:schemeClr val="dk1"/>
              </a:buClr>
              <a:buSzPts val="1900"/>
              <a:buChar char="•"/>
              <a:defRPr/>
            </a:lvl3pPr>
            <a:lvl4pPr marL="1828800" lvl="3" indent="-349250" algn="l">
              <a:lnSpc>
                <a:spcPct val="90000"/>
              </a:lnSpc>
              <a:spcBef>
                <a:spcPts val="500"/>
              </a:spcBef>
              <a:spcAft>
                <a:spcPts val="0"/>
              </a:spcAft>
              <a:buClr>
                <a:schemeClr val="dk1"/>
              </a:buClr>
              <a:buSzPts val="1900"/>
              <a:buChar char="•"/>
              <a:defRPr/>
            </a:lvl4pPr>
            <a:lvl5pPr marL="2286000" lvl="4" indent="-349250" algn="l">
              <a:lnSpc>
                <a:spcPct val="90000"/>
              </a:lnSpc>
              <a:spcBef>
                <a:spcPts val="500"/>
              </a:spcBef>
              <a:spcAft>
                <a:spcPts val="0"/>
              </a:spcAft>
              <a:buClr>
                <a:schemeClr val="dk1"/>
              </a:buClr>
              <a:buSzPts val="1900"/>
              <a:buChar char="•"/>
              <a:defRPr/>
            </a:lvl5pPr>
            <a:lvl6pPr marL="2743200" lvl="5" indent="-349250" algn="l">
              <a:lnSpc>
                <a:spcPct val="90000"/>
              </a:lnSpc>
              <a:spcBef>
                <a:spcPts val="500"/>
              </a:spcBef>
              <a:spcAft>
                <a:spcPts val="0"/>
              </a:spcAft>
              <a:buClr>
                <a:schemeClr val="dk1"/>
              </a:buClr>
              <a:buSzPts val="1900"/>
              <a:buChar char="•"/>
              <a:defRPr/>
            </a:lvl6pPr>
            <a:lvl7pPr marL="3200400" lvl="6" indent="-349250" algn="l">
              <a:lnSpc>
                <a:spcPct val="90000"/>
              </a:lnSpc>
              <a:spcBef>
                <a:spcPts val="500"/>
              </a:spcBef>
              <a:spcAft>
                <a:spcPts val="0"/>
              </a:spcAft>
              <a:buClr>
                <a:schemeClr val="dk1"/>
              </a:buClr>
              <a:buSzPts val="1900"/>
              <a:buChar char="•"/>
              <a:defRPr/>
            </a:lvl7pPr>
            <a:lvl8pPr marL="3657600" lvl="7" indent="-349250" algn="l">
              <a:lnSpc>
                <a:spcPct val="90000"/>
              </a:lnSpc>
              <a:spcBef>
                <a:spcPts val="500"/>
              </a:spcBef>
              <a:spcAft>
                <a:spcPts val="0"/>
              </a:spcAft>
              <a:buClr>
                <a:schemeClr val="dk1"/>
              </a:buClr>
              <a:buSzPts val="1900"/>
              <a:buChar char="•"/>
              <a:defRPr/>
            </a:lvl8pPr>
            <a:lvl9pPr marL="4114800" lvl="8" indent="-349250" algn="l">
              <a:lnSpc>
                <a:spcPct val="90000"/>
              </a:lnSpc>
              <a:spcBef>
                <a:spcPts val="500"/>
              </a:spcBef>
              <a:spcAft>
                <a:spcPts val="0"/>
              </a:spcAft>
              <a:buClr>
                <a:schemeClr val="dk1"/>
              </a:buClr>
              <a:buSzPts val="1900"/>
              <a:buChar char="•"/>
              <a:defRPr/>
            </a:lvl9pPr>
          </a:lstStyle>
          <a:p>
            <a:endParaRPr/>
          </a:p>
        </p:txBody>
      </p:sp>
      <p:sp>
        <p:nvSpPr>
          <p:cNvPr id="225" name="Google Shape;225;g2ccf738033f_0_214"/>
          <p:cNvSpPr txBox="1">
            <a:spLocks noGrp="1"/>
          </p:cNvSpPr>
          <p:nvPr>
            <p:ph type="body" idx="2"/>
          </p:nvPr>
        </p:nvSpPr>
        <p:spPr>
          <a:xfrm>
            <a:off x="6172200" y="1825625"/>
            <a:ext cx="5181600" cy="4351200"/>
          </a:xfrm>
          <a:prstGeom prst="rect">
            <a:avLst/>
          </a:prstGeom>
          <a:noFill/>
          <a:ln>
            <a:noFill/>
          </a:ln>
        </p:spPr>
        <p:txBody>
          <a:bodyPr spcFirstLastPara="1" wrap="square" lIns="91425" tIns="45700" rIns="91425" bIns="45700" anchor="t" anchorCtr="0">
            <a:normAutofit/>
          </a:bodyPr>
          <a:lstStyle>
            <a:lvl1pPr marL="457200" lvl="0" indent="-349250" algn="l">
              <a:lnSpc>
                <a:spcPct val="90000"/>
              </a:lnSpc>
              <a:spcBef>
                <a:spcPts val="1100"/>
              </a:spcBef>
              <a:spcAft>
                <a:spcPts val="0"/>
              </a:spcAft>
              <a:buClr>
                <a:schemeClr val="dk1"/>
              </a:buClr>
              <a:buSzPts val="1900"/>
              <a:buChar char="•"/>
              <a:defRPr/>
            </a:lvl1pPr>
            <a:lvl2pPr marL="914400" lvl="1" indent="-349250" algn="l">
              <a:lnSpc>
                <a:spcPct val="90000"/>
              </a:lnSpc>
              <a:spcBef>
                <a:spcPts val="500"/>
              </a:spcBef>
              <a:spcAft>
                <a:spcPts val="0"/>
              </a:spcAft>
              <a:buClr>
                <a:schemeClr val="dk1"/>
              </a:buClr>
              <a:buSzPts val="1900"/>
              <a:buChar char="•"/>
              <a:defRPr/>
            </a:lvl2pPr>
            <a:lvl3pPr marL="1371600" lvl="2" indent="-349250" algn="l">
              <a:lnSpc>
                <a:spcPct val="90000"/>
              </a:lnSpc>
              <a:spcBef>
                <a:spcPts val="500"/>
              </a:spcBef>
              <a:spcAft>
                <a:spcPts val="0"/>
              </a:spcAft>
              <a:buClr>
                <a:schemeClr val="dk1"/>
              </a:buClr>
              <a:buSzPts val="1900"/>
              <a:buChar char="•"/>
              <a:defRPr/>
            </a:lvl3pPr>
            <a:lvl4pPr marL="1828800" lvl="3" indent="-349250" algn="l">
              <a:lnSpc>
                <a:spcPct val="90000"/>
              </a:lnSpc>
              <a:spcBef>
                <a:spcPts val="500"/>
              </a:spcBef>
              <a:spcAft>
                <a:spcPts val="0"/>
              </a:spcAft>
              <a:buClr>
                <a:schemeClr val="dk1"/>
              </a:buClr>
              <a:buSzPts val="1900"/>
              <a:buChar char="•"/>
              <a:defRPr/>
            </a:lvl4pPr>
            <a:lvl5pPr marL="2286000" lvl="4" indent="-349250" algn="l">
              <a:lnSpc>
                <a:spcPct val="90000"/>
              </a:lnSpc>
              <a:spcBef>
                <a:spcPts val="500"/>
              </a:spcBef>
              <a:spcAft>
                <a:spcPts val="0"/>
              </a:spcAft>
              <a:buClr>
                <a:schemeClr val="dk1"/>
              </a:buClr>
              <a:buSzPts val="1900"/>
              <a:buChar char="•"/>
              <a:defRPr/>
            </a:lvl5pPr>
            <a:lvl6pPr marL="2743200" lvl="5" indent="-349250" algn="l">
              <a:lnSpc>
                <a:spcPct val="90000"/>
              </a:lnSpc>
              <a:spcBef>
                <a:spcPts val="500"/>
              </a:spcBef>
              <a:spcAft>
                <a:spcPts val="0"/>
              </a:spcAft>
              <a:buClr>
                <a:schemeClr val="dk1"/>
              </a:buClr>
              <a:buSzPts val="1900"/>
              <a:buChar char="•"/>
              <a:defRPr/>
            </a:lvl6pPr>
            <a:lvl7pPr marL="3200400" lvl="6" indent="-349250" algn="l">
              <a:lnSpc>
                <a:spcPct val="90000"/>
              </a:lnSpc>
              <a:spcBef>
                <a:spcPts val="500"/>
              </a:spcBef>
              <a:spcAft>
                <a:spcPts val="0"/>
              </a:spcAft>
              <a:buClr>
                <a:schemeClr val="dk1"/>
              </a:buClr>
              <a:buSzPts val="1900"/>
              <a:buChar char="•"/>
              <a:defRPr/>
            </a:lvl7pPr>
            <a:lvl8pPr marL="3657600" lvl="7" indent="-349250" algn="l">
              <a:lnSpc>
                <a:spcPct val="90000"/>
              </a:lnSpc>
              <a:spcBef>
                <a:spcPts val="500"/>
              </a:spcBef>
              <a:spcAft>
                <a:spcPts val="0"/>
              </a:spcAft>
              <a:buClr>
                <a:schemeClr val="dk1"/>
              </a:buClr>
              <a:buSzPts val="1900"/>
              <a:buChar char="•"/>
              <a:defRPr/>
            </a:lvl8pPr>
            <a:lvl9pPr marL="4114800" lvl="8" indent="-349250" algn="l">
              <a:lnSpc>
                <a:spcPct val="90000"/>
              </a:lnSpc>
              <a:spcBef>
                <a:spcPts val="500"/>
              </a:spcBef>
              <a:spcAft>
                <a:spcPts val="0"/>
              </a:spcAft>
              <a:buClr>
                <a:schemeClr val="dk1"/>
              </a:buClr>
              <a:buSzPts val="1900"/>
              <a:buChar char="•"/>
              <a:defRPr/>
            </a:lvl9pPr>
          </a:lstStyle>
          <a:p>
            <a:endParaRPr/>
          </a:p>
        </p:txBody>
      </p:sp>
      <p:sp>
        <p:nvSpPr>
          <p:cNvPr id="226" name="Google Shape;226;g2ccf738033f_0_214"/>
          <p:cNvSpPr txBox="1">
            <a:spLocks noGrp="1"/>
          </p:cNvSpPr>
          <p:nvPr>
            <p:ph type="dt" idx="10"/>
          </p:nvPr>
        </p:nvSpPr>
        <p:spPr>
          <a:xfrm>
            <a:off x="838200" y="6356350"/>
            <a:ext cx="2743200" cy="3651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500"/>
              <a:buNone/>
              <a:defRPr/>
            </a:lvl1pPr>
            <a:lvl2pPr lvl="1" algn="l">
              <a:lnSpc>
                <a:spcPct val="100000"/>
              </a:lnSpc>
              <a:spcBef>
                <a:spcPts val="0"/>
              </a:spcBef>
              <a:spcAft>
                <a:spcPts val="0"/>
              </a:spcAft>
              <a:buSzPts val="1500"/>
              <a:buNone/>
              <a:defRPr/>
            </a:lvl2pPr>
            <a:lvl3pPr lvl="2" algn="l">
              <a:lnSpc>
                <a:spcPct val="100000"/>
              </a:lnSpc>
              <a:spcBef>
                <a:spcPts val="0"/>
              </a:spcBef>
              <a:spcAft>
                <a:spcPts val="0"/>
              </a:spcAft>
              <a:buSzPts val="1500"/>
              <a:buNone/>
              <a:defRPr/>
            </a:lvl3pPr>
            <a:lvl4pPr lvl="3" algn="l">
              <a:lnSpc>
                <a:spcPct val="100000"/>
              </a:lnSpc>
              <a:spcBef>
                <a:spcPts val="0"/>
              </a:spcBef>
              <a:spcAft>
                <a:spcPts val="0"/>
              </a:spcAft>
              <a:buSzPts val="1500"/>
              <a:buNone/>
              <a:defRPr/>
            </a:lvl4pPr>
            <a:lvl5pPr lvl="4" algn="l">
              <a:lnSpc>
                <a:spcPct val="100000"/>
              </a:lnSpc>
              <a:spcBef>
                <a:spcPts val="0"/>
              </a:spcBef>
              <a:spcAft>
                <a:spcPts val="0"/>
              </a:spcAft>
              <a:buSzPts val="1500"/>
              <a:buNone/>
              <a:defRPr/>
            </a:lvl5pPr>
            <a:lvl6pPr lvl="5" algn="l">
              <a:lnSpc>
                <a:spcPct val="100000"/>
              </a:lnSpc>
              <a:spcBef>
                <a:spcPts val="0"/>
              </a:spcBef>
              <a:spcAft>
                <a:spcPts val="0"/>
              </a:spcAft>
              <a:buSzPts val="1500"/>
              <a:buNone/>
              <a:defRPr/>
            </a:lvl6pPr>
            <a:lvl7pPr lvl="6" algn="l">
              <a:lnSpc>
                <a:spcPct val="100000"/>
              </a:lnSpc>
              <a:spcBef>
                <a:spcPts val="0"/>
              </a:spcBef>
              <a:spcAft>
                <a:spcPts val="0"/>
              </a:spcAft>
              <a:buSzPts val="1500"/>
              <a:buNone/>
              <a:defRPr/>
            </a:lvl7pPr>
            <a:lvl8pPr lvl="7" algn="l">
              <a:lnSpc>
                <a:spcPct val="100000"/>
              </a:lnSpc>
              <a:spcBef>
                <a:spcPts val="0"/>
              </a:spcBef>
              <a:spcAft>
                <a:spcPts val="0"/>
              </a:spcAft>
              <a:buSzPts val="1500"/>
              <a:buNone/>
              <a:defRPr/>
            </a:lvl8pPr>
            <a:lvl9pPr lvl="8" algn="l">
              <a:lnSpc>
                <a:spcPct val="100000"/>
              </a:lnSpc>
              <a:spcBef>
                <a:spcPts val="0"/>
              </a:spcBef>
              <a:spcAft>
                <a:spcPts val="0"/>
              </a:spcAft>
              <a:buSzPts val="1500"/>
              <a:buNone/>
              <a:defRPr/>
            </a:lvl9pPr>
          </a:lstStyle>
          <a:p>
            <a:endParaRPr/>
          </a:p>
        </p:txBody>
      </p:sp>
      <p:sp>
        <p:nvSpPr>
          <p:cNvPr id="227" name="Google Shape;227;g2ccf738033f_0_214"/>
          <p:cNvSpPr txBox="1">
            <a:spLocks noGrp="1"/>
          </p:cNvSpPr>
          <p:nvPr>
            <p:ph type="ftr" idx="11"/>
          </p:nvPr>
        </p:nvSpPr>
        <p:spPr>
          <a:xfrm>
            <a:off x="4038600" y="6356350"/>
            <a:ext cx="4114800" cy="365100"/>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500"/>
              <a:buNone/>
              <a:defRPr/>
            </a:lvl1pPr>
            <a:lvl2pPr lvl="1" algn="l">
              <a:lnSpc>
                <a:spcPct val="100000"/>
              </a:lnSpc>
              <a:spcBef>
                <a:spcPts val="0"/>
              </a:spcBef>
              <a:spcAft>
                <a:spcPts val="0"/>
              </a:spcAft>
              <a:buSzPts val="1500"/>
              <a:buNone/>
              <a:defRPr/>
            </a:lvl2pPr>
            <a:lvl3pPr lvl="2" algn="l">
              <a:lnSpc>
                <a:spcPct val="100000"/>
              </a:lnSpc>
              <a:spcBef>
                <a:spcPts val="0"/>
              </a:spcBef>
              <a:spcAft>
                <a:spcPts val="0"/>
              </a:spcAft>
              <a:buSzPts val="1500"/>
              <a:buNone/>
              <a:defRPr/>
            </a:lvl3pPr>
            <a:lvl4pPr lvl="3" algn="l">
              <a:lnSpc>
                <a:spcPct val="100000"/>
              </a:lnSpc>
              <a:spcBef>
                <a:spcPts val="0"/>
              </a:spcBef>
              <a:spcAft>
                <a:spcPts val="0"/>
              </a:spcAft>
              <a:buSzPts val="1500"/>
              <a:buNone/>
              <a:defRPr/>
            </a:lvl4pPr>
            <a:lvl5pPr lvl="4" algn="l">
              <a:lnSpc>
                <a:spcPct val="100000"/>
              </a:lnSpc>
              <a:spcBef>
                <a:spcPts val="0"/>
              </a:spcBef>
              <a:spcAft>
                <a:spcPts val="0"/>
              </a:spcAft>
              <a:buSzPts val="1500"/>
              <a:buNone/>
              <a:defRPr/>
            </a:lvl5pPr>
            <a:lvl6pPr lvl="5" algn="l">
              <a:lnSpc>
                <a:spcPct val="100000"/>
              </a:lnSpc>
              <a:spcBef>
                <a:spcPts val="0"/>
              </a:spcBef>
              <a:spcAft>
                <a:spcPts val="0"/>
              </a:spcAft>
              <a:buSzPts val="1500"/>
              <a:buNone/>
              <a:defRPr/>
            </a:lvl6pPr>
            <a:lvl7pPr lvl="6" algn="l">
              <a:lnSpc>
                <a:spcPct val="100000"/>
              </a:lnSpc>
              <a:spcBef>
                <a:spcPts val="0"/>
              </a:spcBef>
              <a:spcAft>
                <a:spcPts val="0"/>
              </a:spcAft>
              <a:buSzPts val="1500"/>
              <a:buNone/>
              <a:defRPr/>
            </a:lvl7pPr>
            <a:lvl8pPr lvl="7" algn="l">
              <a:lnSpc>
                <a:spcPct val="100000"/>
              </a:lnSpc>
              <a:spcBef>
                <a:spcPts val="0"/>
              </a:spcBef>
              <a:spcAft>
                <a:spcPts val="0"/>
              </a:spcAft>
              <a:buSzPts val="1500"/>
              <a:buNone/>
              <a:defRPr/>
            </a:lvl8pPr>
            <a:lvl9pPr lvl="8" algn="l">
              <a:lnSpc>
                <a:spcPct val="100000"/>
              </a:lnSpc>
              <a:spcBef>
                <a:spcPts val="0"/>
              </a:spcBef>
              <a:spcAft>
                <a:spcPts val="0"/>
              </a:spcAft>
              <a:buSzPts val="1500"/>
              <a:buNone/>
              <a:defRPr/>
            </a:lvl9pPr>
          </a:lstStyle>
          <a:p>
            <a:endParaRPr/>
          </a:p>
        </p:txBody>
      </p:sp>
      <p:sp>
        <p:nvSpPr>
          <p:cNvPr id="228" name="Google Shape;228;g2ccf738033f_0_214"/>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t" anchorCtr="0">
            <a:noAutofit/>
          </a:bodyPr>
          <a:lstStyle>
            <a:lvl1pPr marL="0" marR="0" lvl="0" indent="0" algn="l" rtl="0">
              <a:lnSpc>
                <a:spcPct val="100000"/>
              </a:lnSpc>
              <a:spcBef>
                <a:spcPts val="0"/>
              </a:spcBef>
              <a:spcAft>
                <a:spcPts val="0"/>
              </a:spcAft>
              <a:buClr>
                <a:srgbClr val="000000"/>
              </a:buClr>
              <a:buSzPts val="1900"/>
              <a:buFont typeface="Arial"/>
              <a:buNone/>
              <a:defRPr sz="1900" b="0" i="0" u="none" strike="noStrike" cap="none">
                <a:solidFill>
                  <a:schemeClr val="dk1"/>
                </a:solidFill>
                <a:latin typeface="Arial"/>
                <a:ea typeface="Arial"/>
                <a:cs typeface="Arial"/>
                <a:sym typeface="Arial"/>
              </a:defRPr>
            </a:lvl1pPr>
            <a:lvl2pPr marL="0" marR="0" lvl="1" indent="0" algn="l" rtl="0">
              <a:lnSpc>
                <a:spcPct val="100000"/>
              </a:lnSpc>
              <a:spcBef>
                <a:spcPts val="0"/>
              </a:spcBef>
              <a:spcAft>
                <a:spcPts val="0"/>
              </a:spcAft>
              <a:buClr>
                <a:srgbClr val="000000"/>
              </a:buClr>
              <a:buSzPts val="1900"/>
              <a:buFont typeface="Arial"/>
              <a:buNone/>
              <a:defRPr sz="1900" b="0" i="0" u="none" strike="noStrike" cap="none">
                <a:solidFill>
                  <a:schemeClr val="dk1"/>
                </a:solidFill>
                <a:latin typeface="Arial"/>
                <a:ea typeface="Arial"/>
                <a:cs typeface="Arial"/>
                <a:sym typeface="Arial"/>
              </a:defRPr>
            </a:lvl2pPr>
            <a:lvl3pPr marL="0" marR="0" lvl="2" indent="0" algn="l" rtl="0">
              <a:lnSpc>
                <a:spcPct val="100000"/>
              </a:lnSpc>
              <a:spcBef>
                <a:spcPts val="0"/>
              </a:spcBef>
              <a:spcAft>
                <a:spcPts val="0"/>
              </a:spcAft>
              <a:buClr>
                <a:srgbClr val="000000"/>
              </a:buClr>
              <a:buSzPts val="1900"/>
              <a:buFont typeface="Arial"/>
              <a:buNone/>
              <a:defRPr sz="1900" b="0" i="0" u="none" strike="noStrike" cap="none">
                <a:solidFill>
                  <a:schemeClr val="dk1"/>
                </a:solidFill>
                <a:latin typeface="Arial"/>
                <a:ea typeface="Arial"/>
                <a:cs typeface="Arial"/>
                <a:sym typeface="Arial"/>
              </a:defRPr>
            </a:lvl3pPr>
            <a:lvl4pPr marL="0" marR="0" lvl="3" indent="0" algn="l" rtl="0">
              <a:lnSpc>
                <a:spcPct val="100000"/>
              </a:lnSpc>
              <a:spcBef>
                <a:spcPts val="0"/>
              </a:spcBef>
              <a:spcAft>
                <a:spcPts val="0"/>
              </a:spcAft>
              <a:buClr>
                <a:srgbClr val="000000"/>
              </a:buClr>
              <a:buSzPts val="1900"/>
              <a:buFont typeface="Arial"/>
              <a:buNone/>
              <a:defRPr sz="1900" b="0" i="0" u="none" strike="noStrike" cap="none">
                <a:solidFill>
                  <a:schemeClr val="dk1"/>
                </a:solidFill>
                <a:latin typeface="Arial"/>
                <a:ea typeface="Arial"/>
                <a:cs typeface="Arial"/>
                <a:sym typeface="Arial"/>
              </a:defRPr>
            </a:lvl4pPr>
            <a:lvl5pPr marL="0" marR="0" lvl="4" indent="0" algn="l" rtl="0">
              <a:lnSpc>
                <a:spcPct val="100000"/>
              </a:lnSpc>
              <a:spcBef>
                <a:spcPts val="0"/>
              </a:spcBef>
              <a:spcAft>
                <a:spcPts val="0"/>
              </a:spcAft>
              <a:buClr>
                <a:srgbClr val="000000"/>
              </a:buClr>
              <a:buSzPts val="1900"/>
              <a:buFont typeface="Arial"/>
              <a:buNone/>
              <a:defRPr sz="1900" b="0" i="0" u="none" strike="noStrike" cap="none">
                <a:solidFill>
                  <a:schemeClr val="dk1"/>
                </a:solidFill>
                <a:latin typeface="Arial"/>
                <a:ea typeface="Arial"/>
                <a:cs typeface="Arial"/>
                <a:sym typeface="Arial"/>
              </a:defRPr>
            </a:lvl5pPr>
            <a:lvl6pPr marL="0" marR="0" lvl="5" indent="0" algn="l" rtl="0">
              <a:lnSpc>
                <a:spcPct val="100000"/>
              </a:lnSpc>
              <a:spcBef>
                <a:spcPts val="0"/>
              </a:spcBef>
              <a:spcAft>
                <a:spcPts val="0"/>
              </a:spcAft>
              <a:buClr>
                <a:srgbClr val="000000"/>
              </a:buClr>
              <a:buSzPts val="1900"/>
              <a:buFont typeface="Arial"/>
              <a:buNone/>
              <a:defRPr sz="1900" b="0" i="0" u="none" strike="noStrike" cap="none">
                <a:solidFill>
                  <a:schemeClr val="dk1"/>
                </a:solidFill>
                <a:latin typeface="Arial"/>
                <a:ea typeface="Arial"/>
                <a:cs typeface="Arial"/>
                <a:sym typeface="Arial"/>
              </a:defRPr>
            </a:lvl6pPr>
            <a:lvl7pPr marL="0" marR="0" lvl="6" indent="0" algn="l" rtl="0">
              <a:lnSpc>
                <a:spcPct val="100000"/>
              </a:lnSpc>
              <a:spcBef>
                <a:spcPts val="0"/>
              </a:spcBef>
              <a:spcAft>
                <a:spcPts val="0"/>
              </a:spcAft>
              <a:buClr>
                <a:srgbClr val="000000"/>
              </a:buClr>
              <a:buSzPts val="1900"/>
              <a:buFont typeface="Arial"/>
              <a:buNone/>
              <a:defRPr sz="1900" b="0" i="0" u="none" strike="noStrike" cap="none">
                <a:solidFill>
                  <a:schemeClr val="dk1"/>
                </a:solidFill>
                <a:latin typeface="Arial"/>
                <a:ea typeface="Arial"/>
                <a:cs typeface="Arial"/>
                <a:sym typeface="Arial"/>
              </a:defRPr>
            </a:lvl7pPr>
            <a:lvl8pPr marL="0" marR="0" lvl="7" indent="0" algn="l" rtl="0">
              <a:lnSpc>
                <a:spcPct val="100000"/>
              </a:lnSpc>
              <a:spcBef>
                <a:spcPts val="0"/>
              </a:spcBef>
              <a:spcAft>
                <a:spcPts val="0"/>
              </a:spcAft>
              <a:buClr>
                <a:srgbClr val="000000"/>
              </a:buClr>
              <a:buSzPts val="1900"/>
              <a:buFont typeface="Arial"/>
              <a:buNone/>
              <a:defRPr sz="1900" b="0" i="0" u="none" strike="noStrike" cap="none">
                <a:solidFill>
                  <a:schemeClr val="dk1"/>
                </a:solidFill>
                <a:latin typeface="Arial"/>
                <a:ea typeface="Arial"/>
                <a:cs typeface="Arial"/>
                <a:sym typeface="Arial"/>
              </a:defRPr>
            </a:lvl8pPr>
            <a:lvl9pPr marL="0" marR="0" lvl="8" indent="0" algn="l" rtl="0">
              <a:lnSpc>
                <a:spcPct val="100000"/>
              </a:lnSpc>
              <a:spcBef>
                <a:spcPts val="0"/>
              </a:spcBef>
              <a:spcAft>
                <a:spcPts val="0"/>
              </a:spcAft>
              <a:buClr>
                <a:srgbClr val="000000"/>
              </a:buClr>
              <a:buSzPts val="1900"/>
              <a:buFont typeface="Arial"/>
              <a:buNone/>
              <a:defRPr sz="1900" b="0" i="0" u="none" strike="noStrike" cap="none">
                <a:solidFill>
                  <a:schemeClr val="dk1"/>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US"/>
              <a:t>‹nº›</a:t>
            </a:fld>
            <a:endParaRPr/>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matchingName="Comparação" type="twoTxTwoObj">
  <p:cSld name="TWO_OBJECTS_WITH_TEXT">
    <p:spTree>
      <p:nvGrpSpPr>
        <p:cNvPr id="1" name="Shape 229"/>
        <p:cNvGrpSpPr/>
        <p:nvPr/>
      </p:nvGrpSpPr>
      <p:grpSpPr>
        <a:xfrm>
          <a:off x="0" y="0"/>
          <a:ext cx="0" cy="0"/>
          <a:chOff x="0" y="0"/>
          <a:chExt cx="0" cy="0"/>
        </a:xfrm>
      </p:grpSpPr>
      <p:sp>
        <p:nvSpPr>
          <p:cNvPr id="230" name="Google Shape;230;g2ccf738033f_0_221"/>
          <p:cNvSpPr txBox="1">
            <a:spLocks noGrp="1"/>
          </p:cNvSpPr>
          <p:nvPr>
            <p:ph type="title"/>
          </p:nvPr>
        </p:nvSpPr>
        <p:spPr>
          <a:xfrm>
            <a:off x="839788" y="365125"/>
            <a:ext cx="10515600" cy="13257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900"/>
              <a:buNone/>
              <a:defRPr/>
            </a:lvl1pPr>
            <a:lvl2pPr lvl="1" algn="l">
              <a:lnSpc>
                <a:spcPct val="100000"/>
              </a:lnSpc>
              <a:spcBef>
                <a:spcPts val="0"/>
              </a:spcBef>
              <a:spcAft>
                <a:spcPts val="0"/>
              </a:spcAft>
              <a:buSzPts val="1500"/>
              <a:buNone/>
              <a:defRPr/>
            </a:lvl2pPr>
            <a:lvl3pPr lvl="2" algn="l">
              <a:lnSpc>
                <a:spcPct val="100000"/>
              </a:lnSpc>
              <a:spcBef>
                <a:spcPts val="0"/>
              </a:spcBef>
              <a:spcAft>
                <a:spcPts val="0"/>
              </a:spcAft>
              <a:buSzPts val="1500"/>
              <a:buNone/>
              <a:defRPr/>
            </a:lvl3pPr>
            <a:lvl4pPr lvl="3" algn="l">
              <a:lnSpc>
                <a:spcPct val="100000"/>
              </a:lnSpc>
              <a:spcBef>
                <a:spcPts val="0"/>
              </a:spcBef>
              <a:spcAft>
                <a:spcPts val="0"/>
              </a:spcAft>
              <a:buSzPts val="1500"/>
              <a:buNone/>
              <a:defRPr/>
            </a:lvl4pPr>
            <a:lvl5pPr lvl="4" algn="l">
              <a:lnSpc>
                <a:spcPct val="100000"/>
              </a:lnSpc>
              <a:spcBef>
                <a:spcPts val="0"/>
              </a:spcBef>
              <a:spcAft>
                <a:spcPts val="0"/>
              </a:spcAft>
              <a:buSzPts val="1500"/>
              <a:buNone/>
              <a:defRPr/>
            </a:lvl5pPr>
            <a:lvl6pPr lvl="5" algn="l">
              <a:lnSpc>
                <a:spcPct val="100000"/>
              </a:lnSpc>
              <a:spcBef>
                <a:spcPts val="0"/>
              </a:spcBef>
              <a:spcAft>
                <a:spcPts val="0"/>
              </a:spcAft>
              <a:buSzPts val="1500"/>
              <a:buNone/>
              <a:defRPr/>
            </a:lvl6pPr>
            <a:lvl7pPr lvl="6" algn="l">
              <a:lnSpc>
                <a:spcPct val="100000"/>
              </a:lnSpc>
              <a:spcBef>
                <a:spcPts val="0"/>
              </a:spcBef>
              <a:spcAft>
                <a:spcPts val="0"/>
              </a:spcAft>
              <a:buSzPts val="1500"/>
              <a:buNone/>
              <a:defRPr/>
            </a:lvl7pPr>
            <a:lvl8pPr lvl="7" algn="l">
              <a:lnSpc>
                <a:spcPct val="100000"/>
              </a:lnSpc>
              <a:spcBef>
                <a:spcPts val="0"/>
              </a:spcBef>
              <a:spcAft>
                <a:spcPts val="0"/>
              </a:spcAft>
              <a:buSzPts val="1500"/>
              <a:buNone/>
              <a:defRPr/>
            </a:lvl8pPr>
            <a:lvl9pPr lvl="8" algn="l">
              <a:lnSpc>
                <a:spcPct val="100000"/>
              </a:lnSpc>
              <a:spcBef>
                <a:spcPts val="0"/>
              </a:spcBef>
              <a:spcAft>
                <a:spcPts val="0"/>
              </a:spcAft>
              <a:buSzPts val="1500"/>
              <a:buNone/>
              <a:defRPr/>
            </a:lvl9pPr>
          </a:lstStyle>
          <a:p>
            <a:endParaRPr/>
          </a:p>
        </p:txBody>
      </p:sp>
      <p:sp>
        <p:nvSpPr>
          <p:cNvPr id="231" name="Google Shape;231;g2ccf738033f_0_221"/>
          <p:cNvSpPr txBox="1">
            <a:spLocks noGrp="1"/>
          </p:cNvSpPr>
          <p:nvPr>
            <p:ph type="body" idx="1"/>
          </p:nvPr>
        </p:nvSpPr>
        <p:spPr>
          <a:xfrm>
            <a:off x="839788" y="1681163"/>
            <a:ext cx="5157900" cy="824100"/>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1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900"/>
              <a:buNone/>
              <a:defRPr sz="19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232" name="Google Shape;232;g2ccf738033f_0_221"/>
          <p:cNvSpPr txBox="1">
            <a:spLocks noGrp="1"/>
          </p:cNvSpPr>
          <p:nvPr>
            <p:ph type="body" idx="2"/>
          </p:nvPr>
        </p:nvSpPr>
        <p:spPr>
          <a:xfrm>
            <a:off x="839788" y="2505075"/>
            <a:ext cx="5157900" cy="3684900"/>
          </a:xfrm>
          <a:prstGeom prst="rect">
            <a:avLst/>
          </a:prstGeom>
          <a:noFill/>
          <a:ln>
            <a:noFill/>
          </a:ln>
        </p:spPr>
        <p:txBody>
          <a:bodyPr spcFirstLastPara="1" wrap="square" lIns="91425" tIns="45700" rIns="91425" bIns="45700" anchor="t" anchorCtr="0">
            <a:normAutofit/>
          </a:bodyPr>
          <a:lstStyle>
            <a:lvl1pPr marL="457200" lvl="0" indent="-349250" algn="l">
              <a:lnSpc>
                <a:spcPct val="90000"/>
              </a:lnSpc>
              <a:spcBef>
                <a:spcPts val="1100"/>
              </a:spcBef>
              <a:spcAft>
                <a:spcPts val="0"/>
              </a:spcAft>
              <a:buClr>
                <a:schemeClr val="dk1"/>
              </a:buClr>
              <a:buSzPts val="1900"/>
              <a:buChar char="•"/>
              <a:defRPr/>
            </a:lvl1pPr>
            <a:lvl2pPr marL="914400" lvl="1" indent="-349250" algn="l">
              <a:lnSpc>
                <a:spcPct val="90000"/>
              </a:lnSpc>
              <a:spcBef>
                <a:spcPts val="500"/>
              </a:spcBef>
              <a:spcAft>
                <a:spcPts val="0"/>
              </a:spcAft>
              <a:buClr>
                <a:schemeClr val="dk1"/>
              </a:buClr>
              <a:buSzPts val="1900"/>
              <a:buChar char="•"/>
              <a:defRPr/>
            </a:lvl2pPr>
            <a:lvl3pPr marL="1371600" lvl="2" indent="-349250" algn="l">
              <a:lnSpc>
                <a:spcPct val="90000"/>
              </a:lnSpc>
              <a:spcBef>
                <a:spcPts val="500"/>
              </a:spcBef>
              <a:spcAft>
                <a:spcPts val="0"/>
              </a:spcAft>
              <a:buClr>
                <a:schemeClr val="dk1"/>
              </a:buClr>
              <a:buSzPts val="1900"/>
              <a:buChar char="•"/>
              <a:defRPr/>
            </a:lvl3pPr>
            <a:lvl4pPr marL="1828800" lvl="3" indent="-349250" algn="l">
              <a:lnSpc>
                <a:spcPct val="90000"/>
              </a:lnSpc>
              <a:spcBef>
                <a:spcPts val="500"/>
              </a:spcBef>
              <a:spcAft>
                <a:spcPts val="0"/>
              </a:spcAft>
              <a:buClr>
                <a:schemeClr val="dk1"/>
              </a:buClr>
              <a:buSzPts val="1900"/>
              <a:buChar char="•"/>
              <a:defRPr/>
            </a:lvl4pPr>
            <a:lvl5pPr marL="2286000" lvl="4" indent="-349250" algn="l">
              <a:lnSpc>
                <a:spcPct val="90000"/>
              </a:lnSpc>
              <a:spcBef>
                <a:spcPts val="500"/>
              </a:spcBef>
              <a:spcAft>
                <a:spcPts val="0"/>
              </a:spcAft>
              <a:buClr>
                <a:schemeClr val="dk1"/>
              </a:buClr>
              <a:buSzPts val="1900"/>
              <a:buChar char="•"/>
              <a:defRPr/>
            </a:lvl5pPr>
            <a:lvl6pPr marL="2743200" lvl="5" indent="-349250" algn="l">
              <a:lnSpc>
                <a:spcPct val="90000"/>
              </a:lnSpc>
              <a:spcBef>
                <a:spcPts val="500"/>
              </a:spcBef>
              <a:spcAft>
                <a:spcPts val="0"/>
              </a:spcAft>
              <a:buClr>
                <a:schemeClr val="dk1"/>
              </a:buClr>
              <a:buSzPts val="1900"/>
              <a:buChar char="•"/>
              <a:defRPr/>
            </a:lvl6pPr>
            <a:lvl7pPr marL="3200400" lvl="6" indent="-349250" algn="l">
              <a:lnSpc>
                <a:spcPct val="90000"/>
              </a:lnSpc>
              <a:spcBef>
                <a:spcPts val="500"/>
              </a:spcBef>
              <a:spcAft>
                <a:spcPts val="0"/>
              </a:spcAft>
              <a:buClr>
                <a:schemeClr val="dk1"/>
              </a:buClr>
              <a:buSzPts val="1900"/>
              <a:buChar char="•"/>
              <a:defRPr/>
            </a:lvl7pPr>
            <a:lvl8pPr marL="3657600" lvl="7" indent="-349250" algn="l">
              <a:lnSpc>
                <a:spcPct val="90000"/>
              </a:lnSpc>
              <a:spcBef>
                <a:spcPts val="500"/>
              </a:spcBef>
              <a:spcAft>
                <a:spcPts val="0"/>
              </a:spcAft>
              <a:buClr>
                <a:schemeClr val="dk1"/>
              </a:buClr>
              <a:buSzPts val="1900"/>
              <a:buChar char="•"/>
              <a:defRPr/>
            </a:lvl8pPr>
            <a:lvl9pPr marL="4114800" lvl="8" indent="-349250" algn="l">
              <a:lnSpc>
                <a:spcPct val="90000"/>
              </a:lnSpc>
              <a:spcBef>
                <a:spcPts val="500"/>
              </a:spcBef>
              <a:spcAft>
                <a:spcPts val="0"/>
              </a:spcAft>
              <a:buClr>
                <a:schemeClr val="dk1"/>
              </a:buClr>
              <a:buSzPts val="1900"/>
              <a:buChar char="•"/>
              <a:defRPr/>
            </a:lvl9pPr>
          </a:lstStyle>
          <a:p>
            <a:endParaRPr/>
          </a:p>
        </p:txBody>
      </p:sp>
      <p:sp>
        <p:nvSpPr>
          <p:cNvPr id="233" name="Google Shape;233;g2ccf738033f_0_221"/>
          <p:cNvSpPr txBox="1">
            <a:spLocks noGrp="1"/>
          </p:cNvSpPr>
          <p:nvPr>
            <p:ph type="body" idx="3"/>
          </p:nvPr>
        </p:nvSpPr>
        <p:spPr>
          <a:xfrm>
            <a:off x="6172200" y="1681163"/>
            <a:ext cx="5183100" cy="824100"/>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1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900"/>
              <a:buNone/>
              <a:defRPr sz="19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234" name="Google Shape;234;g2ccf738033f_0_221"/>
          <p:cNvSpPr txBox="1">
            <a:spLocks noGrp="1"/>
          </p:cNvSpPr>
          <p:nvPr>
            <p:ph type="body" idx="4"/>
          </p:nvPr>
        </p:nvSpPr>
        <p:spPr>
          <a:xfrm>
            <a:off x="6172200" y="2505075"/>
            <a:ext cx="5183100" cy="3684900"/>
          </a:xfrm>
          <a:prstGeom prst="rect">
            <a:avLst/>
          </a:prstGeom>
          <a:noFill/>
          <a:ln>
            <a:noFill/>
          </a:ln>
        </p:spPr>
        <p:txBody>
          <a:bodyPr spcFirstLastPara="1" wrap="square" lIns="91425" tIns="45700" rIns="91425" bIns="45700" anchor="t" anchorCtr="0">
            <a:normAutofit/>
          </a:bodyPr>
          <a:lstStyle>
            <a:lvl1pPr marL="457200" lvl="0" indent="-349250" algn="l">
              <a:lnSpc>
                <a:spcPct val="90000"/>
              </a:lnSpc>
              <a:spcBef>
                <a:spcPts val="1100"/>
              </a:spcBef>
              <a:spcAft>
                <a:spcPts val="0"/>
              </a:spcAft>
              <a:buClr>
                <a:schemeClr val="dk1"/>
              </a:buClr>
              <a:buSzPts val="1900"/>
              <a:buChar char="•"/>
              <a:defRPr/>
            </a:lvl1pPr>
            <a:lvl2pPr marL="914400" lvl="1" indent="-349250" algn="l">
              <a:lnSpc>
                <a:spcPct val="90000"/>
              </a:lnSpc>
              <a:spcBef>
                <a:spcPts val="500"/>
              </a:spcBef>
              <a:spcAft>
                <a:spcPts val="0"/>
              </a:spcAft>
              <a:buClr>
                <a:schemeClr val="dk1"/>
              </a:buClr>
              <a:buSzPts val="1900"/>
              <a:buChar char="•"/>
              <a:defRPr/>
            </a:lvl2pPr>
            <a:lvl3pPr marL="1371600" lvl="2" indent="-349250" algn="l">
              <a:lnSpc>
                <a:spcPct val="90000"/>
              </a:lnSpc>
              <a:spcBef>
                <a:spcPts val="500"/>
              </a:spcBef>
              <a:spcAft>
                <a:spcPts val="0"/>
              </a:spcAft>
              <a:buClr>
                <a:schemeClr val="dk1"/>
              </a:buClr>
              <a:buSzPts val="1900"/>
              <a:buChar char="•"/>
              <a:defRPr/>
            </a:lvl3pPr>
            <a:lvl4pPr marL="1828800" lvl="3" indent="-349250" algn="l">
              <a:lnSpc>
                <a:spcPct val="90000"/>
              </a:lnSpc>
              <a:spcBef>
                <a:spcPts val="500"/>
              </a:spcBef>
              <a:spcAft>
                <a:spcPts val="0"/>
              </a:spcAft>
              <a:buClr>
                <a:schemeClr val="dk1"/>
              </a:buClr>
              <a:buSzPts val="1900"/>
              <a:buChar char="•"/>
              <a:defRPr/>
            </a:lvl4pPr>
            <a:lvl5pPr marL="2286000" lvl="4" indent="-349250" algn="l">
              <a:lnSpc>
                <a:spcPct val="90000"/>
              </a:lnSpc>
              <a:spcBef>
                <a:spcPts val="500"/>
              </a:spcBef>
              <a:spcAft>
                <a:spcPts val="0"/>
              </a:spcAft>
              <a:buClr>
                <a:schemeClr val="dk1"/>
              </a:buClr>
              <a:buSzPts val="1900"/>
              <a:buChar char="•"/>
              <a:defRPr/>
            </a:lvl5pPr>
            <a:lvl6pPr marL="2743200" lvl="5" indent="-349250" algn="l">
              <a:lnSpc>
                <a:spcPct val="90000"/>
              </a:lnSpc>
              <a:spcBef>
                <a:spcPts val="500"/>
              </a:spcBef>
              <a:spcAft>
                <a:spcPts val="0"/>
              </a:spcAft>
              <a:buClr>
                <a:schemeClr val="dk1"/>
              </a:buClr>
              <a:buSzPts val="1900"/>
              <a:buChar char="•"/>
              <a:defRPr/>
            </a:lvl6pPr>
            <a:lvl7pPr marL="3200400" lvl="6" indent="-349250" algn="l">
              <a:lnSpc>
                <a:spcPct val="90000"/>
              </a:lnSpc>
              <a:spcBef>
                <a:spcPts val="500"/>
              </a:spcBef>
              <a:spcAft>
                <a:spcPts val="0"/>
              </a:spcAft>
              <a:buClr>
                <a:schemeClr val="dk1"/>
              </a:buClr>
              <a:buSzPts val="1900"/>
              <a:buChar char="•"/>
              <a:defRPr/>
            </a:lvl7pPr>
            <a:lvl8pPr marL="3657600" lvl="7" indent="-349250" algn="l">
              <a:lnSpc>
                <a:spcPct val="90000"/>
              </a:lnSpc>
              <a:spcBef>
                <a:spcPts val="500"/>
              </a:spcBef>
              <a:spcAft>
                <a:spcPts val="0"/>
              </a:spcAft>
              <a:buClr>
                <a:schemeClr val="dk1"/>
              </a:buClr>
              <a:buSzPts val="1900"/>
              <a:buChar char="•"/>
              <a:defRPr/>
            </a:lvl8pPr>
            <a:lvl9pPr marL="4114800" lvl="8" indent="-349250" algn="l">
              <a:lnSpc>
                <a:spcPct val="90000"/>
              </a:lnSpc>
              <a:spcBef>
                <a:spcPts val="500"/>
              </a:spcBef>
              <a:spcAft>
                <a:spcPts val="0"/>
              </a:spcAft>
              <a:buClr>
                <a:schemeClr val="dk1"/>
              </a:buClr>
              <a:buSzPts val="1900"/>
              <a:buChar char="•"/>
              <a:defRPr/>
            </a:lvl9pPr>
          </a:lstStyle>
          <a:p>
            <a:endParaRPr/>
          </a:p>
        </p:txBody>
      </p:sp>
      <p:sp>
        <p:nvSpPr>
          <p:cNvPr id="235" name="Google Shape;235;g2ccf738033f_0_221"/>
          <p:cNvSpPr txBox="1">
            <a:spLocks noGrp="1"/>
          </p:cNvSpPr>
          <p:nvPr>
            <p:ph type="dt" idx="10"/>
          </p:nvPr>
        </p:nvSpPr>
        <p:spPr>
          <a:xfrm>
            <a:off x="838200" y="6356350"/>
            <a:ext cx="2743200" cy="3651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500"/>
              <a:buNone/>
              <a:defRPr/>
            </a:lvl1pPr>
            <a:lvl2pPr lvl="1" algn="l">
              <a:lnSpc>
                <a:spcPct val="100000"/>
              </a:lnSpc>
              <a:spcBef>
                <a:spcPts val="0"/>
              </a:spcBef>
              <a:spcAft>
                <a:spcPts val="0"/>
              </a:spcAft>
              <a:buSzPts val="1500"/>
              <a:buNone/>
              <a:defRPr/>
            </a:lvl2pPr>
            <a:lvl3pPr lvl="2" algn="l">
              <a:lnSpc>
                <a:spcPct val="100000"/>
              </a:lnSpc>
              <a:spcBef>
                <a:spcPts val="0"/>
              </a:spcBef>
              <a:spcAft>
                <a:spcPts val="0"/>
              </a:spcAft>
              <a:buSzPts val="1500"/>
              <a:buNone/>
              <a:defRPr/>
            </a:lvl3pPr>
            <a:lvl4pPr lvl="3" algn="l">
              <a:lnSpc>
                <a:spcPct val="100000"/>
              </a:lnSpc>
              <a:spcBef>
                <a:spcPts val="0"/>
              </a:spcBef>
              <a:spcAft>
                <a:spcPts val="0"/>
              </a:spcAft>
              <a:buSzPts val="1500"/>
              <a:buNone/>
              <a:defRPr/>
            </a:lvl4pPr>
            <a:lvl5pPr lvl="4" algn="l">
              <a:lnSpc>
                <a:spcPct val="100000"/>
              </a:lnSpc>
              <a:spcBef>
                <a:spcPts val="0"/>
              </a:spcBef>
              <a:spcAft>
                <a:spcPts val="0"/>
              </a:spcAft>
              <a:buSzPts val="1500"/>
              <a:buNone/>
              <a:defRPr/>
            </a:lvl5pPr>
            <a:lvl6pPr lvl="5" algn="l">
              <a:lnSpc>
                <a:spcPct val="100000"/>
              </a:lnSpc>
              <a:spcBef>
                <a:spcPts val="0"/>
              </a:spcBef>
              <a:spcAft>
                <a:spcPts val="0"/>
              </a:spcAft>
              <a:buSzPts val="1500"/>
              <a:buNone/>
              <a:defRPr/>
            </a:lvl6pPr>
            <a:lvl7pPr lvl="6" algn="l">
              <a:lnSpc>
                <a:spcPct val="100000"/>
              </a:lnSpc>
              <a:spcBef>
                <a:spcPts val="0"/>
              </a:spcBef>
              <a:spcAft>
                <a:spcPts val="0"/>
              </a:spcAft>
              <a:buSzPts val="1500"/>
              <a:buNone/>
              <a:defRPr/>
            </a:lvl7pPr>
            <a:lvl8pPr lvl="7" algn="l">
              <a:lnSpc>
                <a:spcPct val="100000"/>
              </a:lnSpc>
              <a:spcBef>
                <a:spcPts val="0"/>
              </a:spcBef>
              <a:spcAft>
                <a:spcPts val="0"/>
              </a:spcAft>
              <a:buSzPts val="1500"/>
              <a:buNone/>
              <a:defRPr/>
            </a:lvl8pPr>
            <a:lvl9pPr lvl="8" algn="l">
              <a:lnSpc>
                <a:spcPct val="100000"/>
              </a:lnSpc>
              <a:spcBef>
                <a:spcPts val="0"/>
              </a:spcBef>
              <a:spcAft>
                <a:spcPts val="0"/>
              </a:spcAft>
              <a:buSzPts val="1500"/>
              <a:buNone/>
              <a:defRPr/>
            </a:lvl9pPr>
          </a:lstStyle>
          <a:p>
            <a:endParaRPr/>
          </a:p>
        </p:txBody>
      </p:sp>
      <p:sp>
        <p:nvSpPr>
          <p:cNvPr id="236" name="Google Shape;236;g2ccf738033f_0_221"/>
          <p:cNvSpPr txBox="1">
            <a:spLocks noGrp="1"/>
          </p:cNvSpPr>
          <p:nvPr>
            <p:ph type="ftr" idx="11"/>
          </p:nvPr>
        </p:nvSpPr>
        <p:spPr>
          <a:xfrm>
            <a:off x="4038600" y="6356350"/>
            <a:ext cx="4114800" cy="365100"/>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500"/>
              <a:buNone/>
              <a:defRPr/>
            </a:lvl1pPr>
            <a:lvl2pPr lvl="1" algn="l">
              <a:lnSpc>
                <a:spcPct val="100000"/>
              </a:lnSpc>
              <a:spcBef>
                <a:spcPts val="0"/>
              </a:spcBef>
              <a:spcAft>
                <a:spcPts val="0"/>
              </a:spcAft>
              <a:buSzPts val="1500"/>
              <a:buNone/>
              <a:defRPr/>
            </a:lvl2pPr>
            <a:lvl3pPr lvl="2" algn="l">
              <a:lnSpc>
                <a:spcPct val="100000"/>
              </a:lnSpc>
              <a:spcBef>
                <a:spcPts val="0"/>
              </a:spcBef>
              <a:spcAft>
                <a:spcPts val="0"/>
              </a:spcAft>
              <a:buSzPts val="1500"/>
              <a:buNone/>
              <a:defRPr/>
            </a:lvl3pPr>
            <a:lvl4pPr lvl="3" algn="l">
              <a:lnSpc>
                <a:spcPct val="100000"/>
              </a:lnSpc>
              <a:spcBef>
                <a:spcPts val="0"/>
              </a:spcBef>
              <a:spcAft>
                <a:spcPts val="0"/>
              </a:spcAft>
              <a:buSzPts val="1500"/>
              <a:buNone/>
              <a:defRPr/>
            </a:lvl4pPr>
            <a:lvl5pPr lvl="4" algn="l">
              <a:lnSpc>
                <a:spcPct val="100000"/>
              </a:lnSpc>
              <a:spcBef>
                <a:spcPts val="0"/>
              </a:spcBef>
              <a:spcAft>
                <a:spcPts val="0"/>
              </a:spcAft>
              <a:buSzPts val="1500"/>
              <a:buNone/>
              <a:defRPr/>
            </a:lvl5pPr>
            <a:lvl6pPr lvl="5" algn="l">
              <a:lnSpc>
                <a:spcPct val="100000"/>
              </a:lnSpc>
              <a:spcBef>
                <a:spcPts val="0"/>
              </a:spcBef>
              <a:spcAft>
                <a:spcPts val="0"/>
              </a:spcAft>
              <a:buSzPts val="1500"/>
              <a:buNone/>
              <a:defRPr/>
            </a:lvl6pPr>
            <a:lvl7pPr lvl="6" algn="l">
              <a:lnSpc>
                <a:spcPct val="100000"/>
              </a:lnSpc>
              <a:spcBef>
                <a:spcPts val="0"/>
              </a:spcBef>
              <a:spcAft>
                <a:spcPts val="0"/>
              </a:spcAft>
              <a:buSzPts val="1500"/>
              <a:buNone/>
              <a:defRPr/>
            </a:lvl7pPr>
            <a:lvl8pPr lvl="7" algn="l">
              <a:lnSpc>
                <a:spcPct val="100000"/>
              </a:lnSpc>
              <a:spcBef>
                <a:spcPts val="0"/>
              </a:spcBef>
              <a:spcAft>
                <a:spcPts val="0"/>
              </a:spcAft>
              <a:buSzPts val="1500"/>
              <a:buNone/>
              <a:defRPr/>
            </a:lvl8pPr>
            <a:lvl9pPr lvl="8" algn="l">
              <a:lnSpc>
                <a:spcPct val="100000"/>
              </a:lnSpc>
              <a:spcBef>
                <a:spcPts val="0"/>
              </a:spcBef>
              <a:spcAft>
                <a:spcPts val="0"/>
              </a:spcAft>
              <a:buSzPts val="1500"/>
              <a:buNone/>
              <a:defRPr/>
            </a:lvl9pPr>
          </a:lstStyle>
          <a:p>
            <a:endParaRPr/>
          </a:p>
        </p:txBody>
      </p:sp>
      <p:sp>
        <p:nvSpPr>
          <p:cNvPr id="237" name="Google Shape;237;g2ccf738033f_0_221"/>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t" anchorCtr="0">
            <a:noAutofit/>
          </a:bodyPr>
          <a:lstStyle>
            <a:lvl1pPr marL="0" marR="0" lvl="0" indent="0" algn="l" rtl="0">
              <a:lnSpc>
                <a:spcPct val="100000"/>
              </a:lnSpc>
              <a:spcBef>
                <a:spcPts val="0"/>
              </a:spcBef>
              <a:spcAft>
                <a:spcPts val="0"/>
              </a:spcAft>
              <a:buClr>
                <a:srgbClr val="000000"/>
              </a:buClr>
              <a:buSzPts val="1900"/>
              <a:buFont typeface="Arial"/>
              <a:buNone/>
              <a:defRPr sz="1900" b="0" i="0" u="none" strike="noStrike" cap="none">
                <a:solidFill>
                  <a:schemeClr val="dk1"/>
                </a:solidFill>
                <a:latin typeface="Arial"/>
                <a:ea typeface="Arial"/>
                <a:cs typeface="Arial"/>
                <a:sym typeface="Arial"/>
              </a:defRPr>
            </a:lvl1pPr>
            <a:lvl2pPr marL="0" marR="0" lvl="1" indent="0" algn="l" rtl="0">
              <a:lnSpc>
                <a:spcPct val="100000"/>
              </a:lnSpc>
              <a:spcBef>
                <a:spcPts val="0"/>
              </a:spcBef>
              <a:spcAft>
                <a:spcPts val="0"/>
              </a:spcAft>
              <a:buClr>
                <a:srgbClr val="000000"/>
              </a:buClr>
              <a:buSzPts val="1900"/>
              <a:buFont typeface="Arial"/>
              <a:buNone/>
              <a:defRPr sz="1900" b="0" i="0" u="none" strike="noStrike" cap="none">
                <a:solidFill>
                  <a:schemeClr val="dk1"/>
                </a:solidFill>
                <a:latin typeface="Arial"/>
                <a:ea typeface="Arial"/>
                <a:cs typeface="Arial"/>
                <a:sym typeface="Arial"/>
              </a:defRPr>
            </a:lvl2pPr>
            <a:lvl3pPr marL="0" marR="0" lvl="2" indent="0" algn="l" rtl="0">
              <a:lnSpc>
                <a:spcPct val="100000"/>
              </a:lnSpc>
              <a:spcBef>
                <a:spcPts val="0"/>
              </a:spcBef>
              <a:spcAft>
                <a:spcPts val="0"/>
              </a:spcAft>
              <a:buClr>
                <a:srgbClr val="000000"/>
              </a:buClr>
              <a:buSzPts val="1900"/>
              <a:buFont typeface="Arial"/>
              <a:buNone/>
              <a:defRPr sz="1900" b="0" i="0" u="none" strike="noStrike" cap="none">
                <a:solidFill>
                  <a:schemeClr val="dk1"/>
                </a:solidFill>
                <a:latin typeface="Arial"/>
                <a:ea typeface="Arial"/>
                <a:cs typeface="Arial"/>
                <a:sym typeface="Arial"/>
              </a:defRPr>
            </a:lvl3pPr>
            <a:lvl4pPr marL="0" marR="0" lvl="3" indent="0" algn="l" rtl="0">
              <a:lnSpc>
                <a:spcPct val="100000"/>
              </a:lnSpc>
              <a:spcBef>
                <a:spcPts val="0"/>
              </a:spcBef>
              <a:spcAft>
                <a:spcPts val="0"/>
              </a:spcAft>
              <a:buClr>
                <a:srgbClr val="000000"/>
              </a:buClr>
              <a:buSzPts val="1900"/>
              <a:buFont typeface="Arial"/>
              <a:buNone/>
              <a:defRPr sz="1900" b="0" i="0" u="none" strike="noStrike" cap="none">
                <a:solidFill>
                  <a:schemeClr val="dk1"/>
                </a:solidFill>
                <a:latin typeface="Arial"/>
                <a:ea typeface="Arial"/>
                <a:cs typeface="Arial"/>
                <a:sym typeface="Arial"/>
              </a:defRPr>
            </a:lvl4pPr>
            <a:lvl5pPr marL="0" marR="0" lvl="4" indent="0" algn="l" rtl="0">
              <a:lnSpc>
                <a:spcPct val="100000"/>
              </a:lnSpc>
              <a:spcBef>
                <a:spcPts val="0"/>
              </a:spcBef>
              <a:spcAft>
                <a:spcPts val="0"/>
              </a:spcAft>
              <a:buClr>
                <a:srgbClr val="000000"/>
              </a:buClr>
              <a:buSzPts val="1900"/>
              <a:buFont typeface="Arial"/>
              <a:buNone/>
              <a:defRPr sz="1900" b="0" i="0" u="none" strike="noStrike" cap="none">
                <a:solidFill>
                  <a:schemeClr val="dk1"/>
                </a:solidFill>
                <a:latin typeface="Arial"/>
                <a:ea typeface="Arial"/>
                <a:cs typeface="Arial"/>
                <a:sym typeface="Arial"/>
              </a:defRPr>
            </a:lvl5pPr>
            <a:lvl6pPr marL="0" marR="0" lvl="5" indent="0" algn="l" rtl="0">
              <a:lnSpc>
                <a:spcPct val="100000"/>
              </a:lnSpc>
              <a:spcBef>
                <a:spcPts val="0"/>
              </a:spcBef>
              <a:spcAft>
                <a:spcPts val="0"/>
              </a:spcAft>
              <a:buClr>
                <a:srgbClr val="000000"/>
              </a:buClr>
              <a:buSzPts val="1900"/>
              <a:buFont typeface="Arial"/>
              <a:buNone/>
              <a:defRPr sz="1900" b="0" i="0" u="none" strike="noStrike" cap="none">
                <a:solidFill>
                  <a:schemeClr val="dk1"/>
                </a:solidFill>
                <a:latin typeface="Arial"/>
                <a:ea typeface="Arial"/>
                <a:cs typeface="Arial"/>
                <a:sym typeface="Arial"/>
              </a:defRPr>
            </a:lvl6pPr>
            <a:lvl7pPr marL="0" marR="0" lvl="6" indent="0" algn="l" rtl="0">
              <a:lnSpc>
                <a:spcPct val="100000"/>
              </a:lnSpc>
              <a:spcBef>
                <a:spcPts val="0"/>
              </a:spcBef>
              <a:spcAft>
                <a:spcPts val="0"/>
              </a:spcAft>
              <a:buClr>
                <a:srgbClr val="000000"/>
              </a:buClr>
              <a:buSzPts val="1900"/>
              <a:buFont typeface="Arial"/>
              <a:buNone/>
              <a:defRPr sz="1900" b="0" i="0" u="none" strike="noStrike" cap="none">
                <a:solidFill>
                  <a:schemeClr val="dk1"/>
                </a:solidFill>
                <a:latin typeface="Arial"/>
                <a:ea typeface="Arial"/>
                <a:cs typeface="Arial"/>
                <a:sym typeface="Arial"/>
              </a:defRPr>
            </a:lvl7pPr>
            <a:lvl8pPr marL="0" marR="0" lvl="7" indent="0" algn="l" rtl="0">
              <a:lnSpc>
                <a:spcPct val="100000"/>
              </a:lnSpc>
              <a:spcBef>
                <a:spcPts val="0"/>
              </a:spcBef>
              <a:spcAft>
                <a:spcPts val="0"/>
              </a:spcAft>
              <a:buClr>
                <a:srgbClr val="000000"/>
              </a:buClr>
              <a:buSzPts val="1900"/>
              <a:buFont typeface="Arial"/>
              <a:buNone/>
              <a:defRPr sz="1900" b="0" i="0" u="none" strike="noStrike" cap="none">
                <a:solidFill>
                  <a:schemeClr val="dk1"/>
                </a:solidFill>
                <a:latin typeface="Arial"/>
                <a:ea typeface="Arial"/>
                <a:cs typeface="Arial"/>
                <a:sym typeface="Arial"/>
              </a:defRPr>
            </a:lvl8pPr>
            <a:lvl9pPr marL="0" marR="0" lvl="8" indent="0" algn="l" rtl="0">
              <a:lnSpc>
                <a:spcPct val="100000"/>
              </a:lnSpc>
              <a:spcBef>
                <a:spcPts val="0"/>
              </a:spcBef>
              <a:spcAft>
                <a:spcPts val="0"/>
              </a:spcAft>
              <a:buClr>
                <a:srgbClr val="000000"/>
              </a:buClr>
              <a:buSzPts val="1900"/>
              <a:buFont typeface="Arial"/>
              <a:buNone/>
              <a:defRPr sz="1900" b="0" i="0" u="none" strike="noStrike" cap="none">
                <a:solidFill>
                  <a:schemeClr val="dk1"/>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US"/>
              <a:t>‹nº›</a:t>
            </a:fld>
            <a:endParaRPr/>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matchingName="Somente Título" type="titleOnly">
  <p:cSld name="TITLE_ONLY">
    <p:spTree>
      <p:nvGrpSpPr>
        <p:cNvPr id="1" name="Shape 238"/>
        <p:cNvGrpSpPr/>
        <p:nvPr/>
      </p:nvGrpSpPr>
      <p:grpSpPr>
        <a:xfrm>
          <a:off x="0" y="0"/>
          <a:ext cx="0" cy="0"/>
          <a:chOff x="0" y="0"/>
          <a:chExt cx="0" cy="0"/>
        </a:xfrm>
      </p:grpSpPr>
      <p:sp>
        <p:nvSpPr>
          <p:cNvPr id="239" name="Google Shape;239;g2ccf738033f_0_230"/>
          <p:cNvSpPr txBox="1">
            <a:spLocks noGrp="1"/>
          </p:cNvSpPr>
          <p:nvPr>
            <p:ph type="title"/>
          </p:nvPr>
        </p:nvSpPr>
        <p:spPr>
          <a:xfrm>
            <a:off x="838200" y="365125"/>
            <a:ext cx="10515600" cy="13257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900"/>
              <a:buNone/>
              <a:defRPr/>
            </a:lvl1pPr>
            <a:lvl2pPr lvl="1" algn="l">
              <a:lnSpc>
                <a:spcPct val="100000"/>
              </a:lnSpc>
              <a:spcBef>
                <a:spcPts val="0"/>
              </a:spcBef>
              <a:spcAft>
                <a:spcPts val="0"/>
              </a:spcAft>
              <a:buSzPts val="1500"/>
              <a:buNone/>
              <a:defRPr/>
            </a:lvl2pPr>
            <a:lvl3pPr lvl="2" algn="l">
              <a:lnSpc>
                <a:spcPct val="100000"/>
              </a:lnSpc>
              <a:spcBef>
                <a:spcPts val="0"/>
              </a:spcBef>
              <a:spcAft>
                <a:spcPts val="0"/>
              </a:spcAft>
              <a:buSzPts val="1500"/>
              <a:buNone/>
              <a:defRPr/>
            </a:lvl3pPr>
            <a:lvl4pPr lvl="3" algn="l">
              <a:lnSpc>
                <a:spcPct val="100000"/>
              </a:lnSpc>
              <a:spcBef>
                <a:spcPts val="0"/>
              </a:spcBef>
              <a:spcAft>
                <a:spcPts val="0"/>
              </a:spcAft>
              <a:buSzPts val="1500"/>
              <a:buNone/>
              <a:defRPr/>
            </a:lvl4pPr>
            <a:lvl5pPr lvl="4" algn="l">
              <a:lnSpc>
                <a:spcPct val="100000"/>
              </a:lnSpc>
              <a:spcBef>
                <a:spcPts val="0"/>
              </a:spcBef>
              <a:spcAft>
                <a:spcPts val="0"/>
              </a:spcAft>
              <a:buSzPts val="1500"/>
              <a:buNone/>
              <a:defRPr/>
            </a:lvl5pPr>
            <a:lvl6pPr lvl="5" algn="l">
              <a:lnSpc>
                <a:spcPct val="100000"/>
              </a:lnSpc>
              <a:spcBef>
                <a:spcPts val="0"/>
              </a:spcBef>
              <a:spcAft>
                <a:spcPts val="0"/>
              </a:spcAft>
              <a:buSzPts val="1500"/>
              <a:buNone/>
              <a:defRPr/>
            </a:lvl6pPr>
            <a:lvl7pPr lvl="6" algn="l">
              <a:lnSpc>
                <a:spcPct val="100000"/>
              </a:lnSpc>
              <a:spcBef>
                <a:spcPts val="0"/>
              </a:spcBef>
              <a:spcAft>
                <a:spcPts val="0"/>
              </a:spcAft>
              <a:buSzPts val="1500"/>
              <a:buNone/>
              <a:defRPr/>
            </a:lvl7pPr>
            <a:lvl8pPr lvl="7" algn="l">
              <a:lnSpc>
                <a:spcPct val="100000"/>
              </a:lnSpc>
              <a:spcBef>
                <a:spcPts val="0"/>
              </a:spcBef>
              <a:spcAft>
                <a:spcPts val="0"/>
              </a:spcAft>
              <a:buSzPts val="1500"/>
              <a:buNone/>
              <a:defRPr/>
            </a:lvl8pPr>
            <a:lvl9pPr lvl="8" algn="l">
              <a:lnSpc>
                <a:spcPct val="100000"/>
              </a:lnSpc>
              <a:spcBef>
                <a:spcPts val="0"/>
              </a:spcBef>
              <a:spcAft>
                <a:spcPts val="0"/>
              </a:spcAft>
              <a:buSzPts val="1500"/>
              <a:buNone/>
              <a:defRPr/>
            </a:lvl9pPr>
          </a:lstStyle>
          <a:p>
            <a:endParaRPr/>
          </a:p>
        </p:txBody>
      </p:sp>
      <p:sp>
        <p:nvSpPr>
          <p:cNvPr id="240" name="Google Shape;240;g2ccf738033f_0_230"/>
          <p:cNvSpPr txBox="1">
            <a:spLocks noGrp="1"/>
          </p:cNvSpPr>
          <p:nvPr>
            <p:ph type="dt" idx="10"/>
          </p:nvPr>
        </p:nvSpPr>
        <p:spPr>
          <a:xfrm>
            <a:off x="838200" y="6356350"/>
            <a:ext cx="2743200" cy="3651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500"/>
              <a:buNone/>
              <a:defRPr/>
            </a:lvl1pPr>
            <a:lvl2pPr lvl="1" algn="l">
              <a:lnSpc>
                <a:spcPct val="100000"/>
              </a:lnSpc>
              <a:spcBef>
                <a:spcPts val="0"/>
              </a:spcBef>
              <a:spcAft>
                <a:spcPts val="0"/>
              </a:spcAft>
              <a:buSzPts val="1500"/>
              <a:buNone/>
              <a:defRPr/>
            </a:lvl2pPr>
            <a:lvl3pPr lvl="2" algn="l">
              <a:lnSpc>
                <a:spcPct val="100000"/>
              </a:lnSpc>
              <a:spcBef>
                <a:spcPts val="0"/>
              </a:spcBef>
              <a:spcAft>
                <a:spcPts val="0"/>
              </a:spcAft>
              <a:buSzPts val="1500"/>
              <a:buNone/>
              <a:defRPr/>
            </a:lvl3pPr>
            <a:lvl4pPr lvl="3" algn="l">
              <a:lnSpc>
                <a:spcPct val="100000"/>
              </a:lnSpc>
              <a:spcBef>
                <a:spcPts val="0"/>
              </a:spcBef>
              <a:spcAft>
                <a:spcPts val="0"/>
              </a:spcAft>
              <a:buSzPts val="1500"/>
              <a:buNone/>
              <a:defRPr/>
            </a:lvl4pPr>
            <a:lvl5pPr lvl="4" algn="l">
              <a:lnSpc>
                <a:spcPct val="100000"/>
              </a:lnSpc>
              <a:spcBef>
                <a:spcPts val="0"/>
              </a:spcBef>
              <a:spcAft>
                <a:spcPts val="0"/>
              </a:spcAft>
              <a:buSzPts val="1500"/>
              <a:buNone/>
              <a:defRPr/>
            </a:lvl5pPr>
            <a:lvl6pPr lvl="5" algn="l">
              <a:lnSpc>
                <a:spcPct val="100000"/>
              </a:lnSpc>
              <a:spcBef>
                <a:spcPts val="0"/>
              </a:spcBef>
              <a:spcAft>
                <a:spcPts val="0"/>
              </a:spcAft>
              <a:buSzPts val="1500"/>
              <a:buNone/>
              <a:defRPr/>
            </a:lvl6pPr>
            <a:lvl7pPr lvl="6" algn="l">
              <a:lnSpc>
                <a:spcPct val="100000"/>
              </a:lnSpc>
              <a:spcBef>
                <a:spcPts val="0"/>
              </a:spcBef>
              <a:spcAft>
                <a:spcPts val="0"/>
              </a:spcAft>
              <a:buSzPts val="1500"/>
              <a:buNone/>
              <a:defRPr/>
            </a:lvl7pPr>
            <a:lvl8pPr lvl="7" algn="l">
              <a:lnSpc>
                <a:spcPct val="100000"/>
              </a:lnSpc>
              <a:spcBef>
                <a:spcPts val="0"/>
              </a:spcBef>
              <a:spcAft>
                <a:spcPts val="0"/>
              </a:spcAft>
              <a:buSzPts val="1500"/>
              <a:buNone/>
              <a:defRPr/>
            </a:lvl8pPr>
            <a:lvl9pPr lvl="8" algn="l">
              <a:lnSpc>
                <a:spcPct val="100000"/>
              </a:lnSpc>
              <a:spcBef>
                <a:spcPts val="0"/>
              </a:spcBef>
              <a:spcAft>
                <a:spcPts val="0"/>
              </a:spcAft>
              <a:buSzPts val="1500"/>
              <a:buNone/>
              <a:defRPr/>
            </a:lvl9pPr>
          </a:lstStyle>
          <a:p>
            <a:endParaRPr/>
          </a:p>
        </p:txBody>
      </p:sp>
      <p:sp>
        <p:nvSpPr>
          <p:cNvPr id="241" name="Google Shape;241;g2ccf738033f_0_230"/>
          <p:cNvSpPr txBox="1">
            <a:spLocks noGrp="1"/>
          </p:cNvSpPr>
          <p:nvPr>
            <p:ph type="ftr" idx="11"/>
          </p:nvPr>
        </p:nvSpPr>
        <p:spPr>
          <a:xfrm>
            <a:off x="4038600" y="6356350"/>
            <a:ext cx="4114800" cy="365100"/>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500"/>
              <a:buNone/>
              <a:defRPr/>
            </a:lvl1pPr>
            <a:lvl2pPr lvl="1" algn="l">
              <a:lnSpc>
                <a:spcPct val="100000"/>
              </a:lnSpc>
              <a:spcBef>
                <a:spcPts val="0"/>
              </a:spcBef>
              <a:spcAft>
                <a:spcPts val="0"/>
              </a:spcAft>
              <a:buSzPts val="1500"/>
              <a:buNone/>
              <a:defRPr/>
            </a:lvl2pPr>
            <a:lvl3pPr lvl="2" algn="l">
              <a:lnSpc>
                <a:spcPct val="100000"/>
              </a:lnSpc>
              <a:spcBef>
                <a:spcPts val="0"/>
              </a:spcBef>
              <a:spcAft>
                <a:spcPts val="0"/>
              </a:spcAft>
              <a:buSzPts val="1500"/>
              <a:buNone/>
              <a:defRPr/>
            </a:lvl3pPr>
            <a:lvl4pPr lvl="3" algn="l">
              <a:lnSpc>
                <a:spcPct val="100000"/>
              </a:lnSpc>
              <a:spcBef>
                <a:spcPts val="0"/>
              </a:spcBef>
              <a:spcAft>
                <a:spcPts val="0"/>
              </a:spcAft>
              <a:buSzPts val="1500"/>
              <a:buNone/>
              <a:defRPr/>
            </a:lvl4pPr>
            <a:lvl5pPr lvl="4" algn="l">
              <a:lnSpc>
                <a:spcPct val="100000"/>
              </a:lnSpc>
              <a:spcBef>
                <a:spcPts val="0"/>
              </a:spcBef>
              <a:spcAft>
                <a:spcPts val="0"/>
              </a:spcAft>
              <a:buSzPts val="1500"/>
              <a:buNone/>
              <a:defRPr/>
            </a:lvl5pPr>
            <a:lvl6pPr lvl="5" algn="l">
              <a:lnSpc>
                <a:spcPct val="100000"/>
              </a:lnSpc>
              <a:spcBef>
                <a:spcPts val="0"/>
              </a:spcBef>
              <a:spcAft>
                <a:spcPts val="0"/>
              </a:spcAft>
              <a:buSzPts val="1500"/>
              <a:buNone/>
              <a:defRPr/>
            </a:lvl6pPr>
            <a:lvl7pPr lvl="6" algn="l">
              <a:lnSpc>
                <a:spcPct val="100000"/>
              </a:lnSpc>
              <a:spcBef>
                <a:spcPts val="0"/>
              </a:spcBef>
              <a:spcAft>
                <a:spcPts val="0"/>
              </a:spcAft>
              <a:buSzPts val="1500"/>
              <a:buNone/>
              <a:defRPr/>
            </a:lvl7pPr>
            <a:lvl8pPr lvl="7" algn="l">
              <a:lnSpc>
                <a:spcPct val="100000"/>
              </a:lnSpc>
              <a:spcBef>
                <a:spcPts val="0"/>
              </a:spcBef>
              <a:spcAft>
                <a:spcPts val="0"/>
              </a:spcAft>
              <a:buSzPts val="1500"/>
              <a:buNone/>
              <a:defRPr/>
            </a:lvl8pPr>
            <a:lvl9pPr lvl="8" algn="l">
              <a:lnSpc>
                <a:spcPct val="100000"/>
              </a:lnSpc>
              <a:spcBef>
                <a:spcPts val="0"/>
              </a:spcBef>
              <a:spcAft>
                <a:spcPts val="0"/>
              </a:spcAft>
              <a:buSzPts val="1500"/>
              <a:buNone/>
              <a:defRPr/>
            </a:lvl9pPr>
          </a:lstStyle>
          <a:p>
            <a:endParaRPr/>
          </a:p>
        </p:txBody>
      </p:sp>
      <p:sp>
        <p:nvSpPr>
          <p:cNvPr id="242" name="Google Shape;242;g2ccf738033f_0_230"/>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t" anchorCtr="0">
            <a:noAutofit/>
          </a:bodyPr>
          <a:lstStyle>
            <a:lvl1pPr marL="0" marR="0" lvl="0" indent="0" algn="l" rtl="0">
              <a:lnSpc>
                <a:spcPct val="100000"/>
              </a:lnSpc>
              <a:spcBef>
                <a:spcPts val="0"/>
              </a:spcBef>
              <a:spcAft>
                <a:spcPts val="0"/>
              </a:spcAft>
              <a:buClr>
                <a:srgbClr val="000000"/>
              </a:buClr>
              <a:buSzPts val="1900"/>
              <a:buFont typeface="Arial"/>
              <a:buNone/>
              <a:defRPr sz="1900" b="0" i="0" u="none" strike="noStrike" cap="none">
                <a:solidFill>
                  <a:schemeClr val="dk1"/>
                </a:solidFill>
                <a:latin typeface="Arial"/>
                <a:ea typeface="Arial"/>
                <a:cs typeface="Arial"/>
                <a:sym typeface="Arial"/>
              </a:defRPr>
            </a:lvl1pPr>
            <a:lvl2pPr marL="0" marR="0" lvl="1" indent="0" algn="l" rtl="0">
              <a:lnSpc>
                <a:spcPct val="100000"/>
              </a:lnSpc>
              <a:spcBef>
                <a:spcPts val="0"/>
              </a:spcBef>
              <a:spcAft>
                <a:spcPts val="0"/>
              </a:spcAft>
              <a:buClr>
                <a:srgbClr val="000000"/>
              </a:buClr>
              <a:buSzPts val="1900"/>
              <a:buFont typeface="Arial"/>
              <a:buNone/>
              <a:defRPr sz="1900" b="0" i="0" u="none" strike="noStrike" cap="none">
                <a:solidFill>
                  <a:schemeClr val="dk1"/>
                </a:solidFill>
                <a:latin typeface="Arial"/>
                <a:ea typeface="Arial"/>
                <a:cs typeface="Arial"/>
                <a:sym typeface="Arial"/>
              </a:defRPr>
            </a:lvl2pPr>
            <a:lvl3pPr marL="0" marR="0" lvl="2" indent="0" algn="l" rtl="0">
              <a:lnSpc>
                <a:spcPct val="100000"/>
              </a:lnSpc>
              <a:spcBef>
                <a:spcPts val="0"/>
              </a:spcBef>
              <a:spcAft>
                <a:spcPts val="0"/>
              </a:spcAft>
              <a:buClr>
                <a:srgbClr val="000000"/>
              </a:buClr>
              <a:buSzPts val="1900"/>
              <a:buFont typeface="Arial"/>
              <a:buNone/>
              <a:defRPr sz="1900" b="0" i="0" u="none" strike="noStrike" cap="none">
                <a:solidFill>
                  <a:schemeClr val="dk1"/>
                </a:solidFill>
                <a:latin typeface="Arial"/>
                <a:ea typeface="Arial"/>
                <a:cs typeface="Arial"/>
                <a:sym typeface="Arial"/>
              </a:defRPr>
            </a:lvl3pPr>
            <a:lvl4pPr marL="0" marR="0" lvl="3" indent="0" algn="l" rtl="0">
              <a:lnSpc>
                <a:spcPct val="100000"/>
              </a:lnSpc>
              <a:spcBef>
                <a:spcPts val="0"/>
              </a:spcBef>
              <a:spcAft>
                <a:spcPts val="0"/>
              </a:spcAft>
              <a:buClr>
                <a:srgbClr val="000000"/>
              </a:buClr>
              <a:buSzPts val="1900"/>
              <a:buFont typeface="Arial"/>
              <a:buNone/>
              <a:defRPr sz="1900" b="0" i="0" u="none" strike="noStrike" cap="none">
                <a:solidFill>
                  <a:schemeClr val="dk1"/>
                </a:solidFill>
                <a:latin typeface="Arial"/>
                <a:ea typeface="Arial"/>
                <a:cs typeface="Arial"/>
                <a:sym typeface="Arial"/>
              </a:defRPr>
            </a:lvl4pPr>
            <a:lvl5pPr marL="0" marR="0" lvl="4" indent="0" algn="l" rtl="0">
              <a:lnSpc>
                <a:spcPct val="100000"/>
              </a:lnSpc>
              <a:spcBef>
                <a:spcPts val="0"/>
              </a:spcBef>
              <a:spcAft>
                <a:spcPts val="0"/>
              </a:spcAft>
              <a:buClr>
                <a:srgbClr val="000000"/>
              </a:buClr>
              <a:buSzPts val="1900"/>
              <a:buFont typeface="Arial"/>
              <a:buNone/>
              <a:defRPr sz="1900" b="0" i="0" u="none" strike="noStrike" cap="none">
                <a:solidFill>
                  <a:schemeClr val="dk1"/>
                </a:solidFill>
                <a:latin typeface="Arial"/>
                <a:ea typeface="Arial"/>
                <a:cs typeface="Arial"/>
                <a:sym typeface="Arial"/>
              </a:defRPr>
            </a:lvl5pPr>
            <a:lvl6pPr marL="0" marR="0" lvl="5" indent="0" algn="l" rtl="0">
              <a:lnSpc>
                <a:spcPct val="100000"/>
              </a:lnSpc>
              <a:spcBef>
                <a:spcPts val="0"/>
              </a:spcBef>
              <a:spcAft>
                <a:spcPts val="0"/>
              </a:spcAft>
              <a:buClr>
                <a:srgbClr val="000000"/>
              </a:buClr>
              <a:buSzPts val="1900"/>
              <a:buFont typeface="Arial"/>
              <a:buNone/>
              <a:defRPr sz="1900" b="0" i="0" u="none" strike="noStrike" cap="none">
                <a:solidFill>
                  <a:schemeClr val="dk1"/>
                </a:solidFill>
                <a:latin typeface="Arial"/>
                <a:ea typeface="Arial"/>
                <a:cs typeface="Arial"/>
                <a:sym typeface="Arial"/>
              </a:defRPr>
            </a:lvl6pPr>
            <a:lvl7pPr marL="0" marR="0" lvl="6" indent="0" algn="l" rtl="0">
              <a:lnSpc>
                <a:spcPct val="100000"/>
              </a:lnSpc>
              <a:spcBef>
                <a:spcPts val="0"/>
              </a:spcBef>
              <a:spcAft>
                <a:spcPts val="0"/>
              </a:spcAft>
              <a:buClr>
                <a:srgbClr val="000000"/>
              </a:buClr>
              <a:buSzPts val="1900"/>
              <a:buFont typeface="Arial"/>
              <a:buNone/>
              <a:defRPr sz="1900" b="0" i="0" u="none" strike="noStrike" cap="none">
                <a:solidFill>
                  <a:schemeClr val="dk1"/>
                </a:solidFill>
                <a:latin typeface="Arial"/>
                <a:ea typeface="Arial"/>
                <a:cs typeface="Arial"/>
                <a:sym typeface="Arial"/>
              </a:defRPr>
            </a:lvl7pPr>
            <a:lvl8pPr marL="0" marR="0" lvl="7" indent="0" algn="l" rtl="0">
              <a:lnSpc>
                <a:spcPct val="100000"/>
              </a:lnSpc>
              <a:spcBef>
                <a:spcPts val="0"/>
              </a:spcBef>
              <a:spcAft>
                <a:spcPts val="0"/>
              </a:spcAft>
              <a:buClr>
                <a:srgbClr val="000000"/>
              </a:buClr>
              <a:buSzPts val="1900"/>
              <a:buFont typeface="Arial"/>
              <a:buNone/>
              <a:defRPr sz="1900" b="0" i="0" u="none" strike="noStrike" cap="none">
                <a:solidFill>
                  <a:schemeClr val="dk1"/>
                </a:solidFill>
                <a:latin typeface="Arial"/>
                <a:ea typeface="Arial"/>
                <a:cs typeface="Arial"/>
                <a:sym typeface="Arial"/>
              </a:defRPr>
            </a:lvl8pPr>
            <a:lvl9pPr marL="0" marR="0" lvl="8" indent="0" algn="l" rtl="0">
              <a:lnSpc>
                <a:spcPct val="100000"/>
              </a:lnSpc>
              <a:spcBef>
                <a:spcPts val="0"/>
              </a:spcBef>
              <a:spcAft>
                <a:spcPts val="0"/>
              </a:spcAft>
              <a:buClr>
                <a:srgbClr val="000000"/>
              </a:buClr>
              <a:buSzPts val="1900"/>
              <a:buFont typeface="Arial"/>
              <a:buNone/>
              <a:defRPr sz="1900" b="0" i="0" u="none" strike="noStrike" cap="none">
                <a:solidFill>
                  <a:schemeClr val="dk1"/>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US"/>
              <a:t>‹nº›</a:t>
            </a:fld>
            <a:endParaRPr/>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matchingName="Conteúdo com Legenda" type="objTx">
  <p:cSld name="OBJECT_WITH_CAPTION_TEXT">
    <p:spTree>
      <p:nvGrpSpPr>
        <p:cNvPr id="1" name="Shape 243"/>
        <p:cNvGrpSpPr/>
        <p:nvPr/>
      </p:nvGrpSpPr>
      <p:grpSpPr>
        <a:xfrm>
          <a:off x="0" y="0"/>
          <a:ext cx="0" cy="0"/>
          <a:chOff x="0" y="0"/>
          <a:chExt cx="0" cy="0"/>
        </a:xfrm>
      </p:grpSpPr>
      <p:sp>
        <p:nvSpPr>
          <p:cNvPr id="244" name="Google Shape;244;g2ccf738033f_0_235"/>
          <p:cNvSpPr txBox="1">
            <a:spLocks noGrp="1"/>
          </p:cNvSpPr>
          <p:nvPr>
            <p:ph type="title"/>
          </p:nvPr>
        </p:nvSpPr>
        <p:spPr>
          <a:xfrm>
            <a:off x="839788" y="457200"/>
            <a:ext cx="3932100" cy="16005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Arial"/>
              <a:buNone/>
              <a:defRPr sz="3200"/>
            </a:lvl1pPr>
            <a:lvl2pPr lvl="1" algn="l">
              <a:lnSpc>
                <a:spcPct val="100000"/>
              </a:lnSpc>
              <a:spcBef>
                <a:spcPts val="0"/>
              </a:spcBef>
              <a:spcAft>
                <a:spcPts val="0"/>
              </a:spcAft>
              <a:buSzPts val="1500"/>
              <a:buNone/>
              <a:defRPr/>
            </a:lvl2pPr>
            <a:lvl3pPr lvl="2" algn="l">
              <a:lnSpc>
                <a:spcPct val="100000"/>
              </a:lnSpc>
              <a:spcBef>
                <a:spcPts val="0"/>
              </a:spcBef>
              <a:spcAft>
                <a:spcPts val="0"/>
              </a:spcAft>
              <a:buSzPts val="1500"/>
              <a:buNone/>
              <a:defRPr/>
            </a:lvl3pPr>
            <a:lvl4pPr lvl="3" algn="l">
              <a:lnSpc>
                <a:spcPct val="100000"/>
              </a:lnSpc>
              <a:spcBef>
                <a:spcPts val="0"/>
              </a:spcBef>
              <a:spcAft>
                <a:spcPts val="0"/>
              </a:spcAft>
              <a:buSzPts val="1500"/>
              <a:buNone/>
              <a:defRPr/>
            </a:lvl4pPr>
            <a:lvl5pPr lvl="4" algn="l">
              <a:lnSpc>
                <a:spcPct val="100000"/>
              </a:lnSpc>
              <a:spcBef>
                <a:spcPts val="0"/>
              </a:spcBef>
              <a:spcAft>
                <a:spcPts val="0"/>
              </a:spcAft>
              <a:buSzPts val="1500"/>
              <a:buNone/>
              <a:defRPr/>
            </a:lvl5pPr>
            <a:lvl6pPr lvl="5" algn="l">
              <a:lnSpc>
                <a:spcPct val="100000"/>
              </a:lnSpc>
              <a:spcBef>
                <a:spcPts val="0"/>
              </a:spcBef>
              <a:spcAft>
                <a:spcPts val="0"/>
              </a:spcAft>
              <a:buSzPts val="1500"/>
              <a:buNone/>
              <a:defRPr/>
            </a:lvl6pPr>
            <a:lvl7pPr lvl="6" algn="l">
              <a:lnSpc>
                <a:spcPct val="100000"/>
              </a:lnSpc>
              <a:spcBef>
                <a:spcPts val="0"/>
              </a:spcBef>
              <a:spcAft>
                <a:spcPts val="0"/>
              </a:spcAft>
              <a:buSzPts val="1500"/>
              <a:buNone/>
              <a:defRPr/>
            </a:lvl7pPr>
            <a:lvl8pPr lvl="7" algn="l">
              <a:lnSpc>
                <a:spcPct val="100000"/>
              </a:lnSpc>
              <a:spcBef>
                <a:spcPts val="0"/>
              </a:spcBef>
              <a:spcAft>
                <a:spcPts val="0"/>
              </a:spcAft>
              <a:buSzPts val="1500"/>
              <a:buNone/>
              <a:defRPr/>
            </a:lvl8pPr>
            <a:lvl9pPr lvl="8" algn="l">
              <a:lnSpc>
                <a:spcPct val="100000"/>
              </a:lnSpc>
              <a:spcBef>
                <a:spcPts val="0"/>
              </a:spcBef>
              <a:spcAft>
                <a:spcPts val="0"/>
              </a:spcAft>
              <a:buSzPts val="1500"/>
              <a:buNone/>
              <a:defRPr/>
            </a:lvl9pPr>
          </a:lstStyle>
          <a:p>
            <a:endParaRPr/>
          </a:p>
        </p:txBody>
      </p:sp>
      <p:sp>
        <p:nvSpPr>
          <p:cNvPr id="245" name="Google Shape;245;g2ccf738033f_0_235"/>
          <p:cNvSpPr txBox="1">
            <a:spLocks noGrp="1"/>
          </p:cNvSpPr>
          <p:nvPr>
            <p:ph type="body" idx="1"/>
          </p:nvPr>
        </p:nvSpPr>
        <p:spPr>
          <a:xfrm>
            <a:off x="5183188" y="987425"/>
            <a:ext cx="6172500" cy="4873500"/>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1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246" name="Google Shape;246;g2ccf738033f_0_235"/>
          <p:cNvSpPr txBox="1">
            <a:spLocks noGrp="1"/>
          </p:cNvSpPr>
          <p:nvPr>
            <p:ph type="body" idx="2"/>
          </p:nvPr>
        </p:nvSpPr>
        <p:spPr>
          <a:xfrm>
            <a:off x="839788" y="2057400"/>
            <a:ext cx="3932100" cy="3811500"/>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1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500"/>
              <a:buNone/>
              <a:defRPr sz="15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100"/>
              <a:buNone/>
              <a:defRPr sz="1100"/>
            </a:lvl4pPr>
            <a:lvl5pPr marL="2286000" lvl="4" indent="-228600" algn="l">
              <a:lnSpc>
                <a:spcPct val="90000"/>
              </a:lnSpc>
              <a:spcBef>
                <a:spcPts val="500"/>
              </a:spcBef>
              <a:spcAft>
                <a:spcPts val="0"/>
              </a:spcAft>
              <a:buClr>
                <a:schemeClr val="dk1"/>
              </a:buClr>
              <a:buSzPts val="1100"/>
              <a:buNone/>
              <a:defRPr sz="1100"/>
            </a:lvl5pPr>
            <a:lvl6pPr marL="2743200" lvl="5" indent="-228600" algn="l">
              <a:lnSpc>
                <a:spcPct val="90000"/>
              </a:lnSpc>
              <a:spcBef>
                <a:spcPts val="500"/>
              </a:spcBef>
              <a:spcAft>
                <a:spcPts val="0"/>
              </a:spcAft>
              <a:buClr>
                <a:schemeClr val="dk1"/>
              </a:buClr>
              <a:buSzPts val="1100"/>
              <a:buNone/>
              <a:defRPr sz="1100"/>
            </a:lvl6pPr>
            <a:lvl7pPr marL="3200400" lvl="6" indent="-228600" algn="l">
              <a:lnSpc>
                <a:spcPct val="90000"/>
              </a:lnSpc>
              <a:spcBef>
                <a:spcPts val="500"/>
              </a:spcBef>
              <a:spcAft>
                <a:spcPts val="0"/>
              </a:spcAft>
              <a:buClr>
                <a:schemeClr val="dk1"/>
              </a:buClr>
              <a:buSzPts val="1100"/>
              <a:buNone/>
              <a:defRPr sz="1100"/>
            </a:lvl7pPr>
            <a:lvl8pPr marL="3657600" lvl="7" indent="-228600" algn="l">
              <a:lnSpc>
                <a:spcPct val="90000"/>
              </a:lnSpc>
              <a:spcBef>
                <a:spcPts val="500"/>
              </a:spcBef>
              <a:spcAft>
                <a:spcPts val="0"/>
              </a:spcAft>
              <a:buClr>
                <a:schemeClr val="dk1"/>
              </a:buClr>
              <a:buSzPts val="1100"/>
              <a:buNone/>
              <a:defRPr sz="1100"/>
            </a:lvl8pPr>
            <a:lvl9pPr marL="4114800" lvl="8" indent="-228600" algn="l">
              <a:lnSpc>
                <a:spcPct val="90000"/>
              </a:lnSpc>
              <a:spcBef>
                <a:spcPts val="500"/>
              </a:spcBef>
              <a:spcAft>
                <a:spcPts val="0"/>
              </a:spcAft>
              <a:buClr>
                <a:schemeClr val="dk1"/>
              </a:buClr>
              <a:buSzPts val="1100"/>
              <a:buNone/>
              <a:defRPr sz="1100"/>
            </a:lvl9pPr>
          </a:lstStyle>
          <a:p>
            <a:endParaRPr/>
          </a:p>
        </p:txBody>
      </p:sp>
      <p:sp>
        <p:nvSpPr>
          <p:cNvPr id="247" name="Google Shape;247;g2ccf738033f_0_235"/>
          <p:cNvSpPr txBox="1">
            <a:spLocks noGrp="1"/>
          </p:cNvSpPr>
          <p:nvPr>
            <p:ph type="dt" idx="10"/>
          </p:nvPr>
        </p:nvSpPr>
        <p:spPr>
          <a:xfrm>
            <a:off x="838200" y="6356350"/>
            <a:ext cx="2743200" cy="3651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500"/>
              <a:buNone/>
              <a:defRPr/>
            </a:lvl1pPr>
            <a:lvl2pPr lvl="1" algn="l">
              <a:lnSpc>
                <a:spcPct val="100000"/>
              </a:lnSpc>
              <a:spcBef>
                <a:spcPts val="0"/>
              </a:spcBef>
              <a:spcAft>
                <a:spcPts val="0"/>
              </a:spcAft>
              <a:buSzPts val="1500"/>
              <a:buNone/>
              <a:defRPr/>
            </a:lvl2pPr>
            <a:lvl3pPr lvl="2" algn="l">
              <a:lnSpc>
                <a:spcPct val="100000"/>
              </a:lnSpc>
              <a:spcBef>
                <a:spcPts val="0"/>
              </a:spcBef>
              <a:spcAft>
                <a:spcPts val="0"/>
              </a:spcAft>
              <a:buSzPts val="1500"/>
              <a:buNone/>
              <a:defRPr/>
            </a:lvl3pPr>
            <a:lvl4pPr lvl="3" algn="l">
              <a:lnSpc>
                <a:spcPct val="100000"/>
              </a:lnSpc>
              <a:spcBef>
                <a:spcPts val="0"/>
              </a:spcBef>
              <a:spcAft>
                <a:spcPts val="0"/>
              </a:spcAft>
              <a:buSzPts val="1500"/>
              <a:buNone/>
              <a:defRPr/>
            </a:lvl4pPr>
            <a:lvl5pPr lvl="4" algn="l">
              <a:lnSpc>
                <a:spcPct val="100000"/>
              </a:lnSpc>
              <a:spcBef>
                <a:spcPts val="0"/>
              </a:spcBef>
              <a:spcAft>
                <a:spcPts val="0"/>
              </a:spcAft>
              <a:buSzPts val="1500"/>
              <a:buNone/>
              <a:defRPr/>
            </a:lvl5pPr>
            <a:lvl6pPr lvl="5" algn="l">
              <a:lnSpc>
                <a:spcPct val="100000"/>
              </a:lnSpc>
              <a:spcBef>
                <a:spcPts val="0"/>
              </a:spcBef>
              <a:spcAft>
                <a:spcPts val="0"/>
              </a:spcAft>
              <a:buSzPts val="1500"/>
              <a:buNone/>
              <a:defRPr/>
            </a:lvl6pPr>
            <a:lvl7pPr lvl="6" algn="l">
              <a:lnSpc>
                <a:spcPct val="100000"/>
              </a:lnSpc>
              <a:spcBef>
                <a:spcPts val="0"/>
              </a:spcBef>
              <a:spcAft>
                <a:spcPts val="0"/>
              </a:spcAft>
              <a:buSzPts val="1500"/>
              <a:buNone/>
              <a:defRPr/>
            </a:lvl7pPr>
            <a:lvl8pPr lvl="7" algn="l">
              <a:lnSpc>
                <a:spcPct val="100000"/>
              </a:lnSpc>
              <a:spcBef>
                <a:spcPts val="0"/>
              </a:spcBef>
              <a:spcAft>
                <a:spcPts val="0"/>
              </a:spcAft>
              <a:buSzPts val="1500"/>
              <a:buNone/>
              <a:defRPr/>
            </a:lvl8pPr>
            <a:lvl9pPr lvl="8" algn="l">
              <a:lnSpc>
                <a:spcPct val="100000"/>
              </a:lnSpc>
              <a:spcBef>
                <a:spcPts val="0"/>
              </a:spcBef>
              <a:spcAft>
                <a:spcPts val="0"/>
              </a:spcAft>
              <a:buSzPts val="1500"/>
              <a:buNone/>
              <a:defRPr/>
            </a:lvl9pPr>
          </a:lstStyle>
          <a:p>
            <a:endParaRPr/>
          </a:p>
        </p:txBody>
      </p:sp>
      <p:sp>
        <p:nvSpPr>
          <p:cNvPr id="248" name="Google Shape;248;g2ccf738033f_0_235"/>
          <p:cNvSpPr txBox="1">
            <a:spLocks noGrp="1"/>
          </p:cNvSpPr>
          <p:nvPr>
            <p:ph type="ftr" idx="11"/>
          </p:nvPr>
        </p:nvSpPr>
        <p:spPr>
          <a:xfrm>
            <a:off x="4038600" y="6356350"/>
            <a:ext cx="4114800" cy="365100"/>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500"/>
              <a:buNone/>
              <a:defRPr/>
            </a:lvl1pPr>
            <a:lvl2pPr lvl="1" algn="l">
              <a:lnSpc>
                <a:spcPct val="100000"/>
              </a:lnSpc>
              <a:spcBef>
                <a:spcPts val="0"/>
              </a:spcBef>
              <a:spcAft>
                <a:spcPts val="0"/>
              </a:spcAft>
              <a:buSzPts val="1500"/>
              <a:buNone/>
              <a:defRPr/>
            </a:lvl2pPr>
            <a:lvl3pPr lvl="2" algn="l">
              <a:lnSpc>
                <a:spcPct val="100000"/>
              </a:lnSpc>
              <a:spcBef>
                <a:spcPts val="0"/>
              </a:spcBef>
              <a:spcAft>
                <a:spcPts val="0"/>
              </a:spcAft>
              <a:buSzPts val="1500"/>
              <a:buNone/>
              <a:defRPr/>
            </a:lvl3pPr>
            <a:lvl4pPr lvl="3" algn="l">
              <a:lnSpc>
                <a:spcPct val="100000"/>
              </a:lnSpc>
              <a:spcBef>
                <a:spcPts val="0"/>
              </a:spcBef>
              <a:spcAft>
                <a:spcPts val="0"/>
              </a:spcAft>
              <a:buSzPts val="1500"/>
              <a:buNone/>
              <a:defRPr/>
            </a:lvl4pPr>
            <a:lvl5pPr lvl="4" algn="l">
              <a:lnSpc>
                <a:spcPct val="100000"/>
              </a:lnSpc>
              <a:spcBef>
                <a:spcPts val="0"/>
              </a:spcBef>
              <a:spcAft>
                <a:spcPts val="0"/>
              </a:spcAft>
              <a:buSzPts val="1500"/>
              <a:buNone/>
              <a:defRPr/>
            </a:lvl5pPr>
            <a:lvl6pPr lvl="5" algn="l">
              <a:lnSpc>
                <a:spcPct val="100000"/>
              </a:lnSpc>
              <a:spcBef>
                <a:spcPts val="0"/>
              </a:spcBef>
              <a:spcAft>
                <a:spcPts val="0"/>
              </a:spcAft>
              <a:buSzPts val="1500"/>
              <a:buNone/>
              <a:defRPr/>
            </a:lvl6pPr>
            <a:lvl7pPr lvl="6" algn="l">
              <a:lnSpc>
                <a:spcPct val="100000"/>
              </a:lnSpc>
              <a:spcBef>
                <a:spcPts val="0"/>
              </a:spcBef>
              <a:spcAft>
                <a:spcPts val="0"/>
              </a:spcAft>
              <a:buSzPts val="1500"/>
              <a:buNone/>
              <a:defRPr/>
            </a:lvl7pPr>
            <a:lvl8pPr lvl="7" algn="l">
              <a:lnSpc>
                <a:spcPct val="100000"/>
              </a:lnSpc>
              <a:spcBef>
                <a:spcPts val="0"/>
              </a:spcBef>
              <a:spcAft>
                <a:spcPts val="0"/>
              </a:spcAft>
              <a:buSzPts val="1500"/>
              <a:buNone/>
              <a:defRPr/>
            </a:lvl8pPr>
            <a:lvl9pPr lvl="8" algn="l">
              <a:lnSpc>
                <a:spcPct val="100000"/>
              </a:lnSpc>
              <a:spcBef>
                <a:spcPts val="0"/>
              </a:spcBef>
              <a:spcAft>
                <a:spcPts val="0"/>
              </a:spcAft>
              <a:buSzPts val="1500"/>
              <a:buNone/>
              <a:defRPr/>
            </a:lvl9pPr>
          </a:lstStyle>
          <a:p>
            <a:endParaRPr/>
          </a:p>
        </p:txBody>
      </p:sp>
      <p:sp>
        <p:nvSpPr>
          <p:cNvPr id="249" name="Google Shape;249;g2ccf738033f_0_235"/>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t" anchorCtr="0">
            <a:noAutofit/>
          </a:bodyPr>
          <a:lstStyle>
            <a:lvl1pPr marL="0" marR="0" lvl="0" indent="0" algn="l" rtl="0">
              <a:lnSpc>
                <a:spcPct val="100000"/>
              </a:lnSpc>
              <a:spcBef>
                <a:spcPts val="0"/>
              </a:spcBef>
              <a:spcAft>
                <a:spcPts val="0"/>
              </a:spcAft>
              <a:buClr>
                <a:srgbClr val="000000"/>
              </a:buClr>
              <a:buSzPts val="1900"/>
              <a:buFont typeface="Arial"/>
              <a:buNone/>
              <a:defRPr sz="1900" b="0" i="0" u="none" strike="noStrike" cap="none">
                <a:solidFill>
                  <a:schemeClr val="dk1"/>
                </a:solidFill>
                <a:latin typeface="Arial"/>
                <a:ea typeface="Arial"/>
                <a:cs typeface="Arial"/>
                <a:sym typeface="Arial"/>
              </a:defRPr>
            </a:lvl1pPr>
            <a:lvl2pPr marL="0" marR="0" lvl="1" indent="0" algn="l" rtl="0">
              <a:lnSpc>
                <a:spcPct val="100000"/>
              </a:lnSpc>
              <a:spcBef>
                <a:spcPts val="0"/>
              </a:spcBef>
              <a:spcAft>
                <a:spcPts val="0"/>
              </a:spcAft>
              <a:buClr>
                <a:srgbClr val="000000"/>
              </a:buClr>
              <a:buSzPts val="1900"/>
              <a:buFont typeface="Arial"/>
              <a:buNone/>
              <a:defRPr sz="1900" b="0" i="0" u="none" strike="noStrike" cap="none">
                <a:solidFill>
                  <a:schemeClr val="dk1"/>
                </a:solidFill>
                <a:latin typeface="Arial"/>
                <a:ea typeface="Arial"/>
                <a:cs typeface="Arial"/>
                <a:sym typeface="Arial"/>
              </a:defRPr>
            </a:lvl2pPr>
            <a:lvl3pPr marL="0" marR="0" lvl="2" indent="0" algn="l" rtl="0">
              <a:lnSpc>
                <a:spcPct val="100000"/>
              </a:lnSpc>
              <a:spcBef>
                <a:spcPts val="0"/>
              </a:spcBef>
              <a:spcAft>
                <a:spcPts val="0"/>
              </a:spcAft>
              <a:buClr>
                <a:srgbClr val="000000"/>
              </a:buClr>
              <a:buSzPts val="1900"/>
              <a:buFont typeface="Arial"/>
              <a:buNone/>
              <a:defRPr sz="1900" b="0" i="0" u="none" strike="noStrike" cap="none">
                <a:solidFill>
                  <a:schemeClr val="dk1"/>
                </a:solidFill>
                <a:latin typeface="Arial"/>
                <a:ea typeface="Arial"/>
                <a:cs typeface="Arial"/>
                <a:sym typeface="Arial"/>
              </a:defRPr>
            </a:lvl3pPr>
            <a:lvl4pPr marL="0" marR="0" lvl="3" indent="0" algn="l" rtl="0">
              <a:lnSpc>
                <a:spcPct val="100000"/>
              </a:lnSpc>
              <a:spcBef>
                <a:spcPts val="0"/>
              </a:spcBef>
              <a:spcAft>
                <a:spcPts val="0"/>
              </a:spcAft>
              <a:buClr>
                <a:srgbClr val="000000"/>
              </a:buClr>
              <a:buSzPts val="1900"/>
              <a:buFont typeface="Arial"/>
              <a:buNone/>
              <a:defRPr sz="1900" b="0" i="0" u="none" strike="noStrike" cap="none">
                <a:solidFill>
                  <a:schemeClr val="dk1"/>
                </a:solidFill>
                <a:latin typeface="Arial"/>
                <a:ea typeface="Arial"/>
                <a:cs typeface="Arial"/>
                <a:sym typeface="Arial"/>
              </a:defRPr>
            </a:lvl4pPr>
            <a:lvl5pPr marL="0" marR="0" lvl="4" indent="0" algn="l" rtl="0">
              <a:lnSpc>
                <a:spcPct val="100000"/>
              </a:lnSpc>
              <a:spcBef>
                <a:spcPts val="0"/>
              </a:spcBef>
              <a:spcAft>
                <a:spcPts val="0"/>
              </a:spcAft>
              <a:buClr>
                <a:srgbClr val="000000"/>
              </a:buClr>
              <a:buSzPts val="1900"/>
              <a:buFont typeface="Arial"/>
              <a:buNone/>
              <a:defRPr sz="1900" b="0" i="0" u="none" strike="noStrike" cap="none">
                <a:solidFill>
                  <a:schemeClr val="dk1"/>
                </a:solidFill>
                <a:latin typeface="Arial"/>
                <a:ea typeface="Arial"/>
                <a:cs typeface="Arial"/>
                <a:sym typeface="Arial"/>
              </a:defRPr>
            </a:lvl5pPr>
            <a:lvl6pPr marL="0" marR="0" lvl="5" indent="0" algn="l" rtl="0">
              <a:lnSpc>
                <a:spcPct val="100000"/>
              </a:lnSpc>
              <a:spcBef>
                <a:spcPts val="0"/>
              </a:spcBef>
              <a:spcAft>
                <a:spcPts val="0"/>
              </a:spcAft>
              <a:buClr>
                <a:srgbClr val="000000"/>
              </a:buClr>
              <a:buSzPts val="1900"/>
              <a:buFont typeface="Arial"/>
              <a:buNone/>
              <a:defRPr sz="1900" b="0" i="0" u="none" strike="noStrike" cap="none">
                <a:solidFill>
                  <a:schemeClr val="dk1"/>
                </a:solidFill>
                <a:latin typeface="Arial"/>
                <a:ea typeface="Arial"/>
                <a:cs typeface="Arial"/>
                <a:sym typeface="Arial"/>
              </a:defRPr>
            </a:lvl6pPr>
            <a:lvl7pPr marL="0" marR="0" lvl="6" indent="0" algn="l" rtl="0">
              <a:lnSpc>
                <a:spcPct val="100000"/>
              </a:lnSpc>
              <a:spcBef>
                <a:spcPts val="0"/>
              </a:spcBef>
              <a:spcAft>
                <a:spcPts val="0"/>
              </a:spcAft>
              <a:buClr>
                <a:srgbClr val="000000"/>
              </a:buClr>
              <a:buSzPts val="1900"/>
              <a:buFont typeface="Arial"/>
              <a:buNone/>
              <a:defRPr sz="1900" b="0" i="0" u="none" strike="noStrike" cap="none">
                <a:solidFill>
                  <a:schemeClr val="dk1"/>
                </a:solidFill>
                <a:latin typeface="Arial"/>
                <a:ea typeface="Arial"/>
                <a:cs typeface="Arial"/>
                <a:sym typeface="Arial"/>
              </a:defRPr>
            </a:lvl7pPr>
            <a:lvl8pPr marL="0" marR="0" lvl="7" indent="0" algn="l" rtl="0">
              <a:lnSpc>
                <a:spcPct val="100000"/>
              </a:lnSpc>
              <a:spcBef>
                <a:spcPts val="0"/>
              </a:spcBef>
              <a:spcAft>
                <a:spcPts val="0"/>
              </a:spcAft>
              <a:buClr>
                <a:srgbClr val="000000"/>
              </a:buClr>
              <a:buSzPts val="1900"/>
              <a:buFont typeface="Arial"/>
              <a:buNone/>
              <a:defRPr sz="1900" b="0" i="0" u="none" strike="noStrike" cap="none">
                <a:solidFill>
                  <a:schemeClr val="dk1"/>
                </a:solidFill>
                <a:latin typeface="Arial"/>
                <a:ea typeface="Arial"/>
                <a:cs typeface="Arial"/>
                <a:sym typeface="Arial"/>
              </a:defRPr>
            </a:lvl8pPr>
            <a:lvl9pPr marL="0" marR="0" lvl="8" indent="0" algn="l" rtl="0">
              <a:lnSpc>
                <a:spcPct val="100000"/>
              </a:lnSpc>
              <a:spcBef>
                <a:spcPts val="0"/>
              </a:spcBef>
              <a:spcAft>
                <a:spcPts val="0"/>
              </a:spcAft>
              <a:buClr>
                <a:srgbClr val="000000"/>
              </a:buClr>
              <a:buSzPts val="1900"/>
              <a:buFont typeface="Arial"/>
              <a:buNone/>
              <a:defRPr sz="1900" b="0" i="0" u="none" strike="noStrike" cap="none">
                <a:solidFill>
                  <a:schemeClr val="dk1"/>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US"/>
              <a:t>‹nº›</a:t>
            </a:fld>
            <a:endParaRPr/>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matchingName="Imagem com Legenda" type="picTx">
  <p:cSld name="PICTURE_WITH_CAPTION_TEXT">
    <p:spTree>
      <p:nvGrpSpPr>
        <p:cNvPr id="1" name="Shape 250"/>
        <p:cNvGrpSpPr/>
        <p:nvPr/>
      </p:nvGrpSpPr>
      <p:grpSpPr>
        <a:xfrm>
          <a:off x="0" y="0"/>
          <a:ext cx="0" cy="0"/>
          <a:chOff x="0" y="0"/>
          <a:chExt cx="0" cy="0"/>
        </a:xfrm>
      </p:grpSpPr>
      <p:sp>
        <p:nvSpPr>
          <p:cNvPr id="251" name="Google Shape;251;g2ccf738033f_0_242"/>
          <p:cNvSpPr txBox="1">
            <a:spLocks noGrp="1"/>
          </p:cNvSpPr>
          <p:nvPr>
            <p:ph type="title"/>
          </p:nvPr>
        </p:nvSpPr>
        <p:spPr>
          <a:xfrm>
            <a:off x="839788" y="457200"/>
            <a:ext cx="3932100" cy="16005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Arial"/>
              <a:buNone/>
              <a:defRPr sz="3200"/>
            </a:lvl1pPr>
            <a:lvl2pPr lvl="1" algn="l">
              <a:lnSpc>
                <a:spcPct val="100000"/>
              </a:lnSpc>
              <a:spcBef>
                <a:spcPts val="0"/>
              </a:spcBef>
              <a:spcAft>
                <a:spcPts val="0"/>
              </a:spcAft>
              <a:buSzPts val="1500"/>
              <a:buNone/>
              <a:defRPr/>
            </a:lvl2pPr>
            <a:lvl3pPr lvl="2" algn="l">
              <a:lnSpc>
                <a:spcPct val="100000"/>
              </a:lnSpc>
              <a:spcBef>
                <a:spcPts val="0"/>
              </a:spcBef>
              <a:spcAft>
                <a:spcPts val="0"/>
              </a:spcAft>
              <a:buSzPts val="1500"/>
              <a:buNone/>
              <a:defRPr/>
            </a:lvl3pPr>
            <a:lvl4pPr lvl="3" algn="l">
              <a:lnSpc>
                <a:spcPct val="100000"/>
              </a:lnSpc>
              <a:spcBef>
                <a:spcPts val="0"/>
              </a:spcBef>
              <a:spcAft>
                <a:spcPts val="0"/>
              </a:spcAft>
              <a:buSzPts val="1500"/>
              <a:buNone/>
              <a:defRPr/>
            </a:lvl4pPr>
            <a:lvl5pPr lvl="4" algn="l">
              <a:lnSpc>
                <a:spcPct val="100000"/>
              </a:lnSpc>
              <a:spcBef>
                <a:spcPts val="0"/>
              </a:spcBef>
              <a:spcAft>
                <a:spcPts val="0"/>
              </a:spcAft>
              <a:buSzPts val="1500"/>
              <a:buNone/>
              <a:defRPr/>
            </a:lvl5pPr>
            <a:lvl6pPr lvl="5" algn="l">
              <a:lnSpc>
                <a:spcPct val="100000"/>
              </a:lnSpc>
              <a:spcBef>
                <a:spcPts val="0"/>
              </a:spcBef>
              <a:spcAft>
                <a:spcPts val="0"/>
              </a:spcAft>
              <a:buSzPts val="1500"/>
              <a:buNone/>
              <a:defRPr/>
            </a:lvl6pPr>
            <a:lvl7pPr lvl="6" algn="l">
              <a:lnSpc>
                <a:spcPct val="100000"/>
              </a:lnSpc>
              <a:spcBef>
                <a:spcPts val="0"/>
              </a:spcBef>
              <a:spcAft>
                <a:spcPts val="0"/>
              </a:spcAft>
              <a:buSzPts val="1500"/>
              <a:buNone/>
              <a:defRPr/>
            </a:lvl7pPr>
            <a:lvl8pPr lvl="7" algn="l">
              <a:lnSpc>
                <a:spcPct val="100000"/>
              </a:lnSpc>
              <a:spcBef>
                <a:spcPts val="0"/>
              </a:spcBef>
              <a:spcAft>
                <a:spcPts val="0"/>
              </a:spcAft>
              <a:buSzPts val="1500"/>
              <a:buNone/>
              <a:defRPr/>
            </a:lvl8pPr>
            <a:lvl9pPr lvl="8" algn="l">
              <a:lnSpc>
                <a:spcPct val="100000"/>
              </a:lnSpc>
              <a:spcBef>
                <a:spcPts val="0"/>
              </a:spcBef>
              <a:spcAft>
                <a:spcPts val="0"/>
              </a:spcAft>
              <a:buSzPts val="1500"/>
              <a:buNone/>
              <a:defRPr/>
            </a:lvl9pPr>
          </a:lstStyle>
          <a:p>
            <a:endParaRPr/>
          </a:p>
        </p:txBody>
      </p:sp>
      <p:sp>
        <p:nvSpPr>
          <p:cNvPr id="252" name="Google Shape;252;g2ccf738033f_0_242"/>
          <p:cNvSpPr>
            <a:spLocks noGrp="1"/>
          </p:cNvSpPr>
          <p:nvPr>
            <p:ph type="pic" idx="2"/>
          </p:nvPr>
        </p:nvSpPr>
        <p:spPr>
          <a:xfrm>
            <a:off x="5183188" y="987425"/>
            <a:ext cx="6172500" cy="4873500"/>
          </a:xfrm>
          <a:prstGeom prst="rect">
            <a:avLst/>
          </a:prstGeom>
          <a:noFill/>
          <a:ln>
            <a:noFill/>
          </a:ln>
        </p:spPr>
      </p:sp>
      <p:sp>
        <p:nvSpPr>
          <p:cNvPr id="253" name="Google Shape;253;g2ccf738033f_0_242"/>
          <p:cNvSpPr txBox="1">
            <a:spLocks noGrp="1"/>
          </p:cNvSpPr>
          <p:nvPr>
            <p:ph type="body" idx="1"/>
          </p:nvPr>
        </p:nvSpPr>
        <p:spPr>
          <a:xfrm>
            <a:off x="839788" y="2057400"/>
            <a:ext cx="3932100" cy="3811500"/>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1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500"/>
              <a:buNone/>
              <a:defRPr sz="15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100"/>
              <a:buNone/>
              <a:defRPr sz="1100"/>
            </a:lvl4pPr>
            <a:lvl5pPr marL="2286000" lvl="4" indent="-228600" algn="l">
              <a:lnSpc>
                <a:spcPct val="90000"/>
              </a:lnSpc>
              <a:spcBef>
                <a:spcPts val="500"/>
              </a:spcBef>
              <a:spcAft>
                <a:spcPts val="0"/>
              </a:spcAft>
              <a:buClr>
                <a:schemeClr val="dk1"/>
              </a:buClr>
              <a:buSzPts val="1100"/>
              <a:buNone/>
              <a:defRPr sz="1100"/>
            </a:lvl5pPr>
            <a:lvl6pPr marL="2743200" lvl="5" indent="-228600" algn="l">
              <a:lnSpc>
                <a:spcPct val="90000"/>
              </a:lnSpc>
              <a:spcBef>
                <a:spcPts val="500"/>
              </a:spcBef>
              <a:spcAft>
                <a:spcPts val="0"/>
              </a:spcAft>
              <a:buClr>
                <a:schemeClr val="dk1"/>
              </a:buClr>
              <a:buSzPts val="1100"/>
              <a:buNone/>
              <a:defRPr sz="1100"/>
            </a:lvl6pPr>
            <a:lvl7pPr marL="3200400" lvl="6" indent="-228600" algn="l">
              <a:lnSpc>
                <a:spcPct val="90000"/>
              </a:lnSpc>
              <a:spcBef>
                <a:spcPts val="500"/>
              </a:spcBef>
              <a:spcAft>
                <a:spcPts val="0"/>
              </a:spcAft>
              <a:buClr>
                <a:schemeClr val="dk1"/>
              </a:buClr>
              <a:buSzPts val="1100"/>
              <a:buNone/>
              <a:defRPr sz="1100"/>
            </a:lvl7pPr>
            <a:lvl8pPr marL="3657600" lvl="7" indent="-228600" algn="l">
              <a:lnSpc>
                <a:spcPct val="90000"/>
              </a:lnSpc>
              <a:spcBef>
                <a:spcPts val="500"/>
              </a:spcBef>
              <a:spcAft>
                <a:spcPts val="0"/>
              </a:spcAft>
              <a:buClr>
                <a:schemeClr val="dk1"/>
              </a:buClr>
              <a:buSzPts val="1100"/>
              <a:buNone/>
              <a:defRPr sz="1100"/>
            </a:lvl8pPr>
            <a:lvl9pPr marL="4114800" lvl="8" indent="-228600" algn="l">
              <a:lnSpc>
                <a:spcPct val="90000"/>
              </a:lnSpc>
              <a:spcBef>
                <a:spcPts val="500"/>
              </a:spcBef>
              <a:spcAft>
                <a:spcPts val="0"/>
              </a:spcAft>
              <a:buClr>
                <a:schemeClr val="dk1"/>
              </a:buClr>
              <a:buSzPts val="1100"/>
              <a:buNone/>
              <a:defRPr sz="1100"/>
            </a:lvl9pPr>
          </a:lstStyle>
          <a:p>
            <a:endParaRPr/>
          </a:p>
        </p:txBody>
      </p:sp>
      <p:sp>
        <p:nvSpPr>
          <p:cNvPr id="254" name="Google Shape;254;g2ccf738033f_0_242"/>
          <p:cNvSpPr txBox="1">
            <a:spLocks noGrp="1"/>
          </p:cNvSpPr>
          <p:nvPr>
            <p:ph type="dt" idx="10"/>
          </p:nvPr>
        </p:nvSpPr>
        <p:spPr>
          <a:xfrm>
            <a:off x="838200" y="6356350"/>
            <a:ext cx="2743200" cy="3651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500"/>
              <a:buNone/>
              <a:defRPr/>
            </a:lvl1pPr>
            <a:lvl2pPr lvl="1" algn="l">
              <a:lnSpc>
                <a:spcPct val="100000"/>
              </a:lnSpc>
              <a:spcBef>
                <a:spcPts val="0"/>
              </a:spcBef>
              <a:spcAft>
                <a:spcPts val="0"/>
              </a:spcAft>
              <a:buSzPts val="1500"/>
              <a:buNone/>
              <a:defRPr/>
            </a:lvl2pPr>
            <a:lvl3pPr lvl="2" algn="l">
              <a:lnSpc>
                <a:spcPct val="100000"/>
              </a:lnSpc>
              <a:spcBef>
                <a:spcPts val="0"/>
              </a:spcBef>
              <a:spcAft>
                <a:spcPts val="0"/>
              </a:spcAft>
              <a:buSzPts val="1500"/>
              <a:buNone/>
              <a:defRPr/>
            </a:lvl3pPr>
            <a:lvl4pPr lvl="3" algn="l">
              <a:lnSpc>
                <a:spcPct val="100000"/>
              </a:lnSpc>
              <a:spcBef>
                <a:spcPts val="0"/>
              </a:spcBef>
              <a:spcAft>
                <a:spcPts val="0"/>
              </a:spcAft>
              <a:buSzPts val="1500"/>
              <a:buNone/>
              <a:defRPr/>
            </a:lvl4pPr>
            <a:lvl5pPr lvl="4" algn="l">
              <a:lnSpc>
                <a:spcPct val="100000"/>
              </a:lnSpc>
              <a:spcBef>
                <a:spcPts val="0"/>
              </a:spcBef>
              <a:spcAft>
                <a:spcPts val="0"/>
              </a:spcAft>
              <a:buSzPts val="1500"/>
              <a:buNone/>
              <a:defRPr/>
            </a:lvl5pPr>
            <a:lvl6pPr lvl="5" algn="l">
              <a:lnSpc>
                <a:spcPct val="100000"/>
              </a:lnSpc>
              <a:spcBef>
                <a:spcPts val="0"/>
              </a:spcBef>
              <a:spcAft>
                <a:spcPts val="0"/>
              </a:spcAft>
              <a:buSzPts val="1500"/>
              <a:buNone/>
              <a:defRPr/>
            </a:lvl6pPr>
            <a:lvl7pPr lvl="6" algn="l">
              <a:lnSpc>
                <a:spcPct val="100000"/>
              </a:lnSpc>
              <a:spcBef>
                <a:spcPts val="0"/>
              </a:spcBef>
              <a:spcAft>
                <a:spcPts val="0"/>
              </a:spcAft>
              <a:buSzPts val="1500"/>
              <a:buNone/>
              <a:defRPr/>
            </a:lvl7pPr>
            <a:lvl8pPr lvl="7" algn="l">
              <a:lnSpc>
                <a:spcPct val="100000"/>
              </a:lnSpc>
              <a:spcBef>
                <a:spcPts val="0"/>
              </a:spcBef>
              <a:spcAft>
                <a:spcPts val="0"/>
              </a:spcAft>
              <a:buSzPts val="1500"/>
              <a:buNone/>
              <a:defRPr/>
            </a:lvl8pPr>
            <a:lvl9pPr lvl="8" algn="l">
              <a:lnSpc>
                <a:spcPct val="100000"/>
              </a:lnSpc>
              <a:spcBef>
                <a:spcPts val="0"/>
              </a:spcBef>
              <a:spcAft>
                <a:spcPts val="0"/>
              </a:spcAft>
              <a:buSzPts val="1500"/>
              <a:buNone/>
              <a:defRPr/>
            </a:lvl9pPr>
          </a:lstStyle>
          <a:p>
            <a:endParaRPr/>
          </a:p>
        </p:txBody>
      </p:sp>
      <p:sp>
        <p:nvSpPr>
          <p:cNvPr id="255" name="Google Shape;255;g2ccf738033f_0_242"/>
          <p:cNvSpPr txBox="1">
            <a:spLocks noGrp="1"/>
          </p:cNvSpPr>
          <p:nvPr>
            <p:ph type="ftr" idx="11"/>
          </p:nvPr>
        </p:nvSpPr>
        <p:spPr>
          <a:xfrm>
            <a:off x="4038600" y="6356350"/>
            <a:ext cx="4114800" cy="365100"/>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500"/>
              <a:buNone/>
              <a:defRPr/>
            </a:lvl1pPr>
            <a:lvl2pPr lvl="1" algn="l">
              <a:lnSpc>
                <a:spcPct val="100000"/>
              </a:lnSpc>
              <a:spcBef>
                <a:spcPts val="0"/>
              </a:spcBef>
              <a:spcAft>
                <a:spcPts val="0"/>
              </a:spcAft>
              <a:buSzPts val="1500"/>
              <a:buNone/>
              <a:defRPr/>
            </a:lvl2pPr>
            <a:lvl3pPr lvl="2" algn="l">
              <a:lnSpc>
                <a:spcPct val="100000"/>
              </a:lnSpc>
              <a:spcBef>
                <a:spcPts val="0"/>
              </a:spcBef>
              <a:spcAft>
                <a:spcPts val="0"/>
              </a:spcAft>
              <a:buSzPts val="1500"/>
              <a:buNone/>
              <a:defRPr/>
            </a:lvl3pPr>
            <a:lvl4pPr lvl="3" algn="l">
              <a:lnSpc>
                <a:spcPct val="100000"/>
              </a:lnSpc>
              <a:spcBef>
                <a:spcPts val="0"/>
              </a:spcBef>
              <a:spcAft>
                <a:spcPts val="0"/>
              </a:spcAft>
              <a:buSzPts val="1500"/>
              <a:buNone/>
              <a:defRPr/>
            </a:lvl4pPr>
            <a:lvl5pPr lvl="4" algn="l">
              <a:lnSpc>
                <a:spcPct val="100000"/>
              </a:lnSpc>
              <a:spcBef>
                <a:spcPts val="0"/>
              </a:spcBef>
              <a:spcAft>
                <a:spcPts val="0"/>
              </a:spcAft>
              <a:buSzPts val="1500"/>
              <a:buNone/>
              <a:defRPr/>
            </a:lvl5pPr>
            <a:lvl6pPr lvl="5" algn="l">
              <a:lnSpc>
                <a:spcPct val="100000"/>
              </a:lnSpc>
              <a:spcBef>
                <a:spcPts val="0"/>
              </a:spcBef>
              <a:spcAft>
                <a:spcPts val="0"/>
              </a:spcAft>
              <a:buSzPts val="1500"/>
              <a:buNone/>
              <a:defRPr/>
            </a:lvl6pPr>
            <a:lvl7pPr lvl="6" algn="l">
              <a:lnSpc>
                <a:spcPct val="100000"/>
              </a:lnSpc>
              <a:spcBef>
                <a:spcPts val="0"/>
              </a:spcBef>
              <a:spcAft>
                <a:spcPts val="0"/>
              </a:spcAft>
              <a:buSzPts val="1500"/>
              <a:buNone/>
              <a:defRPr/>
            </a:lvl7pPr>
            <a:lvl8pPr lvl="7" algn="l">
              <a:lnSpc>
                <a:spcPct val="100000"/>
              </a:lnSpc>
              <a:spcBef>
                <a:spcPts val="0"/>
              </a:spcBef>
              <a:spcAft>
                <a:spcPts val="0"/>
              </a:spcAft>
              <a:buSzPts val="1500"/>
              <a:buNone/>
              <a:defRPr/>
            </a:lvl8pPr>
            <a:lvl9pPr lvl="8" algn="l">
              <a:lnSpc>
                <a:spcPct val="100000"/>
              </a:lnSpc>
              <a:spcBef>
                <a:spcPts val="0"/>
              </a:spcBef>
              <a:spcAft>
                <a:spcPts val="0"/>
              </a:spcAft>
              <a:buSzPts val="1500"/>
              <a:buNone/>
              <a:defRPr/>
            </a:lvl9pPr>
          </a:lstStyle>
          <a:p>
            <a:endParaRPr/>
          </a:p>
        </p:txBody>
      </p:sp>
      <p:sp>
        <p:nvSpPr>
          <p:cNvPr id="256" name="Google Shape;256;g2ccf738033f_0_242"/>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t" anchorCtr="0">
            <a:noAutofit/>
          </a:bodyPr>
          <a:lstStyle>
            <a:lvl1pPr marL="0" marR="0" lvl="0" indent="0" algn="l" rtl="0">
              <a:lnSpc>
                <a:spcPct val="100000"/>
              </a:lnSpc>
              <a:spcBef>
                <a:spcPts val="0"/>
              </a:spcBef>
              <a:spcAft>
                <a:spcPts val="0"/>
              </a:spcAft>
              <a:buClr>
                <a:srgbClr val="000000"/>
              </a:buClr>
              <a:buSzPts val="1900"/>
              <a:buFont typeface="Arial"/>
              <a:buNone/>
              <a:defRPr sz="1900" b="0" i="0" u="none" strike="noStrike" cap="none">
                <a:solidFill>
                  <a:schemeClr val="dk1"/>
                </a:solidFill>
                <a:latin typeface="Arial"/>
                <a:ea typeface="Arial"/>
                <a:cs typeface="Arial"/>
                <a:sym typeface="Arial"/>
              </a:defRPr>
            </a:lvl1pPr>
            <a:lvl2pPr marL="0" marR="0" lvl="1" indent="0" algn="l" rtl="0">
              <a:lnSpc>
                <a:spcPct val="100000"/>
              </a:lnSpc>
              <a:spcBef>
                <a:spcPts val="0"/>
              </a:spcBef>
              <a:spcAft>
                <a:spcPts val="0"/>
              </a:spcAft>
              <a:buClr>
                <a:srgbClr val="000000"/>
              </a:buClr>
              <a:buSzPts val="1900"/>
              <a:buFont typeface="Arial"/>
              <a:buNone/>
              <a:defRPr sz="1900" b="0" i="0" u="none" strike="noStrike" cap="none">
                <a:solidFill>
                  <a:schemeClr val="dk1"/>
                </a:solidFill>
                <a:latin typeface="Arial"/>
                <a:ea typeface="Arial"/>
                <a:cs typeface="Arial"/>
                <a:sym typeface="Arial"/>
              </a:defRPr>
            </a:lvl2pPr>
            <a:lvl3pPr marL="0" marR="0" lvl="2" indent="0" algn="l" rtl="0">
              <a:lnSpc>
                <a:spcPct val="100000"/>
              </a:lnSpc>
              <a:spcBef>
                <a:spcPts val="0"/>
              </a:spcBef>
              <a:spcAft>
                <a:spcPts val="0"/>
              </a:spcAft>
              <a:buClr>
                <a:srgbClr val="000000"/>
              </a:buClr>
              <a:buSzPts val="1900"/>
              <a:buFont typeface="Arial"/>
              <a:buNone/>
              <a:defRPr sz="1900" b="0" i="0" u="none" strike="noStrike" cap="none">
                <a:solidFill>
                  <a:schemeClr val="dk1"/>
                </a:solidFill>
                <a:latin typeface="Arial"/>
                <a:ea typeface="Arial"/>
                <a:cs typeface="Arial"/>
                <a:sym typeface="Arial"/>
              </a:defRPr>
            </a:lvl3pPr>
            <a:lvl4pPr marL="0" marR="0" lvl="3" indent="0" algn="l" rtl="0">
              <a:lnSpc>
                <a:spcPct val="100000"/>
              </a:lnSpc>
              <a:spcBef>
                <a:spcPts val="0"/>
              </a:spcBef>
              <a:spcAft>
                <a:spcPts val="0"/>
              </a:spcAft>
              <a:buClr>
                <a:srgbClr val="000000"/>
              </a:buClr>
              <a:buSzPts val="1900"/>
              <a:buFont typeface="Arial"/>
              <a:buNone/>
              <a:defRPr sz="1900" b="0" i="0" u="none" strike="noStrike" cap="none">
                <a:solidFill>
                  <a:schemeClr val="dk1"/>
                </a:solidFill>
                <a:latin typeface="Arial"/>
                <a:ea typeface="Arial"/>
                <a:cs typeface="Arial"/>
                <a:sym typeface="Arial"/>
              </a:defRPr>
            </a:lvl4pPr>
            <a:lvl5pPr marL="0" marR="0" lvl="4" indent="0" algn="l" rtl="0">
              <a:lnSpc>
                <a:spcPct val="100000"/>
              </a:lnSpc>
              <a:spcBef>
                <a:spcPts val="0"/>
              </a:spcBef>
              <a:spcAft>
                <a:spcPts val="0"/>
              </a:spcAft>
              <a:buClr>
                <a:srgbClr val="000000"/>
              </a:buClr>
              <a:buSzPts val="1900"/>
              <a:buFont typeface="Arial"/>
              <a:buNone/>
              <a:defRPr sz="1900" b="0" i="0" u="none" strike="noStrike" cap="none">
                <a:solidFill>
                  <a:schemeClr val="dk1"/>
                </a:solidFill>
                <a:latin typeface="Arial"/>
                <a:ea typeface="Arial"/>
                <a:cs typeface="Arial"/>
                <a:sym typeface="Arial"/>
              </a:defRPr>
            </a:lvl5pPr>
            <a:lvl6pPr marL="0" marR="0" lvl="5" indent="0" algn="l" rtl="0">
              <a:lnSpc>
                <a:spcPct val="100000"/>
              </a:lnSpc>
              <a:spcBef>
                <a:spcPts val="0"/>
              </a:spcBef>
              <a:spcAft>
                <a:spcPts val="0"/>
              </a:spcAft>
              <a:buClr>
                <a:srgbClr val="000000"/>
              </a:buClr>
              <a:buSzPts val="1900"/>
              <a:buFont typeface="Arial"/>
              <a:buNone/>
              <a:defRPr sz="1900" b="0" i="0" u="none" strike="noStrike" cap="none">
                <a:solidFill>
                  <a:schemeClr val="dk1"/>
                </a:solidFill>
                <a:latin typeface="Arial"/>
                <a:ea typeface="Arial"/>
                <a:cs typeface="Arial"/>
                <a:sym typeface="Arial"/>
              </a:defRPr>
            </a:lvl6pPr>
            <a:lvl7pPr marL="0" marR="0" lvl="6" indent="0" algn="l" rtl="0">
              <a:lnSpc>
                <a:spcPct val="100000"/>
              </a:lnSpc>
              <a:spcBef>
                <a:spcPts val="0"/>
              </a:spcBef>
              <a:spcAft>
                <a:spcPts val="0"/>
              </a:spcAft>
              <a:buClr>
                <a:srgbClr val="000000"/>
              </a:buClr>
              <a:buSzPts val="1900"/>
              <a:buFont typeface="Arial"/>
              <a:buNone/>
              <a:defRPr sz="1900" b="0" i="0" u="none" strike="noStrike" cap="none">
                <a:solidFill>
                  <a:schemeClr val="dk1"/>
                </a:solidFill>
                <a:latin typeface="Arial"/>
                <a:ea typeface="Arial"/>
                <a:cs typeface="Arial"/>
                <a:sym typeface="Arial"/>
              </a:defRPr>
            </a:lvl7pPr>
            <a:lvl8pPr marL="0" marR="0" lvl="7" indent="0" algn="l" rtl="0">
              <a:lnSpc>
                <a:spcPct val="100000"/>
              </a:lnSpc>
              <a:spcBef>
                <a:spcPts val="0"/>
              </a:spcBef>
              <a:spcAft>
                <a:spcPts val="0"/>
              </a:spcAft>
              <a:buClr>
                <a:srgbClr val="000000"/>
              </a:buClr>
              <a:buSzPts val="1900"/>
              <a:buFont typeface="Arial"/>
              <a:buNone/>
              <a:defRPr sz="1900" b="0" i="0" u="none" strike="noStrike" cap="none">
                <a:solidFill>
                  <a:schemeClr val="dk1"/>
                </a:solidFill>
                <a:latin typeface="Arial"/>
                <a:ea typeface="Arial"/>
                <a:cs typeface="Arial"/>
                <a:sym typeface="Arial"/>
              </a:defRPr>
            </a:lvl8pPr>
            <a:lvl9pPr marL="0" marR="0" lvl="8" indent="0" algn="l" rtl="0">
              <a:lnSpc>
                <a:spcPct val="100000"/>
              </a:lnSpc>
              <a:spcBef>
                <a:spcPts val="0"/>
              </a:spcBef>
              <a:spcAft>
                <a:spcPts val="0"/>
              </a:spcAft>
              <a:buClr>
                <a:srgbClr val="000000"/>
              </a:buClr>
              <a:buSzPts val="1900"/>
              <a:buFont typeface="Arial"/>
              <a:buNone/>
              <a:defRPr sz="1900" b="0" i="0" u="none" strike="noStrike" cap="none">
                <a:solidFill>
                  <a:schemeClr val="dk1"/>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US"/>
              <a:t>‹nº›</a:t>
            </a:fld>
            <a:endParaRPr/>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matchingName="Título e Texto Vertical" type="vertTx">
  <p:cSld name="VERTICAL_TEXT">
    <p:spTree>
      <p:nvGrpSpPr>
        <p:cNvPr id="1" name="Shape 257"/>
        <p:cNvGrpSpPr/>
        <p:nvPr/>
      </p:nvGrpSpPr>
      <p:grpSpPr>
        <a:xfrm>
          <a:off x="0" y="0"/>
          <a:ext cx="0" cy="0"/>
          <a:chOff x="0" y="0"/>
          <a:chExt cx="0" cy="0"/>
        </a:xfrm>
      </p:grpSpPr>
      <p:sp>
        <p:nvSpPr>
          <p:cNvPr id="258" name="Google Shape;258;g2ccf738033f_0_249"/>
          <p:cNvSpPr txBox="1">
            <a:spLocks noGrp="1"/>
          </p:cNvSpPr>
          <p:nvPr>
            <p:ph type="title"/>
          </p:nvPr>
        </p:nvSpPr>
        <p:spPr>
          <a:xfrm>
            <a:off x="838200" y="365125"/>
            <a:ext cx="10515600" cy="13257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900"/>
              <a:buNone/>
              <a:defRPr/>
            </a:lvl1pPr>
            <a:lvl2pPr lvl="1" algn="l">
              <a:lnSpc>
                <a:spcPct val="100000"/>
              </a:lnSpc>
              <a:spcBef>
                <a:spcPts val="0"/>
              </a:spcBef>
              <a:spcAft>
                <a:spcPts val="0"/>
              </a:spcAft>
              <a:buSzPts val="1500"/>
              <a:buNone/>
              <a:defRPr/>
            </a:lvl2pPr>
            <a:lvl3pPr lvl="2" algn="l">
              <a:lnSpc>
                <a:spcPct val="100000"/>
              </a:lnSpc>
              <a:spcBef>
                <a:spcPts val="0"/>
              </a:spcBef>
              <a:spcAft>
                <a:spcPts val="0"/>
              </a:spcAft>
              <a:buSzPts val="1500"/>
              <a:buNone/>
              <a:defRPr/>
            </a:lvl3pPr>
            <a:lvl4pPr lvl="3" algn="l">
              <a:lnSpc>
                <a:spcPct val="100000"/>
              </a:lnSpc>
              <a:spcBef>
                <a:spcPts val="0"/>
              </a:spcBef>
              <a:spcAft>
                <a:spcPts val="0"/>
              </a:spcAft>
              <a:buSzPts val="1500"/>
              <a:buNone/>
              <a:defRPr/>
            </a:lvl4pPr>
            <a:lvl5pPr lvl="4" algn="l">
              <a:lnSpc>
                <a:spcPct val="100000"/>
              </a:lnSpc>
              <a:spcBef>
                <a:spcPts val="0"/>
              </a:spcBef>
              <a:spcAft>
                <a:spcPts val="0"/>
              </a:spcAft>
              <a:buSzPts val="1500"/>
              <a:buNone/>
              <a:defRPr/>
            </a:lvl5pPr>
            <a:lvl6pPr lvl="5" algn="l">
              <a:lnSpc>
                <a:spcPct val="100000"/>
              </a:lnSpc>
              <a:spcBef>
                <a:spcPts val="0"/>
              </a:spcBef>
              <a:spcAft>
                <a:spcPts val="0"/>
              </a:spcAft>
              <a:buSzPts val="1500"/>
              <a:buNone/>
              <a:defRPr/>
            </a:lvl6pPr>
            <a:lvl7pPr lvl="6" algn="l">
              <a:lnSpc>
                <a:spcPct val="100000"/>
              </a:lnSpc>
              <a:spcBef>
                <a:spcPts val="0"/>
              </a:spcBef>
              <a:spcAft>
                <a:spcPts val="0"/>
              </a:spcAft>
              <a:buSzPts val="1500"/>
              <a:buNone/>
              <a:defRPr/>
            </a:lvl7pPr>
            <a:lvl8pPr lvl="7" algn="l">
              <a:lnSpc>
                <a:spcPct val="100000"/>
              </a:lnSpc>
              <a:spcBef>
                <a:spcPts val="0"/>
              </a:spcBef>
              <a:spcAft>
                <a:spcPts val="0"/>
              </a:spcAft>
              <a:buSzPts val="1500"/>
              <a:buNone/>
              <a:defRPr/>
            </a:lvl8pPr>
            <a:lvl9pPr lvl="8" algn="l">
              <a:lnSpc>
                <a:spcPct val="100000"/>
              </a:lnSpc>
              <a:spcBef>
                <a:spcPts val="0"/>
              </a:spcBef>
              <a:spcAft>
                <a:spcPts val="0"/>
              </a:spcAft>
              <a:buSzPts val="1500"/>
              <a:buNone/>
              <a:defRPr/>
            </a:lvl9pPr>
          </a:lstStyle>
          <a:p>
            <a:endParaRPr/>
          </a:p>
        </p:txBody>
      </p:sp>
      <p:sp>
        <p:nvSpPr>
          <p:cNvPr id="259" name="Google Shape;259;g2ccf738033f_0_249"/>
          <p:cNvSpPr txBox="1">
            <a:spLocks noGrp="1"/>
          </p:cNvSpPr>
          <p:nvPr>
            <p:ph type="body" idx="1"/>
          </p:nvPr>
        </p:nvSpPr>
        <p:spPr>
          <a:xfrm rot="5400000">
            <a:off x="3920400" y="-1256575"/>
            <a:ext cx="4351200" cy="10515600"/>
          </a:xfrm>
          <a:prstGeom prst="rect">
            <a:avLst/>
          </a:prstGeom>
          <a:noFill/>
          <a:ln>
            <a:noFill/>
          </a:ln>
        </p:spPr>
        <p:txBody>
          <a:bodyPr spcFirstLastPara="1" wrap="square" lIns="91425" tIns="45700" rIns="91425" bIns="45700" anchor="t" anchorCtr="0">
            <a:normAutofit/>
          </a:bodyPr>
          <a:lstStyle>
            <a:lvl1pPr marL="457200" lvl="0" indent="-349250" algn="l">
              <a:lnSpc>
                <a:spcPct val="90000"/>
              </a:lnSpc>
              <a:spcBef>
                <a:spcPts val="1100"/>
              </a:spcBef>
              <a:spcAft>
                <a:spcPts val="0"/>
              </a:spcAft>
              <a:buClr>
                <a:schemeClr val="dk1"/>
              </a:buClr>
              <a:buSzPts val="1900"/>
              <a:buChar char="•"/>
              <a:defRPr/>
            </a:lvl1pPr>
            <a:lvl2pPr marL="914400" lvl="1" indent="-349250" algn="l">
              <a:lnSpc>
                <a:spcPct val="90000"/>
              </a:lnSpc>
              <a:spcBef>
                <a:spcPts val="500"/>
              </a:spcBef>
              <a:spcAft>
                <a:spcPts val="0"/>
              </a:spcAft>
              <a:buClr>
                <a:schemeClr val="dk1"/>
              </a:buClr>
              <a:buSzPts val="1900"/>
              <a:buChar char="•"/>
              <a:defRPr/>
            </a:lvl2pPr>
            <a:lvl3pPr marL="1371600" lvl="2" indent="-349250" algn="l">
              <a:lnSpc>
                <a:spcPct val="90000"/>
              </a:lnSpc>
              <a:spcBef>
                <a:spcPts val="500"/>
              </a:spcBef>
              <a:spcAft>
                <a:spcPts val="0"/>
              </a:spcAft>
              <a:buClr>
                <a:schemeClr val="dk1"/>
              </a:buClr>
              <a:buSzPts val="1900"/>
              <a:buChar char="•"/>
              <a:defRPr/>
            </a:lvl3pPr>
            <a:lvl4pPr marL="1828800" lvl="3" indent="-349250" algn="l">
              <a:lnSpc>
                <a:spcPct val="90000"/>
              </a:lnSpc>
              <a:spcBef>
                <a:spcPts val="500"/>
              </a:spcBef>
              <a:spcAft>
                <a:spcPts val="0"/>
              </a:spcAft>
              <a:buClr>
                <a:schemeClr val="dk1"/>
              </a:buClr>
              <a:buSzPts val="1900"/>
              <a:buChar char="•"/>
              <a:defRPr/>
            </a:lvl4pPr>
            <a:lvl5pPr marL="2286000" lvl="4" indent="-349250" algn="l">
              <a:lnSpc>
                <a:spcPct val="90000"/>
              </a:lnSpc>
              <a:spcBef>
                <a:spcPts val="500"/>
              </a:spcBef>
              <a:spcAft>
                <a:spcPts val="0"/>
              </a:spcAft>
              <a:buClr>
                <a:schemeClr val="dk1"/>
              </a:buClr>
              <a:buSzPts val="1900"/>
              <a:buChar char="•"/>
              <a:defRPr/>
            </a:lvl5pPr>
            <a:lvl6pPr marL="2743200" lvl="5" indent="-349250" algn="l">
              <a:lnSpc>
                <a:spcPct val="90000"/>
              </a:lnSpc>
              <a:spcBef>
                <a:spcPts val="500"/>
              </a:spcBef>
              <a:spcAft>
                <a:spcPts val="0"/>
              </a:spcAft>
              <a:buClr>
                <a:schemeClr val="dk1"/>
              </a:buClr>
              <a:buSzPts val="1900"/>
              <a:buChar char="•"/>
              <a:defRPr/>
            </a:lvl6pPr>
            <a:lvl7pPr marL="3200400" lvl="6" indent="-349250" algn="l">
              <a:lnSpc>
                <a:spcPct val="90000"/>
              </a:lnSpc>
              <a:spcBef>
                <a:spcPts val="500"/>
              </a:spcBef>
              <a:spcAft>
                <a:spcPts val="0"/>
              </a:spcAft>
              <a:buClr>
                <a:schemeClr val="dk1"/>
              </a:buClr>
              <a:buSzPts val="1900"/>
              <a:buChar char="•"/>
              <a:defRPr/>
            </a:lvl7pPr>
            <a:lvl8pPr marL="3657600" lvl="7" indent="-349250" algn="l">
              <a:lnSpc>
                <a:spcPct val="90000"/>
              </a:lnSpc>
              <a:spcBef>
                <a:spcPts val="500"/>
              </a:spcBef>
              <a:spcAft>
                <a:spcPts val="0"/>
              </a:spcAft>
              <a:buClr>
                <a:schemeClr val="dk1"/>
              </a:buClr>
              <a:buSzPts val="1900"/>
              <a:buChar char="•"/>
              <a:defRPr/>
            </a:lvl8pPr>
            <a:lvl9pPr marL="4114800" lvl="8" indent="-349250" algn="l">
              <a:lnSpc>
                <a:spcPct val="90000"/>
              </a:lnSpc>
              <a:spcBef>
                <a:spcPts val="500"/>
              </a:spcBef>
              <a:spcAft>
                <a:spcPts val="0"/>
              </a:spcAft>
              <a:buClr>
                <a:schemeClr val="dk1"/>
              </a:buClr>
              <a:buSzPts val="1900"/>
              <a:buChar char="•"/>
              <a:defRPr/>
            </a:lvl9pPr>
          </a:lstStyle>
          <a:p>
            <a:endParaRPr/>
          </a:p>
        </p:txBody>
      </p:sp>
      <p:sp>
        <p:nvSpPr>
          <p:cNvPr id="260" name="Google Shape;260;g2ccf738033f_0_249"/>
          <p:cNvSpPr txBox="1">
            <a:spLocks noGrp="1"/>
          </p:cNvSpPr>
          <p:nvPr>
            <p:ph type="dt" idx="10"/>
          </p:nvPr>
        </p:nvSpPr>
        <p:spPr>
          <a:xfrm>
            <a:off x="838200" y="6356350"/>
            <a:ext cx="2743200" cy="3651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500"/>
              <a:buNone/>
              <a:defRPr/>
            </a:lvl1pPr>
            <a:lvl2pPr lvl="1" algn="l">
              <a:lnSpc>
                <a:spcPct val="100000"/>
              </a:lnSpc>
              <a:spcBef>
                <a:spcPts val="0"/>
              </a:spcBef>
              <a:spcAft>
                <a:spcPts val="0"/>
              </a:spcAft>
              <a:buSzPts val="1500"/>
              <a:buNone/>
              <a:defRPr/>
            </a:lvl2pPr>
            <a:lvl3pPr lvl="2" algn="l">
              <a:lnSpc>
                <a:spcPct val="100000"/>
              </a:lnSpc>
              <a:spcBef>
                <a:spcPts val="0"/>
              </a:spcBef>
              <a:spcAft>
                <a:spcPts val="0"/>
              </a:spcAft>
              <a:buSzPts val="1500"/>
              <a:buNone/>
              <a:defRPr/>
            </a:lvl3pPr>
            <a:lvl4pPr lvl="3" algn="l">
              <a:lnSpc>
                <a:spcPct val="100000"/>
              </a:lnSpc>
              <a:spcBef>
                <a:spcPts val="0"/>
              </a:spcBef>
              <a:spcAft>
                <a:spcPts val="0"/>
              </a:spcAft>
              <a:buSzPts val="1500"/>
              <a:buNone/>
              <a:defRPr/>
            </a:lvl4pPr>
            <a:lvl5pPr lvl="4" algn="l">
              <a:lnSpc>
                <a:spcPct val="100000"/>
              </a:lnSpc>
              <a:spcBef>
                <a:spcPts val="0"/>
              </a:spcBef>
              <a:spcAft>
                <a:spcPts val="0"/>
              </a:spcAft>
              <a:buSzPts val="1500"/>
              <a:buNone/>
              <a:defRPr/>
            </a:lvl5pPr>
            <a:lvl6pPr lvl="5" algn="l">
              <a:lnSpc>
                <a:spcPct val="100000"/>
              </a:lnSpc>
              <a:spcBef>
                <a:spcPts val="0"/>
              </a:spcBef>
              <a:spcAft>
                <a:spcPts val="0"/>
              </a:spcAft>
              <a:buSzPts val="1500"/>
              <a:buNone/>
              <a:defRPr/>
            </a:lvl6pPr>
            <a:lvl7pPr lvl="6" algn="l">
              <a:lnSpc>
                <a:spcPct val="100000"/>
              </a:lnSpc>
              <a:spcBef>
                <a:spcPts val="0"/>
              </a:spcBef>
              <a:spcAft>
                <a:spcPts val="0"/>
              </a:spcAft>
              <a:buSzPts val="1500"/>
              <a:buNone/>
              <a:defRPr/>
            </a:lvl7pPr>
            <a:lvl8pPr lvl="7" algn="l">
              <a:lnSpc>
                <a:spcPct val="100000"/>
              </a:lnSpc>
              <a:spcBef>
                <a:spcPts val="0"/>
              </a:spcBef>
              <a:spcAft>
                <a:spcPts val="0"/>
              </a:spcAft>
              <a:buSzPts val="1500"/>
              <a:buNone/>
              <a:defRPr/>
            </a:lvl8pPr>
            <a:lvl9pPr lvl="8" algn="l">
              <a:lnSpc>
                <a:spcPct val="100000"/>
              </a:lnSpc>
              <a:spcBef>
                <a:spcPts val="0"/>
              </a:spcBef>
              <a:spcAft>
                <a:spcPts val="0"/>
              </a:spcAft>
              <a:buSzPts val="1500"/>
              <a:buNone/>
              <a:defRPr/>
            </a:lvl9pPr>
          </a:lstStyle>
          <a:p>
            <a:endParaRPr/>
          </a:p>
        </p:txBody>
      </p:sp>
      <p:sp>
        <p:nvSpPr>
          <p:cNvPr id="261" name="Google Shape;261;g2ccf738033f_0_249"/>
          <p:cNvSpPr txBox="1">
            <a:spLocks noGrp="1"/>
          </p:cNvSpPr>
          <p:nvPr>
            <p:ph type="ftr" idx="11"/>
          </p:nvPr>
        </p:nvSpPr>
        <p:spPr>
          <a:xfrm>
            <a:off x="4038600" y="6356350"/>
            <a:ext cx="4114800" cy="365100"/>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500"/>
              <a:buNone/>
              <a:defRPr/>
            </a:lvl1pPr>
            <a:lvl2pPr lvl="1" algn="l">
              <a:lnSpc>
                <a:spcPct val="100000"/>
              </a:lnSpc>
              <a:spcBef>
                <a:spcPts val="0"/>
              </a:spcBef>
              <a:spcAft>
                <a:spcPts val="0"/>
              </a:spcAft>
              <a:buSzPts val="1500"/>
              <a:buNone/>
              <a:defRPr/>
            </a:lvl2pPr>
            <a:lvl3pPr lvl="2" algn="l">
              <a:lnSpc>
                <a:spcPct val="100000"/>
              </a:lnSpc>
              <a:spcBef>
                <a:spcPts val="0"/>
              </a:spcBef>
              <a:spcAft>
                <a:spcPts val="0"/>
              </a:spcAft>
              <a:buSzPts val="1500"/>
              <a:buNone/>
              <a:defRPr/>
            </a:lvl3pPr>
            <a:lvl4pPr lvl="3" algn="l">
              <a:lnSpc>
                <a:spcPct val="100000"/>
              </a:lnSpc>
              <a:spcBef>
                <a:spcPts val="0"/>
              </a:spcBef>
              <a:spcAft>
                <a:spcPts val="0"/>
              </a:spcAft>
              <a:buSzPts val="1500"/>
              <a:buNone/>
              <a:defRPr/>
            </a:lvl4pPr>
            <a:lvl5pPr lvl="4" algn="l">
              <a:lnSpc>
                <a:spcPct val="100000"/>
              </a:lnSpc>
              <a:spcBef>
                <a:spcPts val="0"/>
              </a:spcBef>
              <a:spcAft>
                <a:spcPts val="0"/>
              </a:spcAft>
              <a:buSzPts val="1500"/>
              <a:buNone/>
              <a:defRPr/>
            </a:lvl5pPr>
            <a:lvl6pPr lvl="5" algn="l">
              <a:lnSpc>
                <a:spcPct val="100000"/>
              </a:lnSpc>
              <a:spcBef>
                <a:spcPts val="0"/>
              </a:spcBef>
              <a:spcAft>
                <a:spcPts val="0"/>
              </a:spcAft>
              <a:buSzPts val="1500"/>
              <a:buNone/>
              <a:defRPr/>
            </a:lvl6pPr>
            <a:lvl7pPr lvl="6" algn="l">
              <a:lnSpc>
                <a:spcPct val="100000"/>
              </a:lnSpc>
              <a:spcBef>
                <a:spcPts val="0"/>
              </a:spcBef>
              <a:spcAft>
                <a:spcPts val="0"/>
              </a:spcAft>
              <a:buSzPts val="1500"/>
              <a:buNone/>
              <a:defRPr/>
            </a:lvl7pPr>
            <a:lvl8pPr lvl="7" algn="l">
              <a:lnSpc>
                <a:spcPct val="100000"/>
              </a:lnSpc>
              <a:spcBef>
                <a:spcPts val="0"/>
              </a:spcBef>
              <a:spcAft>
                <a:spcPts val="0"/>
              </a:spcAft>
              <a:buSzPts val="1500"/>
              <a:buNone/>
              <a:defRPr/>
            </a:lvl8pPr>
            <a:lvl9pPr lvl="8" algn="l">
              <a:lnSpc>
                <a:spcPct val="100000"/>
              </a:lnSpc>
              <a:spcBef>
                <a:spcPts val="0"/>
              </a:spcBef>
              <a:spcAft>
                <a:spcPts val="0"/>
              </a:spcAft>
              <a:buSzPts val="1500"/>
              <a:buNone/>
              <a:defRPr/>
            </a:lvl9pPr>
          </a:lstStyle>
          <a:p>
            <a:endParaRPr/>
          </a:p>
        </p:txBody>
      </p:sp>
      <p:sp>
        <p:nvSpPr>
          <p:cNvPr id="262" name="Google Shape;262;g2ccf738033f_0_249"/>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t" anchorCtr="0">
            <a:noAutofit/>
          </a:bodyPr>
          <a:lstStyle>
            <a:lvl1pPr marL="0" marR="0" lvl="0" indent="0" algn="l" rtl="0">
              <a:lnSpc>
                <a:spcPct val="100000"/>
              </a:lnSpc>
              <a:spcBef>
                <a:spcPts val="0"/>
              </a:spcBef>
              <a:spcAft>
                <a:spcPts val="0"/>
              </a:spcAft>
              <a:buClr>
                <a:srgbClr val="000000"/>
              </a:buClr>
              <a:buSzPts val="1900"/>
              <a:buFont typeface="Arial"/>
              <a:buNone/>
              <a:defRPr sz="1900" b="0" i="0" u="none" strike="noStrike" cap="none">
                <a:solidFill>
                  <a:schemeClr val="dk1"/>
                </a:solidFill>
                <a:latin typeface="Arial"/>
                <a:ea typeface="Arial"/>
                <a:cs typeface="Arial"/>
                <a:sym typeface="Arial"/>
              </a:defRPr>
            </a:lvl1pPr>
            <a:lvl2pPr marL="0" marR="0" lvl="1" indent="0" algn="l" rtl="0">
              <a:lnSpc>
                <a:spcPct val="100000"/>
              </a:lnSpc>
              <a:spcBef>
                <a:spcPts val="0"/>
              </a:spcBef>
              <a:spcAft>
                <a:spcPts val="0"/>
              </a:spcAft>
              <a:buClr>
                <a:srgbClr val="000000"/>
              </a:buClr>
              <a:buSzPts val="1900"/>
              <a:buFont typeface="Arial"/>
              <a:buNone/>
              <a:defRPr sz="1900" b="0" i="0" u="none" strike="noStrike" cap="none">
                <a:solidFill>
                  <a:schemeClr val="dk1"/>
                </a:solidFill>
                <a:latin typeface="Arial"/>
                <a:ea typeface="Arial"/>
                <a:cs typeface="Arial"/>
                <a:sym typeface="Arial"/>
              </a:defRPr>
            </a:lvl2pPr>
            <a:lvl3pPr marL="0" marR="0" lvl="2" indent="0" algn="l" rtl="0">
              <a:lnSpc>
                <a:spcPct val="100000"/>
              </a:lnSpc>
              <a:spcBef>
                <a:spcPts val="0"/>
              </a:spcBef>
              <a:spcAft>
                <a:spcPts val="0"/>
              </a:spcAft>
              <a:buClr>
                <a:srgbClr val="000000"/>
              </a:buClr>
              <a:buSzPts val="1900"/>
              <a:buFont typeface="Arial"/>
              <a:buNone/>
              <a:defRPr sz="1900" b="0" i="0" u="none" strike="noStrike" cap="none">
                <a:solidFill>
                  <a:schemeClr val="dk1"/>
                </a:solidFill>
                <a:latin typeface="Arial"/>
                <a:ea typeface="Arial"/>
                <a:cs typeface="Arial"/>
                <a:sym typeface="Arial"/>
              </a:defRPr>
            </a:lvl3pPr>
            <a:lvl4pPr marL="0" marR="0" lvl="3" indent="0" algn="l" rtl="0">
              <a:lnSpc>
                <a:spcPct val="100000"/>
              </a:lnSpc>
              <a:spcBef>
                <a:spcPts val="0"/>
              </a:spcBef>
              <a:spcAft>
                <a:spcPts val="0"/>
              </a:spcAft>
              <a:buClr>
                <a:srgbClr val="000000"/>
              </a:buClr>
              <a:buSzPts val="1900"/>
              <a:buFont typeface="Arial"/>
              <a:buNone/>
              <a:defRPr sz="1900" b="0" i="0" u="none" strike="noStrike" cap="none">
                <a:solidFill>
                  <a:schemeClr val="dk1"/>
                </a:solidFill>
                <a:latin typeface="Arial"/>
                <a:ea typeface="Arial"/>
                <a:cs typeface="Arial"/>
                <a:sym typeface="Arial"/>
              </a:defRPr>
            </a:lvl4pPr>
            <a:lvl5pPr marL="0" marR="0" lvl="4" indent="0" algn="l" rtl="0">
              <a:lnSpc>
                <a:spcPct val="100000"/>
              </a:lnSpc>
              <a:spcBef>
                <a:spcPts val="0"/>
              </a:spcBef>
              <a:spcAft>
                <a:spcPts val="0"/>
              </a:spcAft>
              <a:buClr>
                <a:srgbClr val="000000"/>
              </a:buClr>
              <a:buSzPts val="1900"/>
              <a:buFont typeface="Arial"/>
              <a:buNone/>
              <a:defRPr sz="1900" b="0" i="0" u="none" strike="noStrike" cap="none">
                <a:solidFill>
                  <a:schemeClr val="dk1"/>
                </a:solidFill>
                <a:latin typeface="Arial"/>
                <a:ea typeface="Arial"/>
                <a:cs typeface="Arial"/>
                <a:sym typeface="Arial"/>
              </a:defRPr>
            </a:lvl5pPr>
            <a:lvl6pPr marL="0" marR="0" lvl="5" indent="0" algn="l" rtl="0">
              <a:lnSpc>
                <a:spcPct val="100000"/>
              </a:lnSpc>
              <a:spcBef>
                <a:spcPts val="0"/>
              </a:spcBef>
              <a:spcAft>
                <a:spcPts val="0"/>
              </a:spcAft>
              <a:buClr>
                <a:srgbClr val="000000"/>
              </a:buClr>
              <a:buSzPts val="1900"/>
              <a:buFont typeface="Arial"/>
              <a:buNone/>
              <a:defRPr sz="1900" b="0" i="0" u="none" strike="noStrike" cap="none">
                <a:solidFill>
                  <a:schemeClr val="dk1"/>
                </a:solidFill>
                <a:latin typeface="Arial"/>
                <a:ea typeface="Arial"/>
                <a:cs typeface="Arial"/>
                <a:sym typeface="Arial"/>
              </a:defRPr>
            </a:lvl6pPr>
            <a:lvl7pPr marL="0" marR="0" lvl="6" indent="0" algn="l" rtl="0">
              <a:lnSpc>
                <a:spcPct val="100000"/>
              </a:lnSpc>
              <a:spcBef>
                <a:spcPts val="0"/>
              </a:spcBef>
              <a:spcAft>
                <a:spcPts val="0"/>
              </a:spcAft>
              <a:buClr>
                <a:srgbClr val="000000"/>
              </a:buClr>
              <a:buSzPts val="1900"/>
              <a:buFont typeface="Arial"/>
              <a:buNone/>
              <a:defRPr sz="1900" b="0" i="0" u="none" strike="noStrike" cap="none">
                <a:solidFill>
                  <a:schemeClr val="dk1"/>
                </a:solidFill>
                <a:latin typeface="Arial"/>
                <a:ea typeface="Arial"/>
                <a:cs typeface="Arial"/>
                <a:sym typeface="Arial"/>
              </a:defRPr>
            </a:lvl7pPr>
            <a:lvl8pPr marL="0" marR="0" lvl="7" indent="0" algn="l" rtl="0">
              <a:lnSpc>
                <a:spcPct val="100000"/>
              </a:lnSpc>
              <a:spcBef>
                <a:spcPts val="0"/>
              </a:spcBef>
              <a:spcAft>
                <a:spcPts val="0"/>
              </a:spcAft>
              <a:buClr>
                <a:srgbClr val="000000"/>
              </a:buClr>
              <a:buSzPts val="1900"/>
              <a:buFont typeface="Arial"/>
              <a:buNone/>
              <a:defRPr sz="1900" b="0" i="0" u="none" strike="noStrike" cap="none">
                <a:solidFill>
                  <a:schemeClr val="dk1"/>
                </a:solidFill>
                <a:latin typeface="Arial"/>
                <a:ea typeface="Arial"/>
                <a:cs typeface="Arial"/>
                <a:sym typeface="Arial"/>
              </a:defRPr>
            </a:lvl8pPr>
            <a:lvl9pPr marL="0" marR="0" lvl="8" indent="0" algn="l" rtl="0">
              <a:lnSpc>
                <a:spcPct val="100000"/>
              </a:lnSpc>
              <a:spcBef>
                <a:spcPts val="0"/>
              </a:spcBef>
              <a:spcAft>
                <a:spcPts val="0"/>
              </a:spcAft>
              <a:buClr>
                <a:srgbClr val="000000"/>
              </a:buClr>
              <a:buSzPts val="1900"/>
              <a:buFont typeface="Arial"/>
              <a:buNone/>
              <a:defRPr sz="1900" b="0" i="0" u="none" strike="noStrike" cap="none">
                <a:solidFill>
                  <a:schemeClr val="dk1"/>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US"/>
              <a:t>‹nº›</a:t>
            </a:fld>
            <a:endParaRPr/>
          </a:p>
        </p:txBody>
      </p:sp>
    </p:spTree>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matchingName="Texto e Título Vertical" type="vertTitleAndTx">
  <p:cSld name="VERTICAL_TITLE_AND_VERTICAL_TEXT">
    <p:spTree>
      <p:nvGrpSpPr>
        <p:cNvPr id="1" name="Shape 263"/>
        <p:cNvGrpSpPr/>
        <p:nvPr/>
      </p:nvGrpSpPr>
      <p:grpSpPr>
        <a:xfrm>
          <a:off x="0" y="0"/>
          <a:ext cx="0" cy="0"/>
          <a:chOff x="0" y="0"/>
          <a:chExt cx="0" cy="0"/>
        </a:xfrm>
      </p:grpSpPr>
      <p:sp>
        <p:nvSpPr>
          <p:cNvPr id="264" name="Google Shape;264;g2ccf738033f_0_255"/>
          <p:cNvSpPr txBox="1">
            <a:spLocks noGrp="1"/>
          </p:cNvSpPr>
          <p:nvPr>
            <p:ph type="title"/>
          </p:nvPr>
        </p:nvSpPr>
        <p:spPr>
          <a:xfrm rot="5400000">
            <a:off x="7133400" y="1956625"/>
            <a:ext cx="5811900" cy="26289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900"/>
              <a:buNone/>
              <a:defRPr/>
            </a:lvl1pPr>
            <a:lvl2pPr lvl="1" algn="l">
              <a:lnSpc>
                <a:spcPct val="100000"/>
              </a:lnSpc>
              <a:spcBef>
                <a:spcPts val="0"/>
              </a:spcBef>
              <a:spcAft>
                <a:spcPts val="0"/>
              </a:spcAft>
              <a:buSzPts val="1500"/>
              <a:buNone/>
              <a:defRPr/>
            </a:lvl2pPr>
            <a:lvl3pPr lvl="2" algn="l">
              <a:lnSpc>
                <a:spcPct val="100000"/>
              </a:lnSpc>
              <a:spcBef>
                <a:spcPts val="0"/>
              </a:spcBef>
              <a:spcAft>
                <a:spcPts val="0"/>
              </a:spcAft>
              <a:buSzPts val="1500"/>
              <a:buNone/>
              <a:defRPr/>
            </a:lvl3pPr>
            <a:lvl4pPr lvl="3" algn="l">
              <a:lnSpc>
                <a:spcPct val="100000"/>
              </a:lnSpc>
              <a:spcBef>
                <a:spcPts val="0"/>
              </a:spcBef>
              <a:spcAft>
                <a:spcPts val="0"/>
              </a:spcAft>
              <a:buSzPts val="1500"/>
              <a:buNone/>
              <a:defRPr/>
            </a:lvl4pPr>
            <a:lvl5pPr lvl="4" algn="l">
              <a:lnSpc>
                <a:spcPct val="100000"/>
              </a:lnSpc>
              <a:spcBef>
                <a:spcPts val="0"/>
              </a:spcBef>
              <a:spcAft>
                <a:spcPts val="0"/>
              </a:spcAft>
              <a:buSzPts val="1500"/>
              <a:buNone/>
              <a:defRPr/>
            </a:lvl5pPr>
            <a:lvl6pPr lvl="5" algn="l">
              <a:lnSpc>
                <a:spcPct val="100000"/>
              </a:lnSpc>
              <a:spcBef>
                <a:spcPts val="0"/>
              </a:spcBef>
              <a:spcAft>
                <a:spcPts val="0"/>
              </a:spcAft>
              <a:buSzPts val="1500"/>
              <a:buNone/>
              <a:defRPr/>
            </a:lvl6pPr>
            <a:lvl7pPr lvl="6" algn="l">
              <a:lnSpc>
                <a:spcPct val="100000"/>
              </a:lnSpc>
              <a:spcBef>
                <a:spcPts val="0"/>
              </a:spcBef>
              <a:spcAft>
                <a:spcPts val="0"/>
              </a:spcAft>
              <a:buSzPts val="1500"/>
              <a:buNone/>
              <a:defRPr/>
            </a:lvl7pPr>
            <a:lvl8pPr lvl="7" algn="l">
              <a:lnSpc>
                <a:spcPct val="100000"/>
              </a:lnSpc>
              <a:spcBef>
                <a:spcPts val="0"/>
              </a:spcBef>
              <a:spcAft>
                <a:spcPts val="0"/>
              </a:spcAft>
              <a:buSzPts val="1500"/>
              <a:buNone/>
              <a:defRPr/>
            </a:lvl8pPr>
            <a:lvl9pPr lvl="8" algn="l">
              <a:lnSpc>
                <a:spcPct val="100000"/>
              </a:lnSpc>
              <a:spcBef>
                <a:spcPts val="0"/>
              </a:spcBef>
              <a:spcAft>
                <a:spcPts val="0"/>
              </a:spcAft>
              <a:buSzPts val="1500"/>
              <a:buNone/>
              <a:defRPr/>
            </a:lvl9pPr>
          </a:lstStyle>
          <a:p>
            <a:endParaRPr/>
          </a:p>
        </p:txBody>
      </p:sp>
      <p:sp>
        <p:nvSpPr>
          <p:cNvPr id="265" name="Google Shape;265;g2ccf738033f_0_255"/>
          <p:cNvSpPr txBox="1">
            <a:spLocks noGrp="1"/>
          </p:cNvSpPr>
          <p:nvPr>
            <p:ph type="body" idx="1"/>
          </p:nvPr>
        </p:nvSpPr>
        <p:spPr>
          <a:xfrm rot="5400000">
            <a:off x="1799400" y="-596075"/>
            <a:ext cx="5811900" cy="7734300"/>
          </a:xfrm>
          <a:prstGeom prst="rect">
            <a:avLst/>
          </a:prstGeom>
          <a:noFill/>
          <a:ln>
            <a:noFill/>
          </a:ln>
        </p:spPr>
        <p:txBody>
          <a:bodyPr spcFirstLastPara="1" wrap="square" lIns="91425" tIns="45700" rIns="91425" bIns="45700" anchor="t" anchorCtr="0">
            <a:normAutofit/>
          </a:bodyPr>
          <a:lstStyle>
            <a:lvl1pPr marL="457200" lvl="0" indent="-349250" algn="l">
              <a:lnSpc>
                <a:spcPct val="90000"/>
              </a:lnSpc>
              <a:spcBef>
                <a:spcPts val="1100"/>
              </a:spcBef>
              <a:spcAft>
                <a:spcPts val="0"/>
              </a:spcAft>
              <a:buClr>
                <a:schemeClr val="dk1"/>
              </a:buClr>
              <a:buSzPts val="1900"/>
              <a:buChar char="•"/>
              <a:defRPr/>
            </a:lvl1pPr>
            <a:lvl2pPr marL="914400" lvl="1" indent="-349250" algn="l">
              <a:lnSpc>
                <a:spcPct val="90000"/>
              </a:lnSpc>
              <a:spcBef>
                <a:spcPts val="500"/>
              </a:spcBef>
              <a:spcAft>
                <a:spcPts val="0"/>
              </a:spcAft>
              <a:buClr>
                <a:schemeClr val="dk1"/>
              </a:buClr>
              <a:buSzPts val="1900"/>
              <a:buChar char="•"/>
              <a:defRPr/>
            </a:lvl2pPr>
            <a:lvl3pPr marL="1371600" lvl="2" indent="-349250" algn="l">
              <a:lnSpc>
                <a:spcPct val="90000"/>
              </a:lnSpc>
              <a:spcBef>
                <a:spcPts val="500"/>
              </a:spcBef>
              <a:spcAft>
                <a:spcPts val="0"/>
              </a:spcAft>
              <a:buClr>
                <a:schemeClr val="dk1"/>
              </a:buClr>
              <a:buSzPts val="1900"/>
              <a:buChar char="•"/>
              <a:defRPr/>
            </a:lvl3pPr>
            <a:lvl4pPr marL="1828800" lvl="3" indent="-349250" algn="l">
              <a:lnSpc>
                <a:spcPct val="90000"/>
              </a:lnSpc>
              <a:spcBef>
                <a:spcPts val="500"/>
              </a:spcBef>
              <a:spcAft>
                <a:spcPts val="0"/>
              </a:spcAft>
              <a:buClr>
                <a:schemeClr val="dk1"/>
              </a:buClr>
              <a:buSzPts val="1900"/>
              <a:buChar char="•"/>
              <a:defRPr/>
            </a:lvl4pPr>
            <a:lvl5pPr marL="2286000" lvl="4" indent="-349250" algn="l">
              <a:lnSpc>
                <a:spcPct val="90000"/>
              </a:lnSpc>
              <a:spcBef>
                <a:spcPts val="500"/>
              </a:spcBef>
              <a:spcAft>
                <a:spcPts val="0"/>
              </a:spcAft>
              <a:buClr>
                <a:schemeClr val="dk1"/>
              </a:buClr>
              <a:buSzPts val="1900"/>
              <a:buChar char="•"/>
              <a:defRPr/>
            </a:lvl5pPr>
            <a:lvl6pPr marL="2743200" lvl="5" indent="-349250" algn="l">
              <a:lnSpc>
                <a:spcPct val="90000"/>
              </a:lnSpc>
              <a:spcBef>
                <a:spcPts val="500"/>
              </a:spcBef>
              <a:spcAft>
                <a:spcPts val="0"/>
              </a:spcAft>
              <a:buClr>
                <a:schemeClr val="dk1"/>
              </a:buClr>
              <a:buSzPts val="1900"/>
              <a:buChar char="•"/>
              <a:defRPr/>
            </a:lvl6pPr>
            <a:lvl7pPr marL="3200400" lvl="6" indent="-349250" algn="l">
              <a:lnSpc>
                <a:spcPct val="90000"/>
              </a:lnSpc>
              <a:spcBef>
                <a:spcPts val="500"/>
              </a:spcBef>
              <a:spcAft>
                <a:spcPts val="0"/>
              </a:spcAft>
              <a:buClr>
                <a:schemeClr val="dk1"/>
              </a:buClr>
              <a:buSzPts val="1900"/>
              <a:buChar char="•"/>
              <a:defRPr/>
            </a:lvl7pPr>
            <a:lvl8pPr marL="3657600" lvl="7" indent="-349250" algn="l">
              <a:lnSpc>
                <a:spcPct val="90000"/>
              </a:lnSpc>
              <a:spcBef>
                <a:spcPts val="500"/>
              </a:spcBef>
              <a:spcAft>
                <a:spcPts val="0"/>
              </a:spcAft>
              <a:buClr>
                <a:schemeClr val="dk1"/>
              </a:buClr>
              <a:buSzPts val="1900"/>
              <a:buChar char="•"/>
              <a:defRPr/>
            </a:lvl8pPr>
            <a:lvl9pPr marL="4114800" lvl="8" indent="-349250" algn="l">
              <a:lnSpc>
                <a:spcPct val="90000"/>
              </a:lnSpc>
              <a:spcBef>
                <a:spcPts val="500"/>
              </a:spcBef>
              <a:spcAft>
                <a:spcPts val="0"/>
              </a:spcAft>
              <a:buClr>
                <a:schemeClr val="dk1"/>
              </a:buClr>
              <a:buSzPts val="1900"/>
              <a:buChar char="•"/>
              <a:defRPr/>
            </a:lvl9pPr>
          </a:lstStyle>
          <a:p>
            <a:endParaRPr/>
          </a:p>
        </p:txBody>
      </p:sp>
      <p:sp>
        <p:nvSpPr>
          <p:cNvPr id="266" name="Google Shape;266;g2ccf738033f_0_255"/>
          <p:cNvSpPr txBox="1">
            <a:spLocks noGrp="1"/>
          </p:cNvSpPr>
          <p:nvPr>
            <p:ph type="dt" idx="10"/>
          </p:nvPr>
        </p:nvSpPr>
        <p:spPr>
          <a:xfrm>
            <a:off x="838200" y="6356350"/>
            <a:ext cx="2743200" cy="3651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500"/>
              <a:buNone/>
              <a:defRPr/>
            </a:lvl1pPr>
            <a:lvl2pPr lvl="1" algn="l">
              <a:lnSpc>
                <a:spcPct val="100000"/>
              </a:lnSpc>
              <a:spcBef>
                <a:spcPts val="0"/>
              </a:spcBef>
              <a:spcAft>
                <a:spcPts val="0"/>
              </a:spcAft>
              <a:buSzPts val="1500"/>
              <a:buNone/>
              <a:defRPr/>
            </a:lvl2pPr>
            <a:lvl3pPr lvl="2" algn="l">
              <a:lnSpc>
                <a:spcPct val="100000"/>
              </a:lnSpc>
              <a:spcBef>
                <a:spcPts val="0"/>
              </a:spcBef>
              <a:spcAft>
                <a:spcPts val="0"/>
              </a:spcAft>
              <a:buSzPts val="1500"/>
              <a:buNone/>
              <a:defRPr/>
            </a:lvl3pPr>
            <a:lvl4pPr lvl="3" algn="l">
              <a:lnSpc>
                <a:spcPct val="100000"/>
              </a:lnSpc>
              <a:spcBef>
                <a:spcPts val="0"/>
              </a:spcBef>
              <a:spcAft>
                <a:spcPts val="0"/>
              </a:spcAft>
              <a:buSzPts val="1500"/>
              <a:buNone/>
              <a:defRPr/>
            </a:lvl4pPr>
            <a:lvl5pPr lvl="4" algn="l">
              <a:lnSpc>
                <a:spcPct val="100000"/>
              </a:lnSpc>
              <a:spcBef>
                <a:spcPts val="0"/>
              </a:spcBef>
              <a:spcAft>
                <a:spcPts val="0"/>
              </a:spcAft>
              <a:buSzPts val="1500"/>
              <a:buNone/>
              <a:defRPr/>
            </a:lvl5pPr>
            <a:lvl6pPr lvl="5" algn="l">
              <a:lnSpc>
                <a:spcPct val="100000"/>
              </a:lnSpc>
              <a:spcBef>
                <a:spcPts val="0"/>
              </a:spcBef>
              <a:spcAft>
                <a:spcPts val="0"/>
              </a:spcAft>
              <a:buSzPts val="1500"/>
              <a:buNone/>
              <a:defRPr/>
            </a:lvl6pPr>
            <a:lvl7pPr lvl="6" algn="l">
              <a:lnSpc>
                <a:spcPct val="100000"/>
              </a:lnSpc>
              <a:spcBef>
                <a:spcPts val="0"/>
              </a:spcBef>
              <a:spcAft>
                <a:spcPts val="0"/>
              </a:spcAft>
              <a:buSzPts val="1500"/>
              <a:buNone/>
              <a:defRPr/>
            </a:lvl7pPr>
            <a:lvl8pPr lvl="7" algn="l">
              <a:lnSpc>
                <a:spcPct val="100000"/>
              </a:lnSpc>
              <a:spcBef>
                <a:spcPts val="0"/>
              </a:spcBef>
              <a:spcAft>
                <a:spcPts val="0"/>
              </a:spcAft>
              <a:buSzPts val="1500"/>
              <a:buNone/>
              <a:defRPr/>
            </a:lvl8pPr>
            <a:lvl9pPr lvl="8" algn="l">
              <a:lnSpc>
                <a:spcPct val="100000"/>
              </a:lnSpc>
              <a:spcBef>
                <a:spcPts val="0"/>
              </a:spcBef>
              <a:spcAft>
                <a:spcPts val="0"/>
              </a:spcAft>
              <a:buSzPts val="1500"/>
              <a:buNone/>
              <a:defRPr/>
            </a:lvl9pPr>
          </a:lstStyle>
          <a:p>
            <a:endParaRPr/>
          </a:p>
        </p:txBody>
      </p:sp>
      <p:sp>
        <p:nvSpPr>
          <p:cNvPr id="267" name="Google Shape;267;g2ccf738033f_0_255"/>
          <p:cNvSpPr txBox="1">
            <a:spLocks noGrp="1"/>
          </p:cNvSpPr>
          <p:nvPr>
            <p:ph type="ftr" idx="11"/>
          </p:nvPr>
        </p:nvSpPr>
        <p:spPr>
          <a:xfrm>
            <a:off x="4038600" y="6356350"/>
            <a:ext cx="4114800" cy="365100"/>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500"/>
              <a:buNone/>
              <a:defRPr/>
            </a:lvl1pPr>
            <a:lvl2pPr lvl="1" algn="l">
              <a:lnSpc>
                <a:spcPct val="100000"/>
              </a:lnSpc>
              <a:spcBef>
                <a:spcPts val="0"/>
              </a:spcBef>
              <a:spcAft>
                <a:spcPts val="0"/>
              </a:spcAft>
              <a:buSzPts val="1500"/>
              <a:buNone/>
              <a:defRPr/>
            </a:lvl2pPr>
            <a:lvl3pPr lvl="2" algn="l">
              <a:lnSpc>
                <a:spcPct val="100000"/>
              </a:lnSpc>
              <a:spcBef>
                <a:spcPts val="0"/>
              </a:spcBef>
              <a:spcAft>
                <a:spcPts val="0"/>
              </a:spcAft>
              <a:buSzPts val="1500"/>
              <a:buNone/>
              <a:defRPr/>
            </a:lvl3pPr>
            <a:lvl4pPr lvl="3" algn="l">
              <a:lnSpc>
                <a:spcPct val="100000"/>
              </a:lnSpc>
              <a:spcBef>
                <a:spcPts val="0"/>
              </a:spcBef>
              <a:spcAft>
                <a:spcPts val="0"/>
              </a:spcAft>
              <a:buSzPts val="1500"/>
              <a:buNone/>
              <a:defRPr/>
            </a:lvl4pPr>
            <a:lvl5pPr lvl="4" algn="l">
              <a:lnSpc>
                <a:spcPct val="100000"/>
              </a:lnSpc>
              <a:spcBef>
                <a:spcPts val="0"/>
              </a:spcBef>
              <a:spcAft>
                <a:spcPts val="0"/>
              </a:spcAft>
              <a:buSzPts val="1500"/>
              <a:buNone/>
              <a:defRPr/>
            </a:lvl5pPr>
            <a:lvl6pPr lvl="5" algn="l">
              <a:lnSpc>
                <a:spcPct val="100000"/>
              </a:lnSpc>
              <a:spcBef>
                <a:spcPts val="0"/>
              </a:spcBef>
              <a:spcAft>
                <a:spcPts val="0"/>
              </a:spcAft>
              <a:buSzPts val="1500"/>
              <a:buNone/>
              <a:defRPr/>
            </a:lvl6pPr>
            <a:lvl7pPr lvl="6" algn="l">
              <a:lnSpc>
                <a:spcPct val="100000"/>
              </a:lnSpc>
              <a:spcBef>
                <a:spcPts val="0"/>
              </a:spcBef>
              <a:spcAft>
                <a:spcPts val="0"/>
              </a:spcAft>
              <a:buSzPts val="1500"/>
              <a:buNone/>
              <a:defRPr/>
            </a:lvl7pPr>
            <a:lvl8pPr lvl="7" algn="l">
              <a:lnSpc>
                <a:spcPct val="100000"/>
              </a:lnSpc>
              <a:spcBef>
                <a:spcPts val="0"/>
              </a:spcBef>
              <a:spcAft>
                <a:spcPts val="0"/>
              </a:spcAft>
              <a:buSzPts val="1500"/>
              <a:buNone/>
              <a:defRPr/>
            </a:lvl8pPr>
            <a:lvl9pPr lvl="8" algn="l">
              <a:lnSpc>
                <a:spcPct val="100000"/>
              </a:lnSpc>
              <a:spcBef>
                <a:spcPts val="0"/>
              </a:spcBef>
              <a:spcAft>
                <a:spcPts val="0"/>
              </a:spcAft>
              <a:buSzPts val="1500"/>
              <a:buNone/>
              <a:defRPr/>
            </a:lvl9pPr>
          </a:lstStyle>
          <a:p>
            <a:endParaRPr/>
          </a:p>
        </p:txBody>
      </p:sp>
      <p:sp>
        <p:nvSpPr>
          <p:cNvPr id="268" name="Google Shape;268;g2ccf738033f_0_255"/>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t" anchorCtr="0">
            <a:noAutofit/>
          </a:bodyPr>
          <a:lstStyle>
            <a:lvl1pPr marL="0" marR="0" lvl="0" indent="0" algn="l" rtl="0">
              <a:lnSpc>
                <a:spcPct val="100000"/>
              </a:lnSpc>
              <a:spcBef>
                <a:spcPts val="0"/>
              </a:spcBef>
              <a:spcAft>
                <a:spcPts val="0"/>
              </a:spcAft>
              <a:buClr>
                <a:srgbClr val="000000"/>
              </a:buClr>
              <a:buSzPts val="1900"/>
              <a:buFont typeface="Arial"/>
              <a:buNone/>
              <a:defRPr sz="1900" b="0" i="0" u="none" strike="noStrike" cap="none">
                <a:solidFill>
                  <a:schemeClr val="dk1"/>
                </a:solidFill>
                <a:latin typeface="Arial"/>
                <a:ea typeface="Arial"/>
                <a:cs typeface="Arial"/>
                <a:sym typeface="Arial"/>
              </a:defRPr>
            </a:lvl1pPr>
            <a:lvl2pPr marL="0" marR="0" lvl="1" indent="0" algn="l" rtl="0">
              <a:lnSpc>
                <a:spcPct val="100000"/>
              </a:lnSpc>
              <a:spcBef>
                <a:spcPts val="0"/>
              </a:spcBef>
              <a:spcAft>
                <a:spcPts val="0"/>
              </a:spcAft>
              <a:buClr>
                <a:srgbClr val="000000"/>
              </a:buClr>
              <a:buSzPts val="1900"/>
              <a:buFont typeface="Arial"/>
              <a:buNone/>
              <a:defRPr sz="1900" b="0" i="0" u="none" strike="noStrike" cap="none">
                <a:solidFill>
                  <a:schemeClr val="dk1"/>
                </a:solidFill>
                <a:latin typeface="Arial"/>
                <a:ea typeface="Arial"/>
                <a:cs typeface="Arial"/>
                <a:sym typeface="Arial"/>
              </a:defRPr>
            </a:lvl2pPr>
            <a:lvl3pPr marL="0" marR="0" lvl="2" indent="0" algn="l" rtl="0">
              <a:lnSpc>
                <a:spcPct val="100000"/>
              </a:lnSpc>
              <a:spcBef>
                <a:spcPts val="0"/>
              </a:spcBef>
              <a:spcAft>
                <a:spcPts val="0"/>
              </a:spcAft>
              <a:buClr>
                <a:srgbClr val="000000"/>
              </a:buClr>
              <a:buSzPts val="1900"/>
              <a:buFont typeface="Arial"/>
              <a:buNone/>
              <a:defRPr sz="1900" b="0" i="0" u="none" strike="noStrike" cap="none">
                <a:solidFill>
                  <a:schemeClr val="dk1"/>
                </a:solidFill>
                <a:latin typeface="Arial"/>
                <a:ea typeface="Arial"/>
                <a:cs typeface="Arial"/>
                <a:sym typeface="Arial"/>
              </a:defRPr>
            </a:lvl3pPr>
            <a:lvl4pPr marL="0" marR="0" lvl="3" indent="0" algn="l" rtl="0">
              <a:lnSpc>
                <a:spcPct val="100000"/>
              </a:lnSpc>
              <a:spcBef>
                <a:spcPts val="0"/>
              </a:spcBef>
              <a:spcAft>
                <a:spcPts val="0"/>
              </a:spcAft>
              <a:buClr>
                <a:srgbClr val="000000"/>
              </a:buClr>
              <a:buSzPts val="1900"/>
              <a:buFont typeface="Arial"/>
              <a:buNone/>
              <a:defRPr sz="1900" b="0" i="0" u="none" strike="noStrike" cap="none">
                <a:solidFill>
                  <a:schemeClr val="dk1"/>
                </a:solidFill>
                <a:latin typeface="Arial"/>
                <a:ea typeface="Arial"/>
                <a:cs typeface="Arial"/>
                <a:sym typeface="Arial"/>
              </a:defRPr>
            </a:lvl4pPr>
            <a:lvl5pPr marL="0" marR="0" lvl="4" indent="0" algn="l" rtl="0">
              <a:lnSpc>
                <a:spcPct val="100000"/>
              </a:lnSpc>
              <a:spcBef>
                <a:spcPts val="0"/>
              </a:spcBef>
              <a:spcAft>
                <a:spcPts val="0"/>
              </a:spcAft>
              <a:buClr>
                <a:srgbClr val="000000"/>
              </a:buClr>
              <a:buSzPts val="1900"/>
              <a:buFont typeface="Arial"/>
              <a:buNone/>
              <a:defRPr sz="1900" b="0" i="0" u="none" strike="noStrike" cap="none">
                <a:solidFill>
                  <a:schemeClr val="dk1"/>
                </a:solidFill>
                <a:latin typeface="Arial"/>
                <a:ea typeface="Arial"/>
                <a:cs typeface="Arial"/>
                <a:sym typeface="Arial"/>
              </a:defRPr>
            </a:lvl5pPr>
            <a:lvl6pPr marL="0" marR="0" lvl="5" indent="0" algn="l" rtl="0">
              <a:lnSpc>
                <a:spcPct val="100000"/>
              </a:lnSpc>
              <a:spcBef>
                <a:spcPts val="0"/>
              </a:spcBef>
              <a:spcAft>
                <a:spcPts val="0"/>
              </a:spcAft>
              <a:buClr>
                <a:srgbClr val="000000"/>
              </a:buClr>
              <a:buSzPts val="1900"/>
              <a:buFont typeface="Arial"/>
              <a:buNone/>
              <a:defRPr sz="1900" b="0" i="0" u="none" strike="noStrike" cap="none">
                <a:solidFill>
                  <a:schemeClr val="dk1"/>
                </a:solidFill>
                <a:latin typeface="Arial"/>
                <a:ea typeface="Arial"/>
                <a:cs typeface="Arial"/>
                <a:sym typeface="Arial"/>
              </a:defRPr>
            </a:lvl6pPr>
            <a:lvl7pPr marL="0" marR="0" lvl="6" indent="0" algn="l" rtl="0">
              <a:lnSpc>
                <a:spcPct val="100000"/>
              </a:lnSpc>
              <a:spcBef>
                <a:spcPts val="0"/>
              </a:spcBef>
              <a:spcAft>
                <a:spcPts val="0"/>
              </a:spcAft>
              <a:buClr>
                <a:srgbClr val="000000"/>
              </a:buClr>
              <a:buSzPts val="1900"/>
              <a:buFont typeface="Arial"/>
              <a:buNone/>
              <a:defRPr sz="1900" b="0" i="0" u="none" strike="noStrike" cap="none">
                <a:solidFill>
                  <a:schemeClr val="dk1"/>
                </a:solidFill>
                <a:latin typeface="Arial"/>
                <a:ea typeface="Arial"/>
                <a:cs typeface="Arial"/>
                <a:sym typeface="Arial"/>
              </a:defRPr>
            </a:lvl7pPr>
            <a:lvl8pPr marL="0" marR="0" lvl="7" indent="0" algn="l" rtl="0">
              <a:lnSpc>
                <a:spcPct val="100000"/>
              </a:lnSpc>
              <a:spcBef>
                <a:spcPts val="0"/>
              </a:spcBef>
              <a:spcAft>
                <a:spcPts val="0"/>
              </a:spcAft>
              <a:buClr>
                <a:srgbClr val="000000"/>
              </a:buClr>
              <a:buSzPts val="1900"/>
              <a:buFont typeface="Arial"/>
              <a:buNone/>
              <a:defRPr sz="1900" b="0" i="0" u="none" strike="noStrike" cap="none">
                <a:solidFill>
                  <a:schemeClr val="dk1"/>
                </a:solidFill>
                <a:latin typeface="Arial"/>
                <a:ea typeface="Arial"/>
                <a:cs typeface="Arial"/>
                <a:sym typeface="Arial"/>
              </a:defRPr>
            </a:lvl8pPr>
            <a:lvl9pPr marL="0" marR="0" lvl="8" indent="0" algn="l" rtl="0">
              <a:lnSpc>
                <a:spcPct val="100000"/>
              </a:lnSpc>
              <a:spcBef>
                <a:spcPts val="0"/>
              </a:spcBef>
              <a:spcAft>
                <a:spcPts val="0"/>
              </a:spcAft>
              <a:buClr>
                <a:srgbClr val="000000"/>
              </a:buClr>
              <a:buSzPts val="1900"/>
              <a:buFont typeface="Arial"/>
              <a:buNone/>
              <a:defRPr sz="1900" b="0" i="0" u="none" strike="noStrike" cap="none">
                <a:solidFill>
                  <a:schemeClr val="dk1"/>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US"/>
              <a:t>‹nº›</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Layout personalizado">
  <p:cSld name="AUTOLAYOUT">
    <p:bg>
      <p:bgPr>
        <a:solidFill>
          <a:srgbClr val="FFFFFF"/>
        </a:solidFill>
        <a:effectLst/>
      </p:bgPr>
    </p:bg>
    <p:spTree>
      <p:nvGrpSpPr>
        <p:cNvPr id="1" name="Shape 24"/>
        <p:cNvGrpSpPr/>
        <p:nvPr/>
      </p:nvGrpSpPr>
      <p:grpSpPr>
        <a:xfrm>
          <a:off x="0" y="0"/>
          <a:ext cx="0" cy="0"/>
          <a:chOff x="0" y="0"/>
          <a:chExt cx="0" cy="0"/>
        </a:xfrm>
      </p:grpSpPr>
      <p:sp>
        <p:nvSpPr>
          <p:cNvPr id="25" name="Google Shape;25;g215ae8dd162_0_1433"/>
          <p:cNvSpPr/>
          <p:nvPr/>
        </p:nvSpPr>
        <p:spPr>
          <a:xfrm>
            <a:off x="0" y="0"/>
            <a:ext cx="12192000" cy="6858000"/>
          </a:xfrm>
          <a:prstGeom prst="rect">
            <a:avLst/>
          </a:prstGeom>
          <a:solidFill>
            <a:srgbClr val="107F7B"/>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6" name="Google Shape;26;g215ae8dd162_0_1433"/>
          <p:cNvSpPr/>
          <p:nvPr/>
        </p:nvSpPr>
        <p:spPr>
          <a:xfrm>
            <a:off x="4063533" y="0"/>
            <a:ext cx="8128500" cy="6858000"/>
          </a:xfrm>
          <a:prstGeom prst="rect">
            <a:avLst/>
          </a:prstGeom>
          <a:solidFill>
            <a:srgbClr val="FFFFFF"/>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7" name="Google Shape;27;g215ae8dd162_0_1433"/>
          <p:cNvSpPr txBox="1">
            <a:spLocks noGrp="1"/>
          </p:cNvSpPr>
          <p:nvPr>
            <p:ph type="sldNum" idx="12"/>
          </p:nvPr>
        </p:nvSpPr>
        <p:spPr>
          <a:xfrm>
            <a:off x="11296610" y="6217622"/>
            <a:ext cx="731700" cy="524700"/>
          </a:xfrm>
          <a:prstGeom prst="rect">
            <a:avLst/>
          </a:prstGeom>
          <a:noFill/>
          <a:ln>
            <a:noFill/>
          </a:ln>
        </p:spPr>
        <p:txBody>
          <a:bodyPr spcFirstLastPara="1" wrap="square" lIns="121900" tIns="121900" rIns="121900" bIns="121900" anchor="ctr" anchorCtr="0">
            <a:noAutofit/>
          </a:bodyPr>
          <a:lstStyle>
            <a:lvl1pPr marL="0" marR="0" lvl="0" indent="0" algn="r" rtl="0">
              <a:lnSpc>
                <a:spcPct val="100000"/>
              </a:lnSpc>
              <a:spcBef>
                <a:spcPts val="0"/>
              </a:spcBef>
              <a:spcAft>
                <a:spcPts val="0"/>
              </a:spcAft>
              <a:buClr>
                <a:srgbClr val="000000"/>
              </a:buClr>
              <a:buSzPts val="1300"/>
              <a:buFont typeface="Arial"/>
              <a:buNone/>
              <a:defRPr sz="1300" b="0" i="0" u="none" strike="noStrike" cap="none">
                <a:solidFill>
                  <a:srgbClr val="616161"/>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300"/>
              <a:buFont typeface="Arial"/>
              <a:buNone/>
              <a:defRPr sz="1300" b="0" i="0" u="none" strike="noStrike" cap="none">
                <a:solidFill>
                  <a:srgbClr val="616161"/>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300"/>
              <a:buFont typeface="Arial"/>
              <a:buNone/>
              <a:defRPr sz="1300" b="0" i="0" u="none" strike="noStrike" cap="none">
                <a:solidFill>
                  <a:srgbClr val="616161"/>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300"/>
              <a:buFont typeface="Arial"/>
              <a:buNone/>
              <a:defRPr sz="1300" b="0" i="0" u="none" strike="noStrike" cap="none">
                <a:solidFill>
                  <a:srgbClr val="616161"/>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300"/>
              <a:buFont typeface="Arial"/>
              <a:buNone/>
              <a:defRPr sz="1300" b="0" i="0" u="none" strike="noStrike" cap="none">
                <a:solidFill>
                  <a:srgbClr val="616161"/>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300"/>
              <a:buFont typeface="Arial"/>
              <a:buNone/>
              <a:defRPr sz="1300" b="0" i="0" u="none" strike="noStrike" cap="none">
                <a:solidFill>
                  <a:srgbClr val="616161"/>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300"/>
              <a:buFont typeface="Arial"/>
              <a:buNone/>
              <a:defRPr sz="1300" b="0" i="0" u="none" strike="noStrike" cap="none">
                <a:solidFill>
                  <a:srgbClr val="616161"/>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300"/>
              <a:buFont typeface="Arial"/>
              <a:buNone/>
              <a:defRPr sz="1300" b="0" i="0" u="none" strike="noStrike" cap="none">
                <a:solidFill>
                  <a:srgbClr val="616161"/>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300"/>
              <a:buFont typeface="Arial"/>
              <a:buNone/>
              <a:defRPr sz="1300" b="0" i="0" u="none" strike="noStrike" cap="none">
                <a:solidFill>
                  <a:srgbClr val="61616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‹nº›</a:t>
            </a:fld>
            <a:endParaRPr/>
          </a:p>
        </p:txBody>
      </p:sp>
      <p:sp>
        <p:nvSpPr>
          <p:cNvPr id="28" name="Google Shape;28;g215ae8dd162_0_1433"/>
          <p:cNvSpPr txBox="1">
            <a:spLocks noGrp="1"/>
          </p:cNvSpPr>
          <p:nvPr>
            <p:ph type="body" idx="1"/>
          </p:nvPr>
        </p:nvSpPr>
        <p:spPr>
          <a:xfrm>
            <a:off x="247133" y="842700"/>
            <a:ext cx="3577500" cy="4941900"/>
          </a:xfrm>
          <a:prstGeom prst="rect">
            <a:avLst/>
          </a:prstGeom>
          <a:noFill/>
          <a:ln>
            <a:noFill/>
          </a:ln>
        </p:spPr>
        <p:txBody>
          <a:bodyPr spcFirstLastPara="1" wrap="square" lIns="91425" tIns="45700" rIns="91425" bIns="45700" anchor="t" anchorCtr="0">
            <a:normAutofit/>
          </a:bodyPr>
          <a:lstStyle>
            <a:lvl1pPr marL="457200" lvl="0" indent="-361950" algn="l">
              <a:lnSpc>
                <a:spcPct val="115000"/>
              </a:lnSpc>
              <a:spcBef>
                <a:spcPts val="1000"/>
              </a:spcBef>
              <a:spcAft>
                <a:spcPts val="0"/>
              </a:spcAft>
              <a:buClr>
                <a:srgbClr val="FFFFFF"/>
              </a:buClr>
              <a:buSzPts val="2100"/>
              <a:buChar char="•"/>
              <a:defRPr sz="2100">
                <a:solidFill>
                  <a:srgbClr val="FFFFFF"/>
                </a:solidFill>
              </a:defRPr>
            </a:lvl1pPr>
            <a:lvl2pPr marL="914400" lvl="1" indent="-381000" algn="l">
              <a:lnSpc>
                <a:spcPct val="115000"/>
              </a:lnSpc>
              <a:spcBef>
                <a:spcPts val="2100"/>
              </a:spcBef>
              <a:spcAft>
                <a:spcPts val="0"/>
              </a:spcAft>
              <a:buClr>
                <a:srgbClr val="FFFFFF"/>
              </a:buClr>
              <a:buSzPts val="2400"/>
              <a:buChar char="•"/>
              <a:defRPr sz="1900">
                <a:solidFill>
                  <a:srgbClr val="FFFFFF"/>
                </a:solidFill>
              </a:defRPr>
            </a:lvl2pPr>
            <a:lvl3pPr marL="1371600" lvl="2" indent="-355600" algn="l">
              <a:lnSpc>
                <a:spcPct val="115000"/>
              </a:lnSpc>
              <a:spcBef>
                <a:spcPts val="2100"/>
              </a:spcBef>
              <a:spcAft>
                <a:spcPts val="0"/>
              </a:spcAft>
              <a:buClr>
                <a:srgbClr val="FFFFFF"/>
              </a:buClr>
              <a:buSzPts val="2000"/>
              <a:buChar char="•"/>
              <a:defRPr sz="1900">
                <a:solidFill>
                  <a:srgbClr val="FFFFFF"/>
                </a:solidFill>
              </a:defRPr>
            </a:lvl3pPr>
            <a:lvl4pPr marL="1828800" lvl="3" indent="-342900" algn="l">
              <a:lnSpc>
                <a:spcPct val="115000"/>
              </a:lnSpc>
              <a:spcBef>
                <a:spcPts val="2100"/>
              </a:spcBef>
              <a:spcAft>
                <a:spcPts val="0"/>
              </a:spcAft>
              <a:buClr>
                <a:srgbClr val="FFFFFF"/>
              </a:buClr>
              <a:buSzPts val="1800"/>
              <a:buChar char="•"/>
              <a:defRPr sz="1900">
                <a:solidFill>
                  <a:srgbClr val="FFFFFF"/>
                </a:solidFill>
              </a:defRPr>
            </a:lvl4pPr>
            <a:lvl5pPr marL="2286000" lvl="4" indent="-342900" algn="l">
              <a:lnSpc>
                <a:spcPct val="115000"/>
              </a:lnSpc>
              <a:spcBef>
                <a:spcPts val="2100"/>
              </a:spcBef>
              <a:spcAft>
                <a:spcPts val="0"/>
              </a:spcAft>
              <a:buClr>
                <a:srgbClr val="FFFFFF"/>
              </a:buClr>
              <a:buSzPts val="1800"/>
              <a:buChar char="•"/>
              <a:defRPr sz="1900">
                <a:solidFill>
                  <a:srgbClr val="FFFFFF"/>
                </a:solidFill>
              </a:defRPr>
            </a:lvl5pPr>
            <a:lvl6pPr marL="2743200" lvl="5" indent="-342900" algn="l">
              <a:lnSpc>
                <a:spcPct val="115000"/>
              </a:lnSpc>
              <a:spcBef>
                <a:spcPts val="2100"/>
              </a:spcBef>
              <a:spcAft>
                <a:spcPts val="0"/>
              </a:spcAft>
              <a:buClr>
                <a:srgbClr val="FFFFFF"/>
              </a:buClr>
              <a:buSzPts val="1800"/>
              <a:buChar char="•"/>
              <a:defRPr sz="1900">
                <a:solidFill>
                  <a:srgbClr val="FFFFFF"/>
                </a:solidFill>
              </a:defRPr>
            </a:lvl6pPr>
            <a:lvl7pPr marL="3200400" lvl="6" indent="-342900" algn="l">
              <a:lnSpc>
                <a:spcPct val="115000"/>
              </a:lnSpc>
              <a:spcBef>
                <a:spcPts val="2100"/>
              </a:spcBef>
              <a:spcAft>
                <a:spcPts val="0"/>
              </a:spcAft>
              <a:buClr>
                <a:srgbClr val="FFFFFF"/>
              </a:buClr>
              <a:buSzPts val="1800"/>
              <a:buChar char="•"/>
              <a:defRPr sz="1900">
                <a:solidFill>
                  <a:srgbClr val="FFFFFF"/>
                </a:solidFill>
              </a:defRPr>
            </a:lvl7pPr>
            <a:lvl8pPr marL="3657600" lvl="7" indent="-342900" algn="l">
              <a:lnSpc>
                <a:spcPct val="115000"/>
              </a:lnSpc>
              <a:spcBef>
                <a:spcPts val="2100"/>
              </a:spcBef>
              <a:spcAft>
                <a:spcPts val="0"/>
              </a:spcAft>
              <a:buClr>
                <a:srgbClr val="FFFFFF"/>
              </a:buClr>
              <a:buSzPts val="1800"/>
              <a:buChar char="•"/>
              <a:defRPr sz="1900">
                <a:solidFill>
                  <a:srgbClr val="FFFFFF"/>
                </a:solidFill>
              </a:defRPr>
            </a:lvl8pPr>
            <a:lvl9pPr marL="4114800" lvl="8" indent="-342900" algn="l">
              <a:lnSpc>
                <a:spcPct val="115000"/>
              </a:lnSpc>
              <a:spcBef>
                <a:spcPts val="2100"/>
              </a:spcBef>
              <a:spcAft>
                <a:spcPts val="2100"/>
              </a:spcAft>
              <a:buClr>
                <a:srgbClr val="FFFFFF"/>
              </a:buClr>
              <a:buSzPts val="1800"/>
              <a:buChar char="•"/>
              <a:defRPr sz="1900">
                <a:solidFill>
                  <a:srgbClr val="FFFFFF"/>
                </a:solidFill>
              </a:defRPr>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Layout personalizado 1">
  <p:cSld name="AUTOLAYOUT_1">
    <p:bg>
      <p:bgPr>
        <a:solidFill>
          <a:srgbClr val="FFFFFF"/>
        </a:solidFill>
        <a:effectLst/>
      </p:bgPr>
    </p:bg>
    <p:spTree>
      <p:nvGrpSpPr>
        <p:cNvPr id="1" name="Shape 29"/>
        <p:cNvGrpSpPr/>
        <p:nvPr/>
      </p:nvGrpSpPr>
      <p:grpSpPr>
        <a:xfrm>
          <a:off x="0" y="0"/>
          <a:ext cx="0" cy="0"/>
          <a:chOff x="0" y="0"/>
          <a:chExt cx="0" cy="0"/>
        </a:xfrm>
      </p:grpSpPr>
      <p:sp>
        <p:nvSpPr>
          <p:cNvPr id="30" name="Google Shape;30;g215ae8dd162_0_1614"/>
          <p:cNvSpPr/>
          <p:nvPr/>
        </p:nvSpPr>
        <p:spPr>
          <a:xfrm>
            <a:off x="0" y="0"/>
            <a:ext cx="12192000" cy="6858000"/>
          </a:xfrm>
          <a:prstGeom prst="rect">
            <a:avLst/>
          </a:prstGeom>
          <a:solidFill>
            <a:srgbClr val="FFFFFF"/>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1" name="Google Shape;31;g215ae8dd162_0_1614"/>
          <p:cNvSpPr txBox="1">
            <a:spLocks noGrp="1"/>
          </p:cNvSpPr>
          <p:nvPr>
            <p:ph type="sldNum" idx="12"/>
          </p:nvPr>
        </p:nvSpPr>
        <p:spPr>
          <a:xfrm>
            <a:off x="11296610" y="6217622"/>
            <a:ext cx="731700" cy="524700"/>
          </a:xfrm>
          <a:prstGeom prst="rect">
            <a:avLst/>
          </a:prstGeom>
          <a:noFill/>
          <a:ln>
            <a:noFill/>
          </a:ln>
        </p:spPr>
        <p:txBody>
          <a:bodyPr spcFirstLastPara="1" wrap="square" lIns="121900" tIns="121900" rIns="121900" bIns="121900" anchor="ctr" anchorCtr="0">
            <a:noAutofit/>
          </a:bodyPr>
          <a:lstStyle>
            <a:lvl1pPr marL="0" marR="0" lvl="0" indent="0" algn="r" rtl="0">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‹nº›</a:t>
            </a:fld>
            <a:endParaRPr/>
          </a:p>
        </p:txBody>
      </p:sp>
      <p:sp>
        <p:nvSpPr>
          <p:cNvPr id="32" name="Google Shape;32;g215ae8dd162_0_1614"/>
          <p:cNvSpPr txBox="1">
            <a:spLocks noGrp="1"/>
          </p:cNvSpPr>
          <p:nvPr>
            <p:ph type="title"/>
          </p:nvPr>
        </p:nvSpPr>
        <p:spPr>
          <a:xfrm>
            <a:off x="439133" y="1477833"/>
            <a:ext cx="5330100" cy="1365600"/>
          </a:xfrm>
          <a:prstGeom prst="rect">
            <a:avLst/>
          </a:prstGeom>
          <a:noFill/>
          <a:ln>
            <a:noFill/>
          </a:ln>
        </p:spPr>
        <p:txBody>
          <a:bodyPr spcFirstLastPara="1" wrap="square" lIns="91425" tIns="45700" rIns="91425" bIns="45700" anchor="b" anchorCtr="0">
            <a:normAutofit/>
          </a:bodyPr>
          <a:lstStyle>
            <a:lvl1pPr lvl="0" algn="l">
              <a:lnSpc>
                <a:spcPct val="100000"/>
              </a:lnSpc>
              <a:spcBef>
                <a:spcPts val="0"/>
              </a:spcBef>
              <a:spcAft>
                <a:spcPts val="0"/>
              </a:spcAft>
              <a:buSzPts val="4400"/>
              <a:buNone/>
              <a:defRPr sz="3700" b="1">
                <a:solidFill>
                  <a:srgbClr val="212121"/>
                </a:solidFill>
              </a:defRPr>
            </a:lvl1pPr>
            <a:lvl2pPr lvl="1" algn="l">
              <a:lnSpc>
                <a:spcPct val="100000"/>
              </a:lnSpc>
              <a:spcBef>
                <a:spcPts val="0"/>
              </a:spcBef>
              <a:spcAft>
                <a:spcPts val="0"/>
              </a:spcAft>
              <a:buSzPts val="1400"/>
              <a:buNone/>
              <a:defRPr sz="3700" b="1">
                <a:solidFill>
                  <a:srgbClr val="212121"/>
                </a:solidFill>
              </a:defRPr>
            </a:lvl2pPr>
            <a:lvl3pPr lvl="2" algn="l">
              <a:lnSpc>
                <a:spcPct val="100000"/>
              </a:lnSpc>
              <a:spcBef>
                <a:spcPts val="0"/>
              </a:spcBef>
              <a:spcAft>
                <a:spcPts val="0"/>
              </a:spcAft>
              <a:buSzPts val="1400"/>
              <a:buNone/>
              <a:defRPr sz="3700" b="1">
                <a:solidFill>
                  <a:srgbClr val="212121"/>
                </a:solidFill>
              </a:defRPr>
            </a:lvl3pPr>
            <a:lvl4pPr lvl="3" algn="l">
              <a:lnSpc>
                <a:spcPct val="100000"/>
              </a:lnSpc>
              <a:spcBef>
                <a:spcPts val="0"/>
              </a:spcBef>
              <a:spcAft>
                <a:spcPts val="0"/>
              </a:spcAft>
              <a:buSzPts val="1400"/>
              <a:buNone/>
              <a:defRPr sz="3700" b="1">
                <a:solidFill>
                  <a:srgbClr val="212121"/>
                </a:solidFill>
              </a:defRPr>
            </a:lvl4pPr>
            <a:lvl5pPr lvl="4" algn="l">
              <a:lnSpc>
                <a:spcPct val="100000"/>
              </a:lnSpc>
              <a:spcBef>
                <a:spcPts val="0"/>
              </a:spcBef>
              <a:spcAft>
                <a:spcPts val="0"/>
              </a:spcAft>
              <a:buSzPts val="1400"/>
              <a:buNone/>
              <a:defRPr sz="3700" b="1">
                <a:solidFill>
                  <a:srgbClr val="212121"/>
                </a:solidFill>
              </a:defRPr>
            </a:lvl5pPr>
            <a:lvl6pPr lvl="5" algn="l">
              <a:lnSpc>
                <a:spcPct val="100000"/>
              </a:lnSpc>
              <a:spcBef>
                <a:spcPts val="0"/>
              </a:spcBef>
              <a:spcAft>
                <a:spcPts val="0"/>
              </a:spcAft>
              <a:buSzPts val="1400"/>
              <a:buNone/>
              <a:defRPr sz="3700" b="1">
                <a:solidFill>
                  <a:srgbClr val="212121"/>
                </a:solidFill>
              </a:defRPr>
            </a:lvl6pPr>
            <a:lvl7pPr lvl="6" algn="l">
              <a:lnSpc>
                <a:spcPct val="100000"/>
              </a:lnSpc>
              <a:spcBef>
                <a:spcPts val="0"/>
              </a:spcBef>
              <a:spcAft>
                <a:spcPts val="0"/>
              </a:spcAft>
              <a:buSzPts val="1400"/>
              <a:buNone/>
              <a:defRPr sz="3700" b="1">
                <a:solidFill>
                  <a:srgbClr val="212121"/>
                </a:solidFill>
              </a:defRPr>
            </a:lvl7pPr>
            <a:lvl8pPr lvl="7" algn="l">
              <a:lnSpc>
                <a:spcPct val="100000"/>
              </a:lnSpc>
              <a:spcBef>
                <a:spcPts val="0"/>
              </a:spcBef>
              <a:spcAft>
                <a:spcPts val="0"/>
              </a:spcAft>
              <a:buSzPts val="1400"/>
              <a:buNone/>
              <a:defRPr sz="3700" b="1">
                <a:solidFill>
                  <a:srgbClr val="212121"/>
                </a:solidFill>
              </a:defRPr>
            </a:lvl8pPr>
            <a:lvl9pPr lvl="8" algn="l">
              <a:lnSpc>
                <a:spcPct val="100000"/>
              </a:lnSpc>
              <a:spcBef>
                <a:spcPts val="0"/>
              </a:spcBef>
              <a:spcAft>
                <a:spcPts val="0"/>
              </a:spcAft>
              <a:buSzPts val="1400"/>
              <a:buNone/>
              <a:defRPr sz="3700" b="1">
                <a:solidFill>
                  <a:srgbClr val="212121"/>
                </a:solidFill>
              </a:defRPr>
            </a:lvl9pPr>
          </a:lstStyle>
          <a:p>
            <a:endParaRPr/>
          </a:p>
        </p:txBody>
      </p:sp>
      <p:sp>
        <p:nvSpPr>
          <p:cNvPr id="33" name="Google Shape;33;g215ae8dd162_0_1614"/>
          <p:cNvSpPr txBox="1">
            <a:spLocks noGrp="1"/>
          </p:cNvSpPr>
          <p:nvPr>
            <p:ph type="body" idx="1"/>
          </p:nvPr>
        </p:nvSpPr>
        <p:spPr>
          <a:xfrm>
            <a:off x="439133" y="2926800"/>
            <a:ext cx="5330100" cy="2446800"/>
          </a:xfrm>
          <a:prstGeom prst="rect">
            <a:avLst/>
          </a:prstGeom>
          <a:noFill/>
          <a:ln>
            <a:noFill/>
          </a:ln>
        </p:spPr>
        <p:txBody>
          <a:bodyPr spcFirstLastPara="1" wrap="square" lIns="91425" tIns="45700" rIns="91425" bIns="45700" anchor="t" anchorCtr="0">
            <a:normAutofit/>
          </a:bodyPr>
          <a:lstStyle>
            <a:lvl1pPr marL="457200" lvl="0" indent="-361950" algn="l">
              <a:lnSpc>
                <a:spcPct val="115000"/>
              </a:lnSpc>
              <a:spcBef>
                <a:spcPts val="1000"/>
              </a:spcBef>
              <a:spcAft>
                <a:spcPts val="0"/>
              </a:spcAft>
              <a:buClr>
                <a:srgbClr val="616161"/>
              </a:buClr>
              <a:buSzPts val="2100"/>
              <a:buChar char="•"/>
              <a:defRPr sz="2100">
                <a:solidFill>
                  <a:srgbClr val="616161"/>
                </a:solidFill>
                <a:latin typeface="Arial"/>
                <a:ea typeface="Arial"/>
                <a:cs typeface="Arial"/>
                <a:sym typeface="Arial"/>
              </a:defRPr>
            </a:lvl1pPr>
            <a:lvl2pPr marL="914400" lvl="1" indent="-381000" algn="l">
              <a:lnSpc>
                <a:spcPct val="115000"/>
              </a:lnSpc>
              <a:spcBef>
                <a:spcPts val="2100"/>
              </a:spcBef>
              <a:spcAft>
                <a:spcPts val="0"/>
              </a:spcAft>
              <a:buClr>
                <a:srgbClr val="616161"/>
              </a:buClr>
              <a:buSzPts val="2400"/>
              <a:buChar char="•"/>
              <a:defRPr sz="1900">
                <a:solidFill>
                  <a:srgbClr val="616161"/>
                </a:solidFill>
                <a:latin typeface="Arial"/>
                <a:ea typeface="Arial"/>
                <a:cs typeface="Arial"/>
                <a:sym typeface="Arial"/>
              </a:defRPr>
            </a:lvl2pPr>
            <a:lvl3pPr marL="1371600" lvl="2" indent="-355600" algn="l">
              <a:lnSpc>
                <a:spcPct val="115000"/>
              </a:lnSpc>
              <a:spcBef>
                <a:spcPts val="2100"/>
              </a:spcBef>
              <a:spcAft>
                <a:spcPts val="0"/>
              </a:spcAft>
              <a:buClr>
                <a:srgbClr val="616161"/>
              </a:buClr>
              <a:buSzPts val="2000"/>
              <a:buChar char="•"/>
              <a:defRPr sz="1900">
                <a:solidFill>
                  <a:srgbClr val="616161"/>
                </a:solidFill>
                <a:latin typeface="Arial"/>
                <a:ea typeface="Arial"/>
                <a:cs typeface="Arial"/>
                <a:sym typeface="Arial"/>
              </a:defRPr>
            </a:lvl3pPr>
            <a:lvl4pPr marL="1828800" lvl="3" indent="-342900" algn="l">
              <a:lnSpc>
                <a:spcPct val="115000"/>
              </a:lnSpc>
              <a:spcBef>
                <a:spcPts val="2100"/>
              </a:spcBef>
              <a:spcAft>
                <a:spcPts val="0"/>
              </a:spcAft>
              <a:buClr>
                <a:srgbClr val="616161"/>
              </a:buClr>
              <a:buSzPts val="1800"/>
              <a:buChar char="•"/>
              <a:defRPr sz="1900">
                <a:solidFill>
                  <a:srgbClr val="616161"/>
                </a:solidFill>
                <a:latin typeface="Arial"/>
                <a:ea typeface="Arial"/>
                <a:cs typeface="Arial"/>
                <a:sym typeface="Arial"/>
              </a:defRPr>
            </a:lvl4pPr>
            <a:lvl5pPr marL="2286000" lvl="4" indent="-342900" algn="l">
              <a:lnSpc>
                <a:spcPct val="115000"/>
              </a:lnSpc>
              <a:spcBef>
                <a:spcPts val="2100"/>
              </a:spcBef>
              <a:spcAft>
                <a:spcPts val="0"/>
              </a:spcAft>
              <a:buClr>
                <a:srgbClr val="616161"/>
              </a:buClr>
              <a:buSzPts val="1800"/>
              <a:buChar char="•"/>
              <a:defRPr sz="1900">
                <a:solidFill>
                  <a:srgbClr val="616161"/>
                </a:solidFill>
                <a:latin typeface="Arial"/>
                <a:ea typeface="Arial"/>
                <a:cs typeface="Arial"/>
                <a:sym typeface="Arial"/>
              </a:defRPr>
            </a:lvl5pPr>
            <a:lvl6pPr marL="2743200" lvl="5" indent="-342900" algn="l">
              <a:lnSpc>
                <a:spcPct val="115000"/>
              </a:lnSpc>
              <a:spcBef>
                <a:spcPts val="2100"/>
              </a:spcBef>
              <a:spcAft>
                <a:spcPts val="0"/>
              </a:spcAft>
              <a:buClr>
                <a:srgbClr val="616161"/>
              </a:buClr>
              <a:buSzPts val="1800"/>
              <a:buChar char="•"/>
              <a:defRPr sz="1900">
                <a:solidFill>
                  <a:srgbClr val="616161"/>
                </a:solidFill>
              </a:defRPr>
            </a:lvl6pPr>
            <a:lvl7pPr marL="3200400" lvl="6" indent="-342900" algn="l">
              <a:lnSpc>
                <a:spcPct val="115000"/>
              </a:lnSpc>
              <a:spcBef>
                <a:spcPts val="2100"/>
              </a:spcBef>
              <a:spcAft>
                <a:spcPts val="0"/>
              </a:spcAft>
              <a:buClr>
                <a:srgbClr val="616161"/>
              </a:buClr>
              <a:buSzPts val="1800"/>
              <a:buChar char="•"/>
              <a:defRPr sz="1900">
                <a:solidFill>
                  <a:srgbClr val="616161"/>
                </a:solidFill>
              </a:defRPr>
            </a:lvl7pPr>
            <a:lvl8pPr marL="3657600" lvl="7" indent="-342900" algn="l">
              <a:lnSpc>
                <a:spcPct val="115000"/>
              </a:lnSpc>
              <a:spcBef>
                <a:spcPts val="2100"/>
              </a:spcBef>
              <a:spcAft>
                <a:spcPts val="0"/>
              </a:spcAft>
              <a:buClr>
                <a:srgbClr val="616161"/>
              </a:buClr>
              <a:buSzPts val="1800"/>
              <a:buChar char="•"/>
              <a:defRPr sz="1900">
                <a:solidFill>
                  <a:srgbClr val="616161"/>
                </a:solidFill>
              </a:defRPr>
            </a:lvl8pPr>
            <a:lvl9pPr marL="4114800" lvl="8" indent="-342900" algn="l">
              <a:lnSpc>
                <a:spcPct val="115000"/>
              </a:lnSpc>
              <a:spcBef>
                <a:spcPts val="2100"/>
              </a:spcBef>
              <a:spcAft>
                <a:spcPts val="2100"/>
              </a:spcAft>
              <a:buClr>
                <a:srgbClr val="616161"/>
              </a:buClr>
              <a:buSzPts val="1800"/>
              <a:buChar char="•"/>
              <a:defRPr sz="1900">
                <a:solidFill>
                  <a:srgbClr val="616161"/>
                </a:solidFill>
              </a:defRPr>
            </a:lvl9pPr>
          </a:lstStyle>
          <a:p>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Slide">
  <p:cSld name="Title Slide">
    <p:spTree>
      <p:nvGrpSpPr>
        <p:cNvPr id="1" name="Shape 34"/>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ítulo e Conteúdo" type="obj">
  <p:cSld name="OBJECT">
    <p:spTree>
      <p:nvGrpSpPr>
        <p:cNvPr id="1" name="Shape 35"/>
        <p:cNvGrpSpPr/>
        <p:nvPr/>
      </p:nvGrpSpPr>
      <p:grpSpPr>
        <a:xfrm>
          <a:off x="0" y="0"/>
          <a:ext cx="0" cy="0"/>
          <a:chOff x="0" y="0"/>
          <a:chExt cx="0" cy="0"/>
        </a:xfrm>
      </p:grpSpPr>
      <p:sp>
        <p:nvSpPr>
          <p:cNvPr id="36" name="Google Shape;36;p72"/>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7" name="Google Shape;37;p72"/>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8" name="Google Shape;38;p7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9" name="Google Shape;39;p7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0" name="Google Shape;40;p7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t" anchorCtr="0">
            <a:noAutofit/>
          </a:bodyPr>
          <a:lstStyle>
            <a:lvl1pPr marL="0" marR="0" lvl="0"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1pPr>
            <a:lvl2pPr marL="0" marR="0" lvl="1"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2pPr>
            <a:lvl3pPr marL="0" marR="0" lvl="2"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3pPr>
            <a:lvl4pPr marL="0" marR="0" lvl="3"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4pPr>
            <a:lvl5pPr marL="0" marR="0" lvl="4"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5pPr>
            <a:lvl6pPr marL="0" marR="0" lvl="5"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6pPr>
            <a:lvl7pPr marL="0" marR="0" lvl="6"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7pPr>
            <a:lvl8pPr marL="0" marR="0" lvl="7"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8pPr>
            <a:lvl9pPr marL="0" marR="0" lvl="8"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‹nº›</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Slide de Título" type="title">
  <p:cSld name="TITLE">
    <p:spTree>
      <p:nvGrpSpPr>
        <p:cNvPr id="1" name="Shape 41"/>
        <p:cNvGrpSpPr/>
        <p:nvPr/>
      </p:nvGrpSpPr>
      <p:grpSpPr>
        <a:xfrm>
          <a:off x="0" y="0"/>
          <a:ext cx="0" cy="0"/>
          <a:chOff x="0" y="0"/>
          <a:chExt cx="0" cy="0"/>
        </a:xfrm>
      </p:grpSpPr>
      <p:sp>
        <p:nvSpPr>
          <p:cNvPr id="42" name="Google Shape;42;p71"/>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6000"/>
              <a:buFont typeface="Calibri"/>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3" name="Google Shape;43;p71"/>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44" name="Google Shape;44;p7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5" name="Google Shape;45;p7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6" name="Google Shape;46;p7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t" anchorCtr="0">
            <a:noAutofit/>
          </a:bodyPr>
          <a:lstStyle>
            <a:lvl1pPr marL="0" marR="0" lvl="0"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1pPr>
            <a:lvl2pPr marL="0" marR="0" lvl="1"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2pPr>
            <a:lvl3pPr marL="0" marR="0" lvl="2"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3pPr>
            <a:lvl4pPr marL="0" marR="0" lvl="3"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4pPr>
            <a:lvl5pPr marL="0" marR="0" lvl="4"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5pPr>
            <a:lvl6pPr marL="0" marR="0" lvl="5"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6pPr>
            <a:lvl7pPr marL="0" marR="0" lvl="6"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7pPr>
            <a:lvl8pPr marL="0" marR="0" lvl="7"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8pPr>
            <a:lvl9pPr marL="0" marR="0" lvl="8"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‹nº›</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5.xml"/><Relationship Id="rId13" Type="http://schemas.openxmlformats.org/officeDocument/2006/relationships/slideLayout" Target="../slideLayouts/slideLayout30.xml"/><Relationship Id="rId18" Type="http://schemas.openxmlformats.org/officeDocument/2006/relationships/theme" Target="../theme/theme2.xml"/><Relationship Id="rId3" Type="http://schemas.openxmlformats.org/officeDocument/2006/relationships/slideLayout" Target="../slideLayouts/slideLayout20.xml"/><Relationship Id="rId7" Type="http://schemas.openxmlformats.org/officeDocument/2006/relationships/slideLayout" Target="../slideLayouts/slideLayout24.xml"/><Relationship Id="rId12" Type="http://schemas.openxmlformats.org/officeDocument/2006/relationships/slideLayout" Target="../slideLayouts/slideLayout29.xml"/><Relationship Id="rId17" Type="http://schemas.openxmlformats.org/officeDocument/2006/relationships/slideLayout" Target="../slideLayouts/slideLayout34.xml"/><Relationship Id="rId2" Type="http://schemas.openxmlformats.org/officeDocument/2006/relationships/slideLayout" Target="../slideLayouts/slideLayout19.xml"/><Relationship Id="rId16" Type="http://schemas.openxmlformats.org/officeDocument/2006/relationships/slideLayout" Target="../slideLayouts/slideLayout33.xml"/><Relationship Id="rId1" Type="http://schemas.openxmlformats.org/officeDocument/2006/relationships/slideLayout" Target="../slideLayouts/slideLayout18.xml"/><Relationship Id="rId6" Type="http://schemas.openxmlformats.org/officeDocument/2006/relationships/slideLayout" Target="../slideLayouts/slideLayout23.xml"/><Relationship Id="rId11" Type="http://schemas.openxmlformats.org/officeDocument/2006/relationships/slideLayout" Target="../slideLayouts/slideLayout28.xml"/><Relationship Id="rId5" Type="http://schemas.openxmlformats.org/officeDocument/2006/relationships/slideLayout" Target="../slideLayouts/slideLayout22.xml"/><Relationship Id="rId15" Type="http://schemas.openxmlformats.org/officeDocument/2006/relationships/slideLayout" Target="../slideLayouts/slideLayout32.xml"/><Relationship Id="rId10" Type="http://schemas.openxmlformats.org/officeDocument/2006/relationships/slideLayout" Target="../slideLayouts/slideLayout27.xml"/><Relationship Id="rId19" Type="http://schemas.openxmlformats.org/officeDocument/2006/relationships/image" Target="../media/image1.png"/><Relationship Id="rId4" Type="http://schemas.openxmlformats.org/officeDocument/2006/relationships/slideLayout" Target="../slideLayouts/slideLayout21.xml"/><Relationship Id="rId9" Type="http://schemas.openxmlformats.org/officeDocument/2006/relationships/slideLayout" Target="../slideLayouts/slideLayout26.xml"/><Relationship Id="rId14" Type="http://schemas.openxmlformats.org/officeDocument/2006/relationships/slideLayout" Target="../slideLayouts/slideLayout3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42.xml"/><Relationship Id="rId13" Type="http://schemas.openxmlformats.org/officeDocument/2006/relationships/theme" Target="../theme/theme3.xml"/><Relationship Id="rId3" Type="http://schemas.openxmlformats.org/officeDocument/2006/relationships/slideLayout" Target="../slideLayouts/slideLayout37.xml"/><Relationship Id="rId7" Type="http://schemas.openxmlformats.org/officeDocument/2006/relationships/slideLayout" Target="../slideLayouts/slideLayout41.xml"/><Relationship Id="rId12" Type="http://schemas.openxmlformats.org/officeDocument/2006/relationships/slideLayout" Target="../slideLayouts/slideLayout46.xml"/><Relationship Id="rId2" Type="http://schemas.openxmlformats.org/officeDocument/2006/relationships/slideLayout" Target="../slideLayouts/slideLayout36.xml"/><Relationship Id="rId1" Type="http://schemas.openxmlformats.org/officeDocument/2006/relationships/slideLayout" Target="../slideLayouts/slideLayout35.xml"/><Relationship Id="rId6" Type="http://schemas.openxmlformats.org/officeDocument/2006/relationships/slideLayout" Target="../slideLayouts/slideLayout40.xml"/><Relationship Id="rId11" Type="http://schemas.openxmlformats.org/officeDocument/2006/relationships/slideLayout" Target="../slideLayouts/slideLayout45.xml"/><Relationship Id="rId5" Type="http://schemas.openxmlformats.org/officeDocument/2006/relationships/slideLayout" Target="../slideLayouts/slideLayout39.xml"/><Relationship Id="rId10" Type="http://schemas.openxmlformats.org/officeDocument/2006/relationships/slideLayout" Target="../slideLayouts/slideLayout44.xml"/><Relationship Id="rId4" Type="http://schemas.openxmlformats.org/officeDocument/2006/relationships/slideLayout" Target="../slideLayouts/slideLayout38.xml"/><Relationship Id="rId9" Type="http://schemas.openxmlformats.org/officeDocument/2006/relationships/slideLayout" Target="../slideLayouts/slideLayout43.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67"/>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1" name="Google Shape;11;p67"/>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 name="Google Shape;12;p6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3" name="Google Shape;13;p6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pic>
        <p:nvPicPr>
          <p:cNvPr id="14" name="Google Shape;14;p67" descr="Texto, Logotipo&#10;&#10;Descrição gerada automaticamente"/>
          <p:cNvPicPr preferRelativeResize="0"/>
          <p:nvPr/>
        </p:nvPicPr>
        <p:blipFill rotWithShape="1">
          <a:blip r:embed="rId19">
            <a:alphaModFix/>
          </a:blip>
          <a:srcRect/>
          <a:stretch/>
        </p:blipFill>
        <p:spPr>
          <a:xfrm>
            <a:off x="10223877" y="6056643"/>
            <a:ext cx="1401386" cy="452437"/>
          </a:xfrm>
          <a:prstGeom prst="rect">
            <a:avLst/>
          </a:prstGeom>
          <a:noFill/>
          <a:ln>
            <a:noFill/>
          </a:ln>
        </p:spPr>
      </p:pic>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00"/>
        <p:cNvGrpSpPr/>
        <p:nvPr/>
      </p:nvGrpSpPr>
      <p:grpSpPr>
        <a:xfrm>
          <a:off x="0" y="0"/>
          <a:ext cx="0" cy="0"/>
          <a:chOff x="0" y="0"/>
          <a:chExt cx="0" cy="0"/>
        </a:xfrm>
      </p:grpSpPr>
      <p:sp>
        <p:nvSpPr>
          <p:cNvPr id="101" name="Google Shape;101;g2ccf738033f_0_1224"/>
          <p:cNvSpPr txBox="1">
            <a:spLocks noGrp="1"/>
          </p:cNvSpPr>
          <p:nvPr>
            <p:ph type="title"/>
          </p:nvPr>
        </p:nvSpPr>
        <p:spPr>
          <a:xfrm>
            <a:off x="838200" y="365125"/>
            <a:ext cx="10515600" cy="1325700"/>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500"/>
              <a:buFont typeface="Arial"/>
              <a:buNone/>
              <a:defRPr sz="19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500"/>
              <a:buFont typeface="Arial"/>
              <a:buNone/>
              <a:defRPr sz="19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500"/>
              <a:buFont typeface="Arial"/>
              <a:buNone/>
              <a:defRPr sz="19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500"/>
              <a:buFont typeface="Arial"/>
              <a:buNone/>
              <a:defRPr sz="19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500"/>
              <a:buFont typeface="Arial"/>
              <a:buNone/>
              <a:defRPr sz="19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500"/>
              <a:buFont typeface="Arial"/>
              <a:buNone/>
              <a:defRPr sz="19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500"/>
              <a:buFont typeface="Arial"/>
              <a:buNone/>
              <a:defRPr sz="19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500"/>
              <a:buFont typeface="Arial"/>
              <a:buNone/>
              <a:defRPr sz="1900" b="0" i="0" u="none" strike="noStrike" cap="none">
                <a:solidFill>
                  <a:srgbClr val="000000"/>
                </a:solidFill>
                <a:latin typeface="Arial"/>
                <a:ea typeface="Arial"/>
                <a:cs typeface="Arial"/>
                <a:sym typeface="Arial"/>
              </a:defRPr>
            </a:lvl9pPr>
          </a:lstStyle>
          <a:p>
            <a:endParaRPr/>
          </a:p>
        </p:txBody>
      </p:sp>
      <p:sp>
        <p:nvSpPr>
          <p:cNvPr id="102" name="Google Shape;102;g2ccf738033f_0_1224"/>
          <p:cNvSpPr txBox="1">
            <a:spLocks noGrp="1"/>
          </p:cNvSpPr>
          <p:nvPr>
            <p:ph type="body" idx="1"/>
          </p:nvPr>
        </p:nvSpPr>
        <p:spPr>
          <a:xfrm>
            <a:off x="838200" y="1825625"/>
            <a:ext cx="10515600" cy="4351200"/>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1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9250" algn="l" rtl="0">
              <a:lnSpc>
                <a:spcPct val="90000"/>
              </a:lnSpc>
              <a:spcBef>
                <a:spcPts val="500"/>
              </a:spcBef>
              <a:spcAft>
                <a:spcPts val="0"/>
              </a:spcAft>
              <a:buClr>
                <a:schemeClr val="dk1"/>
              </a:buClr>
              <a:buSzPts val="1900"/>
              <a:buFont typeface="Arial"/>
              <a:buChar char="•"/>
              <a:defRPr sz="1900" b="0" i="0" u="none" strike="noStrike" cap="none">
                <a:solidFill>
                  <a:schemeClr val="dk1"/>
                </a:solidFill>
                <a:latin typeface="Calibri"/>
                <a:ea typeface="Calibri"/>
                <a:cs typeface="Calibri"/>
                <a:sym typeface="Calibri"/>
              </a:defRPr>
            </a:lvl4pPr>
            <a:lvl5pPr marL="2286000" marR="0" lvl="4" indent="-349250" algn="l" rtl="0">
              <a:lnSpc>
                <a:spcPct val="90000"/>
              </a:lnSpc>
              <a:spcBef>
                <a:spcPts val="500"/>
              </a:spcBef>
              <a:spcAft>
                <a:spcPts val="0"/>
              </a:spcAft>
              <a:buClr>
                <a:schemeClr val="dk1"/>
              </a:buClr>
              <a:buSzPts val="1900"/>
              <a:buFont typeface="Arial"/>
              <a:buChar char="•"/>
              <a:defRPr sz="1900" b="0" i="0" u="none" strike="noStrike" cap="none">
                <a:solidFill>
                  <a:schemeClr val="dk1"/>
                </a:solidFill>
                <a:latin typeface="Calibri"/>
                <a:ea typeface="Calibri"/>
                <a:cs typeface="Calibri"/>
                <a:sym typeface="Calibri"/>
              </a:defRPr>
            </a:lvl5pPr>
            <a:lvl6pPr marL="2743200" marR="0" lvl="5" indent="-349250" algn="l" rtl="0">
              <a:lnSpc>
                <a:spcPct val="90000"/>
              </a:lnSpc>
              <a:spcBef>
                <a:spcPts val="500"/>
              </a:spcBef>
              <a:spcAft>
                <a:spcPts val="0"/>
              </a:spcAft>
              <a:buClr>
                <a:schemeClr val="dk1"/>
              </a:buClr>
              <a:buSzPts val="1900"/>
              <a:buFont typeface="Arial"/>
              <a:buChar char="•"/>
              <a:defRPr sz="1900" b="0" i="0" u="none" strike="noStrike" cap="none">
                <a:solidFill>
                  <a:schemeClr val="dk1"/>
                </a:solidFill>
                <a:latin typeface="Calibri"/>
                <a:ea typeface="Calibri"/>
                <a:cs typeface="Calibri"/>
                <a:sym typeface="Calibri"/>
              </a:defRPr>
            </a:lvl6pPr>
            <a:lvl7pPr marL="3200400" marR="0" lvl="6" indent="-349250" algn="l" rtl="0">
              <a:lnSpc>
                <a:spcPct val="90000"/>
              </a:lnSpc>
              <a:spcBef>
                <a:spcPts val="500"/>
              </a:spcBef>
              <a:spcAft>
                <a:spcPts val="0"/>
              </a:spcAft>
              <a:buClr>
                <a:schemeClr val="dk1"/>
              </a:buClr>
              <a:buSzPts val="1900"/>
              <a:buFont typeface="Arial"/>
              <a:buChar char="•"/>
              <a:defRPr sz="1900" b="0" i="0" u="none" strike="noStrike" cap="none">
                <a:solidFill>
                  <a:schemeClr val="dk1"/>
                </a:solidFill>
                <a:latin typeface="Calibri"/>
                <a:ea typeface="Calibri"/>
                <a:cs typeface="Calibri"/>
                <a:sym typeface="Calibri"/>
              </a:defRPr>
            </a:lvl7pPr>
            <a:lvl8pPr marL="3657600" marR="0" lvl="7" indent="-349250" algn="l" rtl="0">
              <a:lnSpc>
                <a:spcPct val="90000"/>
              </a:lnSpc>
              <a:spcBef>
                <a:spcPts val="500"/>
              </a:spcBef>
              <a:spcAft>
                <a:spcPts val="0"/>
              </a:spcAft>
              <a:buClr>
                <a:schemeClr val="dk1"/>
              </a:buClr>
              <a:buSzPts val="1900"/>
              <a:buFont typeface="Arial"/>
              <a:buChar char="•"/>
              <a:defRPr sz="1900" b="0" i="0" u="none" strike="noStrike" cap="none">
                <a:solidFill>
                  <a:schemeClr val="dk1"/>
                </a:solidFill>
                <a:latin typeface="Calibri"/>
                <a:ea typeface="Calibri"/>
                <a:cs typeface="Calibri"/>
                <a:sym typeface="Calibri"/>
              </a:defRPr>
            </a:lvl8pPr>
            <a:lvl9pPr marL="4114800" marR="0" lvl="8" indent="-349250" algn="l" rtl="0">
              <a:lnSpc>
                <a:spcPct val="90000"/>
              </a:lnSpc>
              <a:spcBef>
                <a:spcPts val="500"/>
              </a:spcBef>
              <a:spcAft>
                <a:spcPts val="0"/>
              </a:spcAft>
              <a:buClr>
                <a:schemeClr val="dk1"/>
              </a:buClr>
              <a:buSzPts val="1900"/>
              <a:buFont typeface="Arial"/>
              <a:buChar char="•"/>
              <a:defRPr sz="1900" b="0" i="0" u="none" strike="noStrike" cap="none">
                <a:solidFill>
                  <a:schemeClr val="dk1"/>
                </a:solidFill>
                <a:latin typeface="Calibri"/>
                <a:ea typeface="Calibri"/>
                <a:cs typeface="Calibri"/>
                <a:sym typeface="Calibri"/>
              </a:defRPr>
            </a:lvl9pPr>
          </a:lstStyle>
          <a:p>
            <a:endParaRPr/>
          </a:p>
        </p:txBody>
      </p:sp>
      <p:sp>
        <p:nvSpPr>
          <p:cNvPr id="103" name="Google Shape;103;g2ccf738033f_0_1224"/>
          <p:cNvSpPr txBox="1">
            <a:spLocks noGrp="1"/>
          </p:cNvSpPr>
          <p:nvPr>
            <p:ph type="dt" idx="10"/>
          </p:nvPr>
        </p:nvSpPr>
        <p:spPr>
          <a:xfrm>
            <a:off x="838200" y="6356350"/>
            <a:ext cx="2743200" cy="365100"/>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5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500"/>
              <a:buFont typeface="Arial"/>
              <a:buNone/>
              <a:defRPr sz="19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500"/>
              <a:buFont typeface="Arial"/>
              <a:buNone/>
              <a:defRPr sz="19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500"/>
              <a:buFont typeface="Arial"/>
              <a:buNone/>
              <a:defRPr sz="19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500"/>
              <a:buFont typeface="Arial"/>
              <a:buNone/>
              <a:defRPr sz="19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500"/>
              <a:buFont typeface="Arial"/>
              <a:buNone/>
              <a:defRPr sz="19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500"/>
              <a:buFont typeface="Arial"/>
              <a:buNone/>
              <a:defRPr sz="19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500"/>
              <a:buFont typeface="Arial"/>
              <a:buNone/>
              <a:defRPr sz="19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500"/>
              <a:buFont typeface="Arial"/>
              <a:buNone/>
              <a:defRPr sz="1900" b="0" i="0" u="none" strike="noStrike" cap="none">
                <a:solidFill>
                  <a:schemeClr val="dk1"/>
                </a:solidFill>
                <a:latin typeface="Calibri"/>
                <a:ea typeface="Calibri"/>
                <a:cs typeface="Calibri"/>
                <a:sym typeface="Calibri"/>
              </a:defRPr>
            </a:lvl9pPr>
          </a:lstStyle>
          <a:p>
            <a:endParaRPr/>
          </a:p>
        </p:txBody>
      </p:sp>
      <p:sp>
        <p:nvSpPr>
          <p:cNvPr id="104" name="Google Shape;104;g2ccf738033f_0_1224"/>
          <p:cNvSpPr txBox="1">
            <a:spLocks noGrp="1"/>
          </p:cNvSpPr>
          <p:nvPr>
            <p:ph type="ftr" idx="11"/>
          </p:nvPr>
        </p:nvSpPr>
        <p:spPr>
          <a:xfrm>
            <a:off x="4038600" y="6356350"/>
            <a:ext cx="4114800" cy="365100"/>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5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500"/>
              <a:buFont typeface="Arial"/>
              <a:buNone/>
              <a:defRPr sz="19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500"/>
              <a:buFont typeface="Arial"/>
              <a:buNone/>
              <a:defRPr sz="19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500"/>
              <a:buFont typeface="Arial"/>
              <a:buNone/>
              <a:defRPr sz="19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500"/>
              <a:buFont typeface="Arial"/>
              <a:buNone/>
              <a:defRPr sz="19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500"/>
              <a:buFont typeface="Arial"/>
              <a:buNone/>
              <a:defRPr sz="19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500"/>
              <a:buFont typeface="Arial"/>
              <a:buNone/>
              <a:defRPr sz="19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500"/>
              <a:buFont typeface="Arial"/>
              <a:buNone/>
              <a:defRPr sz="19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500"/>
              <a:buFont typeface="Arial"/>
              <a:buNone/>
              <a:defRPr sz="1900" b="0" i="0" u="none" strike="noStrike" cap="none">
                <a:solidFill>
                  <a:schemeClr val="dk1"/>
                </a:solidFill>
                <a:latin typeface="Calibri"/>
                <a:ea typeface="Calibri"/>
                <a:cs typeface="Calibri"/>
                <a:sym typeface="Calibri"/>
              </a:defRPr>
            </a:lvl9pPr>
          </a:lstStyle>
          <a:p>
            <a:endParaRPr/>
          </a:p>
        </p:txBody>
      </p:sp>
      <p:pic>
        <p:nvPicPr>
          <p:cNvPr id="105" name="Google Shape;105;g2ccf738033f_0_1224" descr="Texto, Logotipo&#10;&#10;Descrição gerada automaticamente"/>
          <p:cNvPicPr preferRelativeResize="0"/>
          <p:nvPr/>
        </p:nvPicPr>
        <p:blipFill rotWithShape="1">
          <a:blip r:embed="rId19">
            <a:alphaModFix/>
          </a:blip>
          <a:srcRect/>
          <a:stretch/>
        </p:blipFill>
        <p:spPr>
          <a:xfrm>
            <a:off x="10223877" y="6056643"/>
            <a:ext cx="1401394" cy="452436"/>
          </a:xfrm>
          <a:prstGeom prst="rect">
            <a:avLst/>
          </a:prstGeom>
          <a:noFill/>
          <a:ln>
            <a:noFill/>
          </a:ln>
        </p:spPr>
      </p:pic>
    </p:spTree>
  </p:cSld>
  <p:clrMap bg1="lt1" tx1="dk1" bg2="dk2" tx2="lt2" accent1="accent1" accent2="accent2" accent3="accent3" accent4="accent4" accent5="accent5" accent6="accent6" hlink="hlink" folHlink="folHlink"/>
  <p:sldLayoutIdLst>
    <p:sldLayoutId id="2147483667" r:id="rId1"/>
    <p:sldLayoutId id="2147483668" r:id="rId2"/>
    <p:sldLayoutId id="2147483669" r:id="rId3"/>
    <p:sldLayoutId id="2147483670" r:id="rId4"/>
    <p:sldLayoutId id="2147483671" r:id="rId5"/>
    <p:sldLayoutId id="2147483672" r:id="rId6"/>
    <p:sldLayoutId id="2147483673" r:id="rId7"/>
    <p:sldLayoutId id="2147483674" r:id="rId8"/>
    <p:sldLayoutId id="2147483675" r:id="rId9"/>
    <p:sldLayoutId id="2147483676" r:id="rId10"/>
    <p:sldLayoutId id="2147483677" r:id="rId11"/>
    <p:sldLayoutId id="2147483678" r:id="rId12"/>
    <p:sldLayoutId id="2147483679" r:id="rId13"/>
    <p:sldLayoutId id="2147483680" r:id="rId14"/>
    <p:sldLayoutId id="2147483681" r:id="rId15"/>
    <p:sldLayoutId id="2147483682" r:id="rId16"/>
    <p:sldLayoutId id="2147483683" r:id="rId17"/>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93"/>
        <p:cNvGrpSpPr/>
        <p:nvPr/>
      </p:nvGrpSpPr>
      <p:grpSpPr>
        <a:xfrm>
          <a:off x="0" y="0"/>
          <a:ext cx="0" cy="0"/>
          <a:chOff x="0" y="0"/>
          <a:chExt cx="0" cy="0"/>
        </a:xfrm>
      </p:grpSpPr>
      <p:sp>
        <p:nvSpPr>
          <p:cNvPr id="194" name="Google Shape;194;g2ccf738033f_0_185"/>
          <p:cNvSpPr txBox="1">
            <a:spLocks noGrp="1"/>
          </p:cNvSpPr>
          <p:nvPr>
            <p:ph type="title"/>
          </p:nvPr>
        </p:nvSpPr>
        <p:spPr>
          <a:xfrm>
            <a:off x="838200" y="365125"/>
            <a:ext cx="10515600" cy="1325700"/>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Arial"/>
              <a:buNone/>
              <a:defRPr sz="44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rgbClr val="000000"/>
              </a:buClr>
              <a:buSzPts val="1500"/>
              <a:buFont typeface="Arial"/>
              <a:buNone/>
              <a:defRPr sz="19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500"/>
              <a:buFont typeface="Arial"/>
              <a:buNone/>
              <a:defRPr sz="19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500"/>
              <a:buFont typeface="Arial"/>
              <a:buNone/>
              <a:defRPr sz="19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500"/>
              <a:buFont typeface="Arial"/>
              <a:buNone/>
              <a:defRPr sz="19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500"/>
              <a:buFont typeface="Arial"/>
              <a:buNone/>
              <a:defRPr sz="19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500"/>
              <a:buFont typeface="Arial"/>
              <a:buNone/>
              <a:defRPr sz="19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500"/>
              <a:buFont typeface="Arial"/>
              <a:buNone/>
              <a:defRPr sz="19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500"/>
              <a:buFont typeface="Arial"/>
              <a:buNone/>
              <a:defRPr sz="1900" b="0" i="0" u="none" strike="noStrike" cap="none">
                <a:solidFill>
                  <a:srgbClr val="000000"/>
                </a:solidFill>
                <a:latin typeface="Arial"/>
                <a:ea typeface="Arial"/>
                <a:cs typeface="Arial"/>
                <a:sym typeface="Arial"/>
              </a:defRPr>
            </a:lvl9pPr>
          </a:lstStyle>
          <a:p>
            <a:endParaRPr/>
          </a:p>
        </p:txBody>
      </p:sp>
      <p:sp>
        <p:nvSpPr>
          <p:cNvPr id="195" name="Google Shape;195;g2ccf738033f_0_185"/>
          <p:cNvSpPr txBox="1">
            <a:spLocks noGrp="1"/>
          </p:cNvSpPr>
          <p:nvPr>
            <p:ph type="body" idx="1"/>
          </p:nvPr>
        </p:nvSpPr>
        <p:spPr>
          <a:xfrm>
            <a:off x="838200" y="1825625"/>
            <a:ext cx="10515600" cy="4351200"/>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10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3pPr>
            <a:lvl4pPr marL="1828800" marR="0" lvl="3" indent="-349250" algn="l" rtl="0">
              <a:lnSpc>
                <a:spcPct val="90000"/>
              </a:lnSpc>
              <a:spcBef>
                <a:spcPts val="500"/>
              </a:spcBef>
              <a:spcAft>
                <a:spcPts val="0"/>
              </a:spcAft>
              <a:buClr>
                <a:schemeClr val="dk1"/>
              </a:buClr>
              <a:buSzPts val="1900"/>
              <a:buFont typeface="Arial"/>
              <a:buChar char="•"/>
              <a:defRPr sz="1900" b="0" i="0" u="none" strike="noStrike" cap="none">
                <a:solidFill>
                  <a:schemeClr val="dk1"/>
                </a:solidFill>
                <a:latin typeface="Arial"/>
                <a:ea typeface="Arial"/>
                <a:cs typeface="Arial"/>
                <a:sym typeface="Arial"/>
              </a:defRPr>
            </a:lvl4pPr>
            <a:lvl5pPr marL="2286000" marR="0" lvl="4" indent="-349250" algn="l" rtl="0">
              <a:lnSpc>
                <a:spcPct val="90000"/>
              </a:lnSpc>
              <a:spcBef>
                <a:spcPts val="500"/>
              </a:spcBef>
              <a:spcAft>
                <a:spcPts val="0"/>
              </a:spcAft>
              <a:buClr>
                <a:schemeClr val="dk1"/>
              </a:buClr>
              <a:buSzPts val="1900"/>
              <a:buFont typeface="Arial"/>
              <a:buChar char="•"/>
              <a:defRPr sz="1900" b="0" i="0" u="none" strike="noStrike" cap="none">
                <a:solidFill>
                  <a:schemeClr val="dk1"/>
                </a:solidFill>
                <a:latin typeface="Arial"/>
                <a:ea typeface="Arial"/>
                <a:cs typeface="Arial"/>
                <a:sym typeface="Arial"/>
              </a:defRPr>
            </a:lvl5pPr>
            <a:lvl6pPr marL="2743200" marR="0" lvl="5" indent="-349250" algn="l" rtl="0">
              <a:lnSpc>
                <a:spcPct val="90000"/>
              </a:lnSpc>
              <a:spcBef>
                <a:spcPts val="500"/>
              </a:spcBef>
              <a:spcAft>
                <a:spcPts val="0"/>
              </a:spcAft>
              <a:buClr>
                <a:schemeClr val="dk1"/>
              </a:buClr>
              <a:buSzPts val="1900"/>
              <a:buFont typeface="Arial"/>
              <a:buChar char="•"/>
              <a:defRPr sz="1900" b="0" i="0" u="none" strike="noStrike" cap="none">
                <a:solidFill>
                  <a:schemeClr val="dk1"/>
                </a:solidFill>
                <a:latin typeface="Calibri"/>
                <a:ea typeface="Calibri"/>
                <a:cs typeface="Calibri"/>
                <a:sym typeface="Calibri"/>
              </a:defRPr>
            </a:lvl6pPr>
            <a:lvl7pPr marL="3200400" marR="0" lvl="6" indent="-349250" algn="l" rtl="0">
              <a:lnSpc>
                <a:spcPct val="90000"/>
              </a:lnSpc>
              <a:spcBef>
                <a:spcPts val="500"/>
              </a:spcBef>
              <a:spcAft>
                <a:spcPts val="0"/>
              </a:spcAft>
              <a:buClr>
                <a:schemeClr val="dk1"/>
              </a:buClr>
              <a:buSzPts val="1900"/>
              <a:buFont typeface="Arial"/>
              <a:buChar char="•"/>
              <a:defRPr sz="1900" b="0" i="0" u="none" strike="noStrike" cap="none">
                <a:solidFill>
                  <a:schemeClr val="dk1"/>
                </a:solidFill>
                <a:latin typeface="Calibri"/>
                <a:ea typeface="Calibri"/>
                <a:cs typeface="Calibri"/>
                <a:sym typeface="Calibri"/>
              </a:defRPr>
            </a:lvl7pPr>
            <a:lvl8pPr marL="3657600" marR="0" lvl="7" indent="-349250" algn="l" rtl="0">
              <a:lnSpc>
                <a:spcPct val="90000"/>
              </a:lnSpc>
              <a:spcBef>
                <a:spcPts val="500"/>
              </a:spcBef>
              <a:spcAft>
                <a:spcPts val="0"/>
              </a:spcAft>
              <a:buClr>
                <a:schemeClr val="dk1"/>
              </a:buClr>
              <a:buSzPts val="1900"/>
              <a:buFont typeface="Arial"/>
              <a:buChar char="•"/>
              <a:defRPr sz="1900" b="0" i="0" u="none" strike="noStrike" cap="none">
                <a:solidFill>
                  <a:schemeClr val="dk1"/>
                </a:solidFill>
                <a:latin typeface="Calibri"/>
                <a:ea typeface="Calibri"/>
                <a:cs typeface="Calibri"/>
                <a:sym typeface="Calibri"/>
              </a:defRPr>
            </a:lvl8pPr>
            <a:lvl9pPr marL="4114800" marR="0" lvl="8" indent="-349250" algn="l" rtl="0">
              <a:lnSpc>
                <a:spcPct val="90000"/>
              </a:lnSpc>
              <a:spcBef>
                <a:spcPts val="500"/>
              </a:spcBef>
              <a:spcAft>
                <a:spcPts val="0"/>
              </a:spcAft>
              <a:buClr>
                <a:schemeClr val="dk1"/>
              </a:buClr>
              <a:buSzPts val="1900"/>
              <a:buFont typeface="Arial"/>
              <a:buChar char="•"/>
              <a:defRPr sz="1900" b="0" i="0" u="none" strike="noStrike" cap="none">
                <a:solidFill>
                  <a:schemeClr val="dk1"/>
                </a:solidFill>
                <a:latin typeface="Calibri"/>
                <a:ea typeface="Calibri"/>
                <a:cs typeface="Calibri"/>
                <a:sym typeface="Calibri"/>
              </a:defRPr>
            </a:lvl9pPr>
          </a:lstStyle>
          <a:p>
            <a:endParaRPr/>
          </a:p>
        </p:txBody>
      </p:sp>
      <p:sp>
        <p:nvSpPr>
          <p:cNvPr id="196" name="Google Shape;196;g2ccf738033f_0_185"/>
          <p:cNvSpPr txBox="1">
            <a:spLocks noGrp="1"/>
          </p:cNvSpPr>
          <p:nvPr>
            <p:ph type="dt" idx="10"/>
          </p:nvPr>
        </p:nvSpPr>
        <p:spPr>
          <a:xfrm>
            <a:off x="838200" y="6356350"/>
            <a:ext cx="2743200" cy="365100"/>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500"/>
              <a:buFont typeface="Arial"/>
              <a:buNone/>
              <a:defRPr sz="1200" b="0" i="0" u="none" strike="noStrike" cap="none">
                <a:solidFill>
                  <a:srgbClr val="888888"/>
                </a:solidFill>
                <a:latin typeface="Arial"/>
                <a:ea typeface="Arial"/>
                <a:cs typeface="Arial"/>
                <a:sym typeface="Arial"/>
              </a:defRPr>
            </a:lvl1pPr>
            <a:lvl2pPr marR="0" lvl="1" algn="l" rtl="0">
              <a:lnSpc>
                <a:spcPct val="100000"/>
              </a:lnSpc>
              <a:spcBef>
                <a:spcPts val="0"/>
              </a:spcBef>
              <a:spcAft>
                <a:spcPts val="0"/>
              </a:spcAft>
              <a:buClr>
                <a:srgbClr val="000000"/>
              </a:buClr>
              <a:buSzPts val="1500"/>
              <a:buFont typeface="Arial"/>
              <a:buNone/>
              <a:defRPr sz="19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500"/>
              <a:buFont typeface="Arial"/>
              <a:buNone/>
              <a:defRPr sz="19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500"/>
              <a:buFont typeface="Arial"/>
              <a:buNone/>
              <a:defRPr sz="19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500"/>
              <a:buFont typeface="Arial"/>
              <a:buNone/>
              <a:defRPr sz="19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500"/>
              <a:buFont typeface="Arial"/>
              <a:buNone/>
              <a:defRPr sz="19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500"/>
              <a:buFont typeface="Arial"/>
              <a:buNone/>
              <a:defRPr sz="19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500"/>
              <a:buFont typeface="Arial"/>
              <a:buNone/>
              <a:defRPr sz="19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500"/>
              <a:buFont typeface="Arial"/>
              <a:buNone/>
              <a:defRPr sz="1900" b="0" i="0" u="none" strike="noStrike" cap="none">
                <a:solidFill>
                  <a:schemeClr val="dk1"/>
                </a:solidFill>
                <a:latin typeface="Calibri"/>
                <a:ea typeface="Calibri"/>
                <a:cs typeface="Calibri"/>
                <a:sym typeface="Calibri"/>
              </a:defRPr>
            </a:lvl9pPr>
          </a:lstStyle>
          <a:p>
            <a:endParaRPr/>
          </a:p>
        </p:txBody>
      </p:sp>
      <p:sp>
        <p:nvSpPr>
          <p:cNvPr id="197" name="Google Shape;197;g2ccf738033f_0_185"/>
          <p:cNvSpPr txBox="1">
            <a:spLocks noGrp="1"/>
          </p:cNvSpPr>
          <p:nvPr>
            <p:ph type="ftr" idx="11"/>
          </p:nvPr>
        </p:nvSpPr>
        <p:spPr>
          <a:xfrm>
            <a:off x="4038600" y="6356350"/>
            <a:ext cx="4114800" cy="365100"/>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500"/>
              <a:buFont typeface="Arial"/>
              <a:buNone/>
              <a:defRPr sz="1200" b="0" i="0" u="none" strike="noStrike" cap="none">
                <a:solidFill>
                  <a:srgbClr val="888888"/>
                </a:solidFill>
                <a:latin typeface="Arial"/>
                <a:ea typeface="Arial"/>
                <a:cs typeface="Arial"/>
                <a:sym typeface="Arial"/>
              </a:defRPr>
            </a:lvl1pPr>
            <a:lvl2pPr marR="0" lvl="1" algn="l" rtl="0">
              <a:lnSpc>
                <a:spcPct val="100000"/>
              </a:lnSpc>
              <a:spcBef>
                <a:spcPts val="0"/>
              </a:spcBef>
              <a:spcAft>
                <a:spcPts val="0"/>
              </a:spcAft>
              <a:buClr>
                <a:srgbClr val="000000"/>
              </a:buClr>
              <a:buSzPts val="1500"/>
              <a:buFont typeface="Arial"/>
              <a:buNone/>
              <a:defRPr sz="19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500"/>
              <a:buFont typeface="Arial"/>
              <a:buNone/>
              <a:defRPr sz="19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500"/>
              <a:buFont typeface="Arial"/>
              <a:buNone/>
              <a:defRPr sz="19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500"/>
              <a:buFont typeface="Arial"/>
              <a:buNone/>
              <a:defRPr sz="19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500"/>
              <a:buFont typeface="Arial"/>
              <a:buNone/>
              <a:defRPr sz="19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500"/>
              <a:buFont typeface="Arial"/>
              <a:buNone/>
              <a:defRPr sz="19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500"/>
              <a:buFont typeface="Arial"/>
              <a:buNone/>
              <a:defRPr sz="19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500"/>
              <a:buFont typeface="Arial"/>
              <a:buNone/>
              <a:defRPr sz="1900" b="0" i="0" u="none" strike="noStrike" cap="none">
                <a:solidFill>
                  <a:schemeClr val="dk1"/>
                </a:solidFill>
                <a:latin typeface="Calibri"/>
                <a:ea typeface="Calibri"/>
                <a:cs typeface="Calibri"/>
                <a:sym typeface="Calibri"/>
              </a:defRPr>
            </a:lvl9pPr>
          </a:lstStyle>
          <a:p>
            <a:endParaRPr/>
          </a:p>
        </p:txBody>
      </p:sp>
      <p:pic>
        <p:nvPicPr>
          <p:cNvPr id="198" name="Google Shape;198;g2ccf738033f_0_185" descr="Texto, Logotipo&#10;&#10;Descrição gerada automaticamente"/>
          <p:cNvPicPr preferRelativeResize="0"/>
          <p:nvPr/>
        </p:nvPicPr>
        <p:blipFill rotWithShape="1">
          <a:blip r:embed="rId14">
            <a:alphaModFix/>
          </a:blip>
          <a:srcRect/>
          <a:stretch/>
        </p:blipFill>
        <p:spPr>
          <a:xfrm>
            <a:off x="10223877" y="6056643"/>
            <a:ext cx="1401387" cy="452437"/>
          </a:xfrm>
          <a:prstGeom prst="rect">
            <a:avLst/>
          </a:prstGeom>
          <a:noFill/>
          <a:ln>
            <a:noFill/>
          </a:ln>
        </p:spPr>
      </p:pic>
    </p:spTree>
  </p:cSld>
  <p:clrMap bg1="lt1" tx1="dk1" bg2="dk2" tx2="lt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 id="2147483696" r:id="rId12"/>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7" Type="http://schemas.openxmlformats.org/officeDocument/2006/relationships/image" Target="../media/image12.png"/><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8.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8.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8.xml"/></Relationships>
</file>

<file path=ppt/slides/_rels/slide17.xml.rels><?xml version="1.0" encoding="UTF-8" standalone="yes"?>
<Relationships xmlns="http://schemas.openxmlformats.org/package/2006/relationships"><Relationship Id="rId3" Type="http://schemas.openxmlformats.org/officeDocument/2006/relationships/image" Target="../media/image13.png"/><Relationship Id="rId7" Type="http://schemas.openxmlformats.org/officeDocument/2006/relationships/image" Target="../media/image17.png"/><Relationship Id="rId2" Type="http://schemas.openxmlformats.org/officeDocument/2006/relationships/notesSlide" Target="../notesSlides/notesSlide17.xml"/><Relationship Id="rId1" Type="http://schemas.openxmlformats.org/officeDocument/2006/relationships/slideLayout" Target="../slideLayouts/slideLayout19.xml"/><Relationship Id="rId6" Type="http://schemas.openxmlformats.org/officeDocument/2006/relationships/image" Target="../media/image16.png"/><Relationship Id="rId5" Type="http://schemas.openxmlformats.org/officeDocument/2006/relationships/image" Target="../media/image15.jpg"/><Relationship Id="rId4" Type="http://schemas.openxmlformats.org/officeDocument/2006/relationships/image" Target="../media/image14.png"/></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8.xml"/></Relationships>
</file>

<file path=ppt/slides/_rels/slide1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9.xml"/><Relationship Id="rId1" Type="http://schemas.openxmlformats.org/officeDocument/2006/relationships/slideLayout" Target="../slideLayouts/slideLayout20.xml"/><Relationship Id="rId4" Type="http://schemas.openxmlformats.org/officeDocument/2006/relationships/image" Target="../media/image18.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8.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8.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8.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8.xml"/></Relationships>
</file>

<file path=ppt/slides/_rels/slide2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4.xml"/><Relationship Id="rId1" Type="http://schemas.openxmlformats.org/officeDocument/2006/relationships/slideLayout" Target="../slideLayouts/slideLayout21.xml"/><Relationship Id="rId4" Type="http://schemas.openxmlformats.org/officeDocument/2006/relationships/image" Target="../media/image20.png"/></Relationships>
</file>

<file path=ppt/slides/_rels/slide2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5.xml"/><Relationship Id="rId1" Type="http://schemas.openxmlformats.org/officeDocument/2006/relationships/slideLayout" Target="../slideLayouts/slideLayout21.xml"/><Relationship Id="rId4" Type="http://schemas.openxmlformats.org/officeDocument/2006/relationships/image" Target="../media/image22.png"/></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8.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8.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8.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8.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8.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8.xml"/></Relationships>
</file>

<file path=ppt/slides/_rels/slide32.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32.xml"/><Relationship Id="rId1" Type="http://schemas.openxmlformats.org/officeDocument/2006/relationships/slideLayout" Target="../slideLayouts/slideLayout18.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18.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18.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18.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18.xml"/></Relationships>
</file>

<file path=ppt/slides/_rels/slide37.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37.xml"/><Relationship Id="rId1" Type="http://schemas.openxmlformats.org/officeDocument/2006/relationships/slideLayout" Target="../slideLayouts/slideLayout21.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1.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1.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1.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1.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1.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hyperlink" Target="https://www.publicdomainpictures.net/pt/view-image.php?image=437369&amp;picture=teia-de-aranha-teia-natureza" TargetMode="External"/><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5.jpg"/></Relationships>
</file>

<file path=ppt/slides/_rels/slide50.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2.xml"/><Relationship Id="rId1" Type="http://schemas.openxmlformats.org/officeDocument/2006/relationships/slideLayout" Target="../slideLayouts/slideLayout35.xml"/><Relationship Id="rId5" Type="http://schemas.openxmlformats.org/officeDocument/2006/relationships/image" Target="../media/image4.png"/><Relationship Id="rId4" Type="http://schemas.openxmlformats.org/officeDocument/2006/relationships/image" Target="../media/image30.png"/></Relationships>
</file>

<file path=ppt/slides/_rels/slide6.xml.rels><?xml version="1.0" encoding="UTF-8" standalone="yes"?>
<Relationships xmlns="http://schemas.openxmlformats.org/package/2006/relationships"><Relationship Id="rId3" Type="http://schemas.openxmlformats.org/officeDocument/2006/relationships/hyperlink" Target="https://35.bienal.org.br" TargetMode="External"/><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hyperlink" Target="https://www.youtube.com/watch?v=D183rwzope4" TargetMode="Externa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272"/>
        <p:cNvGrpSpPr/>
        <p:nvPr/>
      </p:nvGrpSpPr>
      <p:grpSpPr>
        <a:xfrm>
          <a:off x="0" y="0"/>
          <a:ext cx="0" cy="0"/>
          <a:chOff x="0" y="0"/>
          <a:chExt cx="0" cy="0"/>
        </a:xfrm>
      </p:grpSpPr>
      <p:pic>
        <p:nvPicPr>
          <p:cNvPr id="273" name="Google Shape;273;g3cda7d82260_0_0" descr="Pessoas sentadas ao redor de uma mesa verde&#10;&#10;Descrição gerada automaticamente com confiança média"/>
          <p:cNvPicPr preferRelativeResize="0"/>
          <p:nvPr/>
        </p:nvPicPr>
        <p:blipFill rotWithShape="1">
          <a:blip r:embed="rId3">
            <a:alphaModFix/>
          </a:blip>
          <a:srcRect l="26885" b="6847"/>
          <a:stretch/>
        </p:blipFill>
        <p:spPr>
          <a:xfrm>
            <a:off x="0" y="-2"/>
            <a:ext cx="7177232" cy="6858000"/>
          </a:xfrm>
          <a:prstGeom prst="rect">
            <a:avLst/>
          </a:prstGeom>
          <a:noFill/>
          <a:ln>
            <a:noFill/>
          </a:ln>
        </p:spPr>
      </p:pic>
      <p:sp>
        <p:nvSpPr>
          <p:cNvPr id="274" name="Google Shape;274;g3cda7d82260_0_0"/>
          <p:cNvSpPr/>
          <p:nvPr/>
        </p:nvSpPr>
        <p:spPr>
          <a:xfrm>
            <a:off x="6496050" y="-266700"/>
            <a:ext cx="5829300" cy="7162800"/>
          </a:xfrm>
          <a:custGeom>
            <a:avLst/>
            <a:gdLst/>
            <a:ahLst/>
            <a:cxnLst/>
            <a:rect l="l" t="t" r="r" b="b"/>
            <a:pathLst>
              <a:path w="5829300" h="7162800" extrusionOk="0">
                <a:moveTo>
                  <a:pt x="5829300" y="76200"/>
                </a:moveTo>
                <a:lnTo>
                  <a:pt x="0" y="0"/>
                </a:lnTo>
                <a:lnTo>
                  <a:pt x="1104900" y="2838450"/>
                </a:lnTo>
                <a:lnTo>
                  <a:pt x="95250" y="5810250"/>
                </a:lnTo>
                <a:lnTo>
                  <a:pt x="666750" y="7162800"/>
                </a:lnTo>
                <a:lnTo>
                  <a:pt x="5791200" y="7124700"/>
                </a:lnTo>
                <a:lnTo>
                  <a:pt x="5829300" y="76200"/>
                </a:lnTo>
                <a:close/>
              </a:path>
            </a:pathLst>
          </a:cu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900"/>
              <a:buFont typeface="Calibri"/>
              <a:buNone/>
            </a:pPr>
            <a:endParaRPr sz="1900" b="0" i="0" u="none" strike="noStrike" cap="none">
              <a:solidFill>
                <a:srgbClr val="FFFFFF"/>
              </a:solidFill>
              <a:latin typeface="Arial"/>
              <a:ea typeface="Arial"/>
              <a:cs typeface="Arial"/>
              <a:sym typeface="Arial"/>
            </a:endParaRPr>
          </a:p>
        </p:txBody>
      </p:sp>
      <p:sp>
        <p:nvSpPr>
          <p:cNvPr id="275" name="Google Shape;275;g3cda7d82260_0_0"/>
          <p:cNvSpPr/>
          <p:nvPr/>
        </p:nvSpPr>
        <p:spPr>
          <a:xfrm>
            <a:off x="7942796" y="2055429"/>
            <a:ext cx="4249200" cy="646500"/>
          </a:xfrm>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Clr>
                <a:srgbClr val="000000"/>
              </a:buClr>
              <a:buSzPts val="2400"/>
              <a:buFont typeface="Arial"/>
              <a:buNone/>
            </a:pPr>
            <a:r>
              <a:rPr lang="en-US" sz="3600" b="1" i="0" u="none" strike="noStrike" cap="none">
                <a:solidFill>
                  <a:srgbClr val="747678"/>
                </a:solidFill>
                <a:latin typeface="Arial"/>
                <a:ea typeface="Arial"/>
                <a:cs typeface="Arial"/>
                <a:sym typeface="Arial"/>
              </a:rPr>
              <a:t>Trilhos da Alfabetização</a:t>
            </a:r>
            <a:endParaRPr sz="3600" b="1" i="0" u="none" strike="noStrike" cap="none">
              <a:solidFill>
                <a:srgbClr val="747678"/>
              </a:solidFill>
              <a:latin typeface="Arial"/>
              <a:ea typeface="Arial"/>
              <a:cs typeface="Arial"/>
              <a:sym typeface="Arial"/>
            </a:endParaRPr>
          </a:p>
          <a:p>
            <a:pPr marL="0" marR="0" lvl="0" indent="0" algn="r" rtl="0">
              <a:lnSpc>
                <a:spcPct val="100000"/>
              </a:lnSpc>
              <a:spcBef>
                <a:spcPts val="0"/>
              </a:spcBef>
              <a:spcAft>
                <a:spcPts val="0"/>
              </a:spcAft>
              <a:buClr>
                <a:srgbClr val="000000"/>
              </a:buClr>
              <a:buSzPts val="2400"/>
              <a:buFont typeface="Arial"/>
              <a:buNone/>
            </a:pPr>
            <a:r>
              <a:rPr lang="en-US" sz="3600" b="1" i="0" u="none" strike="noStrike" cap="none">
                <a:solidFill>
                  <a:srgbClr val="747678"/>
                </a:solidFill>
                <a:latin typeface="Arial"/>
                <a:ea typeface="Arial"/>
                <a:cs typeface="Arial"/>
                <a:sym typeface="Arial"/>
              </a:rPr>
              <a:t>Professores/as de 4º e 5º Anos</a:t>
            </a:r>
            <a:endParaRPr sz="3600" b="1" i="0" u="none" strike="noStrike" cap="none">
              <a:solidFill>
                <a:srgbClr val="747678"/>
              </a:solidFill>
              <a:latin typeface="Arial"/>
              <a:ea typeface="Arial"/>
              <a:cs typeface="Arial"/>
              <a:sym typeface="Arial"/>
            </a:endParaRPr>
          </a:p>
          <a:p>
            <a:pPr marL="0" marR="0" lvl="0" indent="0" algn="r" rtl="0">
              <a:lnSpc>
                <a:spcPct val="100000"/>
              </a:lnSpc>
              <a:spcBef>
                <a:spcPts val="0"/>
              </a:spcBef>
              <a:spcAft>
                <a:spcPts val="0"/>
              </a:spcAft>
              <a:buClr>
                <a:srgbClr val="000000"/>
              </a:buClr>
              <a:buSzPts val="2400"/>
              <a:buFont typeface="Arial"/>
              <a:buNone/>
            </a:pPr>
            <a:r>
              <a:rPr lang="en-US" sz="3600" b="1" i="0" u="none" strike="noStrike" cap="none">
                <a:solidFill>
                  <a:srgbClr val="747678"/>
                </a:solidFill>
                <a:latin typeface="Arial"/>
                <a:ea typeface="Arial"/>
                <a:cs typeface="Arial"/>
                <a:sym typeface="Arial"/>
              </a:rPr>
              <a:t>Ciclo 1- 2026</a:t>
            </a:r>
            <a:endParaRPr sz="3600" b="1" i="0" u="none" strike="noStrike" cap="none">
              <a:solidFill>
                <a:srgbClr val="747678"/>
              </a:solidFill>
              <a:latin typeface="Arial"/>
              <a:ea typeface="Arial"/>
              <a:cs typeface="Arial"/>
              <a:sym typeface="Arial"/>
            </a:endParaRPr>
          </a:p>
          <a:p>
            <a:pPr marL="0" marR="0" lvl="0" indent="0" algn="r" rtl="0">
              <a:lnSpc>
                <a:spcPct val="100000"/>
              </a:lnSpc>
              <a:spcBef>
                <a:spcPts val="0"/>
              </a:spcBef>
              <a:spcAft>
                <a:spcPts val="0"/>
              </a:spcAft>
              <a:buClr>
                <a:srgbClr val="000000"/>
              </a:buClr>
              <a:buSzPts val="2400"/>
              <a:buFont typeface="Arial"/>
              <a:buNone/>
            </a:pPr>
            <a:endParaRPr sz="3600" b="1" i="0" u="none" strike="noStrike" cap="none">
              <a:solidFill>
                <a:srgbClr val="747678"/>
              </a:solidFill>
              <a:latin typeface="Arial"/>
              <a:ea typeface="Arial"/>
              <a:cs typeface="Arial"/>
              <a:sym typeface="Arial"/>
            </a:endParaRPr>
          </a:p>
        </p:txBody>
      </p:sp>
      <p:sp>
        <p:nvSpPr>
          <p:cNvPr id="276" name="Google Shape;276;g3cda7d82260_0_0"/>
          <p:cNvSpPr/>
          <p:nvPr/>
        </p:nvSpPr>
        <p:spPr>
          <a:xfrm>
            <a:off x="5810250" y="-457200"/>
            <a:ext cx="1443663" cy="7944455"/>
          </a:xfrm>
          <a:custGeom>
            <a:avLst/>
            <a:gdLst/>
            <a:ahLst/>
            <a:cxnLst/>
            <a:rect l="l" t="t" r="r" b="b"/>
            <a:pathLst>
              <a:path w="1443663" h="7944455" extrusionOk="0">
                <a:moveTo>
                  <a:pt x="0" y="0"/>
                </a:moveTo>
                <a:cubicBezTo>
                  <a:pt x="650875" y="1011237"/>
                  <a:pt x="1301750" y="2022475"/>
                  <a:pt x="1428750" y="3067050"/>
                </a:cubicBezTo>
                <a:cubicBezTo>
                  <a:pt x="1555750" y="4111625"/>
                  <a:pt x="831850" y="5480050"/>
                  <a:pt x="762000" y="6267450"/>
                </a:cubicBezTo>
                <a:cubicBezTo>
                  <a:pt x="692150" y="7054850"/>
                  <a:pt x="962025" y="7534275"/>
                  <a:pt x="1009650" y="7791450"/>
                </a:cubicBezTo>
                <a:cubicBezTo>
                  <a:pt x="1057275" y="8048625"/>
                  <a:pt x="1052512" y="7929562"/>
                  <a:pt x="1047750" y="7810500"/>
                </a:cubicBezTo>
              </a:path>
            </a:pathLst>
          </a:custGeom>
          <a:noFill/>
          <a:ln w="381000" cap="flat" cmpd="sng">
            <a:solidFill>
              <a:srgbClr val="007E79"/>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900"/>
              <a:buFont typeface="Calibri"/>
              <a:buNone/>
            </a:pPr>
            <a:endParaRPr sz="1900" b="0" i="0" u="none" strike="noStrike" cap="none">
              <a:solidFill>
                <a:srgbClr val="FFFFFF"/>
              </a:solidFill>
              <a:latin typeface="Arial"/>
              <a:ea typeface="Arial"/>
              <a:cs typeface="Arial"/>
              <a:sym typeface="Arial"/>
            </a:endParaRPr>
          </a:p>
        </p:txBody>
      </p:sp>
      <p:sp>
        <p:nvSpPr>
          <p:cNvPr id="277" name="Google Shape;277;g3cda7d82260_0_0"/>
          <p:cNvSpPr/>
          <p:nvPr/>
        </p:nvSpPr>
        <p:spPr>
          <a:xfrm>
            <a:off x="5787773" y="-457200"/>
            <a:ext cx="1443663" cy="7944455"/>
          </a:xfrm>
          <a:custGeom>
            <a:avLst/>
            <a:gdLst/>
            <a:ahLst/>
            <a:cxnLst/>
            <a:rect l="l" t="t" r="r" b="b"/>
            <a:pathLst>
              <a:path w="1443663" h="7944455" extrusionOk="0">
                <a:moveTo>
                  <a:pt x="0" y="0"/>
                </a:moveTo>
                <a:cubicBezTo>
                  <a:pt x="650875" y="1011237"/>
                  <a:pt x="1301750" y="2022475"/>
                  <a:pt x="1428750" y="3067050"/>
                </a:cubicBezTo>
                <a:cubicBezTo>
                  <a:pt x="1555750" y="4111625"/>
                  <a:pt x="831850" y="5480050"/>
                  <a:pt x="762000" y="6267450"/>
                </a:cubicBezTo>
                <a:cubicBezTo>
                  <a:pt x="692150" y="7054850"/>
                  <a:pt x="962025" y="7534275"/>
                  <a:pt x="1009650" y="7791450"/>
                </a:cubicBezTo>
                <a:cubicBezTo>
                  <a:pt x="1057275" y="8048625"/>
                  <a:pt x="1052512" y="7929562"/>
                  <a:pt x="1047750" y="7810500"/>
                </a:cubicBezTo>
              </a:path>
            </a:pathLst>
          </a:custGeom>
          <a:noFill/>
          <a:ln w="190500" cap="rnd" cmpd="sng">
            <a:solidFill>
              <a:srgbClr val="E6AC22"/>
            </a:solidFill>
            <a:prstDash val="dot"/>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900"/>
              <a:buFont typeface="Calibri"/>
              <a:buNone/>
            </a:pPr>
            <a:endParaRPr sz="1900" b="0" i="0" u="none" strike="noStrike" cap="none">
              <a:solidFill>
                <a:srgbClr val="FFFFFF"/>
              </a:solidFill>
              <a:latin typeface="Arial"/>
              <a:ea typeface="Arial"/>
              <a:cs typeface="Arial"/>
              <a:sym typeface="Arial"/>
            </a:endParaRPr>
          </a:p>
        </p:txBody>
      </p:sp>
      <p:sp>
        <p:nvSpPr>
          <p:cNvPr id="278" name="Google Shape;278;g3cda7d82260_0_0"/>
          <p:cNvSpPr/>
          <p:nvPr/>
        </p:nvSpPr>
        <p:spPr>
          <a:xfrm>
            <a:off x="6172026" y="-543229"/>
            <a:ext cx="1443663" cy="7944455"/>
          </a:xfrm>
          <a:custGeom>
            <a:avLst/>
            <a:gdLst/>
            <a:ahLst/>
            <a:cxnLst/>
            <a:rect l="l" t="t" r="r" b="b"/>
            <a:pathLst>
              <a:path w="1443663" h="7944455" extrusionOk="0">
                <a:moveTo>
                  <a:pt x="0" y="0"/>
                </a:moveTo>
                <a:cubicBezTo>
                  <a:pt x="650875" y="1011237"/>
                  <a:pt x="1301750" y="2022475"/>
                  <a:pt x="1428750" y="3067050"/>
                </a:cubicBezTo>
                <a:cubicBezTo>
                  <a:pt x="1555750" y="4111625"/>
                  <a:pt x="831850" y="5480050"/>
                  <a:pt x="762000" y="6267450"/>
                </a:cubicBezTo>
                <a:cubicBezTo>
                  <a:pt x="692150" y="7054850"/>
                  <a:pt x="962025" y="7534275"/>
                  <a:pt x="1009650" y="7791450"/>
                </a:cubicBezTo>
                <a:cubicBezTo>
                  <a:pt x="1057275" y="8048625"/>
                  <a:pt x="1052512" y="7929562"/>
                  <a:pt x="1047750" y="7810500"/>
                </a:cubicBezTo>
              </a:path>
            </a:pathLst>
          </a:custGeom>
          <a:noFill/>
          <a:ln w="381000" cap="flat" cmpd="sng">
            <a:solidFill>
              <a:srgbClr val="E6AC22"/>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900"/>
              <a:buFont typeface="Calibri"/>
              <a:buNone/>
            </a:pPr>
            <a:endParaRPr sz="1900" b="0" i="0" u="none" strike="noStrike" cap="none">
              <a:solidFill>
                <a:srgbClr val="FFFFFF"/>
              </a:solidFill>
              <a:latin typeface="Arial"/>
              <a:ea typeface="Arial"/>
              <a:cs typeface="Arial"/>
              <a:sym typeface="Arial"/>
            </a:endParaRPr>
          </a:p>
        </p:txBody>
      </p:sp>
      <p:sp>
        <p:nvSpPr>
          <p:cNvPr id="279" name="Google Shape;279;g3cda7d82260_0_0"/>
          <p:cNvSpPr/>
          <p:nvPr/>
        </p:nvSpPr>
        <p:spPr>
          <a:xfrm>
            <a:off x="5446982" y="-371171"/>
            <a:ext cx="1443663" cy="7944455"/>
          </a:xfrm>
          <a:custGeom>
            <a:avLst/>
            <a:gdLst/>
            <a:ahLst/>
            <a:cxnLst/>
            <a:rect l="l" t="t" r="r" b="b"/>
            <a:pathLst>
              <a:path w="1443663" h="7944455" extrusionOk="0">
                <a:moveTo>
                  <a:pt x="0" y="0"/>
                </a:moveTo>
                <a:cubicBezTo>
                  <a:pt x="650875" y="1011237"/>
                  <a:pt x="1301750" y="2022475"/>
                  <a:pt x="1428750" y="3067050"/>
                </a:cubicBezTo>
                <a:cubicBezTo>
                  <a:pt x="1555750" y="4111625"/>
                  <a:pt x="831850" y="5480050"/>
                  <a:pt x="762000" y="6267450"/>
                </a:cubicBezTo>
                <a:cubicBezTo>
                  <a:pt x="692150" y="7054850"/>
                  <a:pt x="962025" y="7534275"/>
                  <a:pt x="1009650" y="7791450"/>
                </a:cubicBezTo>
                <a:cubicBezTo>
                  <a:pt x="1057275" y="8048625"/>
                  <a:pt x="1052512" y="7929562"/>
                  <a:pt x="1047750" y="7810500"/>
                </a:cubicBezTo>
              </a:path>
            </a:pathLst>
          </a:custGeom>
          <a:noFill/>
          <a:ln w="381000" cap="flat" cmpd="sng">
            <a:solidFill>
              <a:srgbClr val="FFFFF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900"/>
              <a:buFont typeface="Calibri"/>
              <a:buNone/>
            </a:pPr>
            <a:endParaRPr sz="1900" b="0" i="0" u="none" strike="noStrike" cap="none">
              <a:solidFill>
                <a:srgbClr val="FFFFFF"/>
              </a:solidFill>
              <a:latin typeface="Arial"/>
              <a:ea typeface="Arial"/>
              <a:cs typeface="Arial"/>
              <a:sym typeface="Arial"/>
            </a:endParaRPr>
          </a:p>
        </p:txBody>
      </p:sp>
      <p:pic>
        <p:nvPicPr>
          <p:cNvPr id="280" name="Google Shape;280;g3cda7d82260_0_0" descr="Texto, Logotipo&#10;&#10;Descrição gerada automaticamente"/>
          <p:cNvPicPr preferRelativeResize="0"/>
          <p:nvPr/>
        </p:nvPicPr>
        <p:blipFill rotWithShape="1">
          <a:blip r:embed="rId4">
            <a:alphaModFix/>
          </a:blip>
          <a:srcRect/>
          <a:stretch/>
        </p:blipFill>
        <p:spPr>
          <a:xfrm>
            <a:off x="9831136" y="202441"/>
            <a:ext cx="1934631" cy="624594"/>
          </a:xfrm>
          <a:prstGeom prst="rect">
            <a:avLst/>
          </a:prstGeom>
          <a:noFill/>
          <a:ln>
            <a:noFill/>
          </a:ln>
        </p:spPr>
      </p:pic>
      <p:sp>
        <p:nvSpPr>
          <p:cNvPr id="281" name="Google Shape;281;g3cda7d82260_0_0"/>
          <p:cNvSpPr/>
          <p:nvPr/>
        </p:nvSpPr>
        <p:spPr>
          <a:xfrm>
            <a:off x="8740578" y="5943152"/>
            <a:ext cx="3025200" cy="400500"/>
          </a:xfrm>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Clr>
                <a:srgbClr val="000000"/>
              </a:buClr>
              <a:buSzPts val="2000"/>
              <a:buFont typeface="Arial"/>
              <a:buNone/>
            </a:pPr>
            <a:r>
              <a:rPr lang="en-US" sz="3100" b="1">
                <a:solidFill>
                  <a:srgbClr val="747678"/>
                </a:solidFill>
              </a:rPr>
              <a:t>Rio Piracicaba</a:t>
            </a:r>
            <a:endParaRPr sz="2500" b="0" i="0" u="none" strike="noStrike" cap="none">
              <a:solidFill>
                <a:srgbClr val="000000"/>
              </a:solidFill>
              <a:latin typeface="Arial"/>
              <a:ea typeface="Arial"/>
              <a:cs typeface="Arial"/>
              <a:sym typeface="Arial"/>
            </a:endParaRPr>
          </a:p>
        </p:txBody>
      </p:sp>
      <p:pic>
        <p:nvPicPr>
          <p:cNvPr id="282" name="Google Shape;282;g3cda7d82260_0_0" descr="Imagem digital fictícia de personagem de desenho animado&#10;&#10;Descrição gerada automaticamente com confiança média"/>
          <p:cNvPicPr preferRelativeResize="0"/>
          <p:nvPr/>
        </p:nvPicPr>
        <p:blipFill rotWithShape="1">
          <a:blip r:embed="rId5">
            <a:alphaModFix/>
          </a:blip>
          <a:srcRect/>
          <a:stretch/>
        </p:blipFill>
        <p:spPr>
          <a:xfrm>
            <a:off x="8580147" y="50687"/>
            <a:ext cx="928100" cy="928100"/>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348"/>
        <p:cNvGrpSpPr/>
        <p:nvPr/>
      </p:nvGrpSpPr>
      <p:grpSpPr>
        <a:xfrm>
          <a:off x="0" y="0"/>
          <a:ext cx="0" cy="0"/>
          <a:chOff x="0" y="0"/>
          <a:chExt cx="0" cy="0"/>
        </a:xfrm>
      </p:grpSpPr>
      <p:sp>
        <p:nvSpPr>
          <p:cNvPr id="349" name="Google Shape;349;g33f43b67975_0_6"/>
          <p:cNvSpPr txBox="1">
            <a:spLocks noGrp="1"/>
          </p:cNvSpPr>
          <p:nvPr>
            <p:ph type="ctrTitle"/>
          </p:nvPr>
        </p:nvSpPr>
        <p:spPr>
          <a:xfrm>
            <a:off x="181095" y="2859002"/>
            <a:ext cx="11193900" cy="1145100"/>
          </a:xfrm>
          <a:prstGeom prst="rect">
            <a:avLst/>
          </a:prstGeom>
          <a:noFill/>
          <a:ln>
            <a:noFill/>
          </a:ln>
        </p:spPr>
        <p:txBody>
          <a:bodyPr spcFirstLastPara="1" wrap="square" lIns="91425" tIns="45700" rIns="91425" bIns="45700" anchor="ctr" anchorCtr="0">
            <a:normAutofit fontScale="90000"/>
          </a:bodyPr>
          <a:lstStyle/>
          <a:p>
            <a:pPr marL="0" lvl="0" indent="0" algn="ctr" rtl="0">
              <a:lnSpc>
                <a:spcPct val="100000"/>
              </a:lnSpc>
              <a:spcBef>
                <a:spcPts val="0"/>
              </a:spcBef>
              <a:spcAft>
                <a:spcPts val="0"/>
              </a:spcAft>
              <a:buClr>
                <a:schemeClr val="dk1"/>
              </a:buClr>
              <a:buSzPct val="100000"/>
              <a:buFont typeface="Arial"/>
              <a:buNone/>
            </a:pPr>
            <a:r>
              <a:rPr lang="en-US" b="1">
                <a:solidFill>
                  <a:srgbClr val="107F7B"/>
                </a:solidFill>
                <a:latin typeface="Arial"/>
                <a:ea typeface="Arial"/>
                <a:cs typeface="Arial"/>
                <a:sym typeface="Arial"/>
              </a:rPr>
              <a:t>Quais impressões, sensações ou imagens o poema desperta em vocês? </a:t>
            </a:r>
            <a:endParaRPr b="1">
              <a:solidFill>
                <a:srgbClr val="107F7B"/>
              </a:solidFill>
              <a:latin typeface="Arial"/>
              <a:ea typeface="Arial"/>
              <a:cs typeface="Arial"/>
              <a:sym typeface="Arial"/>
            </a:endParaRPr>
          </a:p>
          <a:p>
            <a:pPr marL="0" lvl="0" indent="0" algn="ctr" rtl="0">
              <a:lnSpc>
                <a:spcPct val="100000"/>
              </a:lnSpc>
              <a:spcBef>
                <a:spcPts val="0"/>
              </a:spcBef>
              <a:spcAft>
                <a:spcPts val="0"/>
              </a:spcAft>
              <a:buClr>
                <a:schemeClr val="dk1"/>
              </a:buClr>
              <a:buSzPct val="100000"/>
              <a:buFont typeface="Arial"/>
              <a:buNone/>
            </a:pPr>
            <a:endParaRPr b="1">
              <a:solidFill>
                <a:srgbClr val="107F7B"/>
              </a:solidFill>
              <a:latin typeface="Arial"/>
              <a:ea typeface="Arial"/>
              <a:cs typeface="Arial"/>
              <a:sym typeface="Arial"/>
            </a:endParaRPr>
          </a:p>
          <a:p>
            <a:pPr marL="0" lvl="0" indent="0" algn="ctr" rtl="0">
              <a:lnSpc>
                <a:spcPct val="100000"/>
              </a:lnSpc>
              <a:spcBef>
                <a:spcPts val="0"/>
              </a:spcBef>
              <a:spcAft>
                <a:spcPts val="0"/>
              </a:spcAft>
              <a:buClr>
                <a:schemeClr val="dk1"/>
              </a:buClr>
              <a:buSzPct val="100000"/>
              <a:buFont typeface="Arial"/>
              <a:buNone/>
            </a:pPr>
            <a:r>
              <a:rPr lang="en-US" b="1">
                <a:solidFill>
                  <a:srgbClr val="107F7B"/>
                </a:solidFill>
                <a:latin typeface="Arial"/>
                <a:ea typeface="Arial"/>
                <a:cs typeface="Arial"/>
                <a:sym typeface="Arial"/>
              </a:rPr>
              <a:t>Que efeito provoca a escolha de escrever como se fosse uma carta dirigida aos “dias difíceis”?</a:t>
            </a:r>
            <a:endParaRPr b="1">
              <a:solidFill>
                <a:srgbClr val="107F7B"/>
              </a:solidFill>
              <a:latin typeface="Arial"/>
              <a:ea typeface="Arial"/>
              <a:cs typeface="Arial"/>
              <a:sym typeface="Arial"/>
            </a:endParaRPr>
          </a:p>
          <a:p>
            <a:pPr marL="0" lvl="0" indent="0" algn="ctr" rtl="0">
              <a:lnSpc>
                <a:spcPct val="100000"/>
              </a:lnSpc>
              <a:spcBef>
                <a:spcPts val="0"/>
              </a:spcBef>
              <a:spcAft>
                <a:spcPts val="0"/>
              </a:spcAft>
              <a:buClr>
                <a:schemeClr val="dk1"/>
              </a:buClr>
              <a:buSzPct val="100000"/>
              <a:buFont typeface="Arial"/>
              <a:buNone/>
            </a:pPr>
            <a:endParaRPr b="1">
              <a:solidFill>
                <a:srgbClr val="107F7B"/>
              </a:solidFill>
              <a:latin typeface="Arial"/>
              <a:ea typeface="Arial"/>
              <a:cs typeface="Arial"/>
              <a:sym typeface="Arial"/>
            </a:endParaRPr>
          </a:p>
          <a:p>
            <a:pPr marL="0" lvl="0" indent="0" algn="ctr" rtl="0">
              <a:lnSpc>
                <a:spcPct val="100000"/>
              </a:lnSpc>
              <a:spcBef>
                <a:spcPts val="0"/>
              </a:spcBef>
              <a:spcAft>
                <a:spcPts val="0"/>
              </a:spcAft>
              <a:buClr>
                <a:schemeClr val="dk1"/>
              </a:buClr>
              <a:buSzPct val="100000"/>
              <a:buFont typeface="Arial"/>
              <a:buNone/>
            </a:pPr>
            <a:r>
              <a:rPr lang="en-US" b="1">
                <a:solidFill>
                  <a:srgbClr val="107F7B"/>
                </a:solidFill>
                <a:latin typeface="Arial"/>
                <a:ea typeface="Arial"/>
                <a:cs typeface="Arial"/>
                <a:sym typeface="Arial"/>
              </a:rPr>
              <a:t>Por que o poema chama os “dias difíceis” de “queridos”? O que essa escolha de palavra provoca em vocês?</a:t>
            </a:r>
            <a:endParaRPr b="1">
              <a:solidFill>
                <a:srgbClr val="107F7B"/>
              </a:solidFill>
              <a:latin typeface="Arial"/>
              <a:ea typeface="Arial"/>
              <a:cs typeface="Arial"/>
              <a:sym typeface="Arial"/>
            </a:endParaRPr>
          </a:p>
          <a:p>
            <a:pPr marL="0" lvl="0" indent="0" algn="ctr" rtl="0">
              <a:lnSpc>
                <a:spcPct val="100000"/>
              </a:lnSpc>
              <a:spcBef>
                <a:spcPts val="0"/>
              </a:spcBef>
              <a:spcAft>
                <a:spcPts val="0"/>
              </a:spcAft>
              <a:buClr>
                <a:schemeClr val="dk1"/>
              </a:buClr>
              <a:buSzPct val="100000"/>
              <a:buFont typeface="Arial"/>
              <a:buNone/>
            </a:pPr>
            <a:endParaRPr b="1">
              <a:solidFill>
                <a:srgbClr val="107F7B"/>
              </a:solidFill>
              <a:latin typeface="Arial"/>
              <a:ea typeface="Arial"/>
              <a:cs typeface="Arial"/>
              <a:sym typeface="Arial"/>
            </a:endParaRPr>
          </a:p>
          <a:p>
            <a:pPr marL="0" lvl="0" indent="0" algn="ctr" rtl="0">
              <a:lnSpc>
                <a:spcPct val="100000"/>
              </a:lnSpc>
              <a:spcBef>
                <a:spcPts val="0"/>
              </a:spcBef>
              <a:spcAft>
                <a:spcPts val="0"/>
              </a:spcAft>
              <a:buClr>
                <a:schemeClr val="dk1"/>
              </a:buClr>
              <a:buSzPct val="100000"/>
              <a:buFont typeface="Arial"/>
              <a:buNone/>
            </a:pPr>
            <a:r>
              <a:rPr lang="en-US" b="1">
                <a:solidFill>
                  <a:srgbClr val="107F7B"/>
                </a:solidFill>
                <a:latin typeface="Arial"/>
                <a:ea typeface="Arial"/>
                <a:cs typeface="Arial"/>
                <a:sym typeface="Arial"/>
              </a:rPr>
              <a:t>O que significa dizer “acho que já deu”, mas não querer um “definitivo adeus”?</a:t>
            </a:r>
            <a:endParaRPr b="1">
              <a:solidFill>
                <a:srgbClr val="107F7B"/>
              </a:solidFill>
              <a:latin typeface="Arial"/>
              <a:ea typeface="Arial"/>
              <a:cs typeface="Arial"/>
              <a:sym typeface="Arial"/>
            </a:endParaRPr>
          </a:p>
          <a:p>
            <a:pPr marL="0" lvl="0" indent="0" algn="ctr" rtl="0">
              <a:lnSpc>
                <a:spcPct val="100000"/>
              </a:lnSpc>
              <a:spcBef>
                <a:spcPts val="0"/>
              </a:spcBef>
              <a:spcAft>
                <a:spcPts val="0"/>
              </a:spcAft>
              <a:buClr>
                <a:schemeClr val="dk1"/>
              </a:buClr>
              <a:buSzPct val="100000"/>
              <a:buFont typeface="Arial"/>
              <a:buNone/>
            </a:pPr>
            <a:endParaRPr b="1">
              <a:solidFill>
                <a:srgbClr val="107F7B"/>
              </a:solidFill>
              <a:latin typeface="Arial"/>
              <a:ea typeface="Arial"/>
              <a:cs typeface="Arial"/>
              <a:sym typeface="Arial"/>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347"/>
        <p:cNvGrpSpPr/>
        <p:nvPr/>
      </p:nvGrpSpPr>
      <p:grpSpPr>
        <a:xfrm>
          <a:off x="0" y="0"/>
          <a:ext cx="0" cy="0"/>
          <a:chOff x="0" y="0"/>
          <a:chExt cx="0" cy="0"/>
        </a:xfrm>
      </p:grpSpPr>
      <p:pic>
        <p:nvPicPr>
          <p:cNvPr id="348" name="Google Shape;348;g3ce65f870f5_0_0"/>
          <p:cNvPicPr preferRelativeResize="0"/>
          <p:nvPr/>
        </p:nvPicPr>
        <p:blipFill rotWithShape="1">
          <a:blip r:embed="rId3">
            <a:alphaModFix/>
          </a:blip>
          <a:srcRect/>
          <a:stretch/>
        </p:blipFill>
        <p:spPr>
          <a:xfrm>
            <a:off x="228700" y="556075"/>
            <a:ext cx="2609850" cy="1752600"/>
          </a:xfrm>
          <a:prstGeom prst="rect">
            <a:avLst/>
          </a:prstGeom>
          <a:noFill/>
          <a:ln>
            <a:noFill/>
          </a:ln>
        </p:spPr>
      </p:pic>
      <p:sp>
        <p:nvSpPr>
          <p:cNvPr id="349" name="Google Shape;349;g3ce65f870f5_0_0"/>
          <p:cNvSpPr txBox="1"/>
          <p:nvPr/>
        </p:nvSpPr>
        <p:spPr>
          <a:xfrm>
            <a:off x="228700" y="2515275"/>
            <a:ext cx="5555700" cy="6156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2800"/>
              <a:buFont typeface="Arial"/>
              <a:buNone/>
            </a:pPr>
            <a:r>
              <a:rPr lang="en-US" sz="2800" b="0" i="0" u="none" strike="noStrike" cap="none">
                <a:solidFill>
                  <a:schemeClr val="dk1"/>
                </a:solidFill>
                <a:latin typeface="Calibri"/>
                <a:ea typeface="Calibri"/>
                <a:cs typeface="Calibri"/>
                <a:sym typeface="Calibri"/>
              </a:rPr>
              <a:t>Edimilson Pereira</a:t>
            </a:r>
            <a:endParaRPr sz="2800" b="0" i="0" u="none" strike="noStrike" cap="none">
              <a:solidFill>
                <a:schemeClr val="dk1"/>
              </a:solidFill>
              <a:latin typeface="Calibri"/>
              <a:ea typeface="Calibri"/>
              <a:cs typeface="Calibri"/>
              <a:sym typeface="Calibri"/>
            </a:endParaRPr>
          </a:p>
        </p:txBody>
      </p:sp>
      <p:pic>
        <p:nvPicPr>
          <p:cNvPr id="350" name="Google Shape;350;g3ce65f870f5_0_0"/>
          <p:cNvPicPr preferRelativeResize="0"/>
          <p:nvPr/>
        </p:nvPicPr>
        <p:blipFill rotWithShape="1">
          <a:blip r:embed="rId4">
            <a:alphaModFix/>
          </a:blip>
          <a:srcRect/>
          <a:stretch/>
        </p:blipFill>
        <p:spPr>
          <a:xfrm>
            <a:off x="4425375" y="622741"/>
            <a:ext cx="2705100" cy="1685925"/>
          </a:xfrm>
          <a:prstGeom prst="rect">
            <a:avLst/>
          </a:prstGeom>
          <a:noFill/>
          <a:ln>
            <a:noFill/>
          </a:ln>
        </p:spPr>
      </p:pic>
      <p:sp>
        <p:nvSpPr>
          <p:cNvPr id="351" name="Google Shape;351;g3ce65f870f5_0_0"/>
          <p:cNvSpPr txBox="1"/>
          <p:nvPr/>
        </p:nvSpPr>
        <p:spPr>
          <a:xfrm>
            <a:off x="4425375" y="2515275"/>
            <a:ext cx="5555700" cy="6156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2800"/>
              <a:buFont typeface="Arial"/>
              <a:buNone/>
            </a:pPr>
            <a:r>
              <a:rPr lang="en-US" sz="2800" b="0" i="0" u="none" strike="noStrike" cap="none">
                <a:solidFill>
                  <a:schemeClr val="dk1"/>
                </a:solidFill>
                <a:latin typeface="Calibri"/>
                <a:ea typeface="Calibri"/>
                <a:cs typeface="Calibri"/>
                <a:sym typeface="Calibri"/>
              </a:rPr>
              <a:t>Carlos Drummond</a:t>
            </a:r>
            <a:endParaRPr sz="2800" b="0" i="0" u="none" strike="noStrike" cap="none">
              <a:solidFill>
                <a:schemeClr val="dk1"/>
              </a:solidFill>
              <a:latin typeface="Calibri"/>
              <a:ea typeface="Calibri"/>
              <a:cs typeface="Calibri"/>
              <a:sym typeface="Calibri"/>
            </a:endParaRPr>
          </a:p>
        </p:txBody>
      </p:sp>
      <p:pic>
        <p:nvPicPr>
          <p:cNvPr id="352" name="Google Shape;352;g3ce65f870f5_0_0"/>
          <p:cNvPicPr preferRelativeResize="0"/>
          <p:nvPr/>
        </p:nvPicPr>
        <p:blipFill rotWithShape="1">
          <a:blip r:embed="rId5">
            <a:alphaModFix/>
          </a:blip>
          <a:srcRect/>
          <a:stretch/>
        </p:blipFill>
        <p:spPr>
          <a:xfrm>
            <a:off x="152400" y="3283275"/>
            <a:ext cx="2695575" cy="1695450"/>
          </a:xfrm>
          <a:prstGeom prst="rect">
            <a:avLst/>
          </a:prstGeom>
          <a:noFill/>
          <a:ln>
            <a:noFill/>
          </a:ln>
        </p:spPr>
      </p:pic>
      <p:sp>
        <p:nvSpPr>
          <p:cNvPr id="353" name="Google Shape;353;g3ce65f870f5_0_0"/>
          <p:cNvSpPr txBox="1"/>
          <p:nvPr/>
        </p:nvSpPr>
        <p:spPr>
          <a:xfrm>
            <a:off x="152400" y="5312500"/>
            <a:ext cx="5555700" cy="6156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2800"/>
              <a:buFont typeface="Arial"/>
              <a:buNone/>
            </a:pPr>
            <a:r>
              <a:rPr lang="en-US" sz="2800" b="0" i="0" u="none" strike="noStrike" cap="none">
                <a:solidFill>
                  <a:schemeClr val="dk1"/>
                </a:solidFill>
                <a:latin typeface="Calibri"/>
                <a:ea typeface="Calibri"/>
                <a:cs typeface="Calibri"/>
                <a:sym typeface="Calibri"/>
              </a:rPr>
              <a:t>Guimarães Rosa</a:t>
            </a:r>
            <a:endParaRPr sz="2800" b="0" i="0" u="none" strike="noStrike" cap="none">
              <a:solidFill>
                <a:schemeClr val="dk1"/>
              </a:solidFill>
              <a:latin typeface="Calibri"/>
              <a:ea typeface="Calibri"/>
              <a:cs typeface="Calibri"/>
              <a:sym typeface="Calibri"/>
            </a:endParaRPr>
          </a:p>
        </p:txBody>
      </p:sp>
      <p:pic>
        <p:nvPicPr>
          <p:cNvPr id="354" name="Google Shape;354;g3ce65f870f5_0_0"/>
          <p:cNvPicPr preferRelativeResize="0"/>
          <p:nvPr/>
        </p:nvPicPr>
        <p:blipFill rotWithShape="1">
          <a:blip r:embed="rId6">
            <a:alphaModFix/>
          </a:blip>
          <a:srcRect/>
          <a:stretch/>
        </p:blipFill>
        <p:spPr>
          <a:xfrm>
            <a:off x="4425375" y="3235050"/>
            <a:ext cx="1743075" cy="2619375"/>
          </a:xfrm>
          <a:prstGeom prst="rect">
            <a:avLst/>
          </a:prstGeom>
          <a:noFill/>
          <a:ln>
            <a:noFill/>
          </a:ln>
        </p:spPr>
      </p:pic>
      <p:sp>
        <p:nvSpPr>
          <p:cNvPr id="355" name="Google Shape;355;g3ce65f870f5_0_0"/>
          <p:cNvSpPr txBox="1"/>
          <p:nvPr/>
        </p:nvSpPr>
        <p:spPr>
          <a:xfrm>
            <a:off x="4425375" y="6064875"/>
            <a:ext cx="5555700" cy="6156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2800"/>
              <a:buFont typeface="Arial"/>
              <a:buNone/>
            </a:pPr>
            <a:r>
              <a:rPr lang="en-US" sz="2800" b="0" i="0" u="none" strike="noStrike" cap="none">
                <a:solidFill>
                  <a:schemeClr val="dk1"/>
                </a:solidFill>
                <a:latin typeface="Calibri"/>
                <a:ea typeface="Calibri"/>
                <a:cs typeface="Calibri"/>
                <a:sym typeface="Calibri"/>
              </a:rPr>
              <a:t>Tula Pilar Ferreira</a:t>
            </a:r>
            <a:endParaRPr sz="2800" b="0" i="0" u="none" strike="noStrike" cap="none">
              <a:solidFill>
                <a:schemeClr val="dk1"/>
              </a:solidFill>
              <a:latin typeface="Calibri"/>
              <a:ea typeface="Calibri"/>
              <a:cs typeface="Calibri"/>
              <a:sym typeface="Calibri"/>
            </a:endParaRPr>
          </a:p>
        </p:txBody>
      </p:sp>
      <p:pic>
        <p:nvPicPr>
          <p:cNvPr id="356" name="Google Shape;356;g3ce65f870f5_0_0"/>
          <p:cNvPicPr preferRelativeResize="0"/>
          <p:nvPr/>
        </p:nvPicPr>
        <p:blipFill rotWithShape="1">
          <a:blip r:embed="rId7">
            <a:alphaModFix/>
          </a:blip>
          <a:srcRect/>
          <a:stretch/>
        </p:blipFill>
        <p:spPr>
          <a:xfrm>
            <a:off x="7603700" y="3130875"/>
            <a:ext cx="4092625" cy="1637050"/>
          </a:xfrm>
          <a:prstGeom prst="rect">
            <a:avLst/>
          </a:prstGeom>
          <a:noFill/>
          <a:ln>
            <a:noFill/>
          </a:ln>
        </p:spPr>
      </p:pic>
      <p:sp>
        <p:nvSpPr>
          <p:cNvPr id="357" name="Google Shape;357;g3ce65f870f5_0_0"/>
          <p:cNvSpPr txBox="1"/>
          <p:nvPr/>
        </p:nvSpPr>
        <p:spPr>
          <a:xfrm>
            <a:off x="7320825" y="4893050"/>
            <a:ext cx="4871100" cy="6156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2800"/>
              <a:buFont typeface="Arial"/>
              <a:buNone/>
            </a:pPr>
            <a:r>
              <a:rPr lang="en-US" sz="2800" b="0" i="0" u="none" strike="noStrike" cap="none">
                <a:solidFill>
                  <a:schemeClr val="dk1"/>
                </a:solidFill>
                <a:latin typeface="Calibri"/>
                <a:ea typeface="Calibri"/>
                <a:cs typeface="Calibri"/>
                <a:sym typeface="Calibri"/>
              </a:rPr>
              <a:t>Marilda Castanha e Nelson Cruz</a:t>
            </a:r>
            <a:endParaRPr sz="2800" b="0" i="0" u="none" strike="noStrike" cap="none">
              <a:solidFill>
                <a:schemeClr val="dk1"/>
              </a:solidFill>
              <a:latin typeface="Calibri"/>
              <a:ea typeface="Calibri"/>
              <a:cs typeface="Calibri"/>
              <a:sym typeface="Calibri"/>
            </a:endParaRPr>
          </a:p>
        </p:txBody>
      </p:sp>
      <p:sp>
        <p:nvSpPr>
          <p:cNvPr id="358" name="Google Shape;358;g3ce65f870f5_0_0"/>
          <p:cNvSpPr txBox="1"/>
          <p:nvPr/>
        </p:nvSpPr>
        <p:spPr>
          <a:xfrm>
            <a:off x="7951575" y="828525"/>
            <a:ext cx="4250100" cy="20319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3000"/>
              <a:buFont typeface="Arial"/>
              <a:buNone/>
            </a:pPr>
            <a:r>
              <a:rPr lang="en-US" sz="3000" b="1" i="0" u="none" strike="noStrike" cap="none">
                <a:solidFill>
                  <a:srgbClr val="107F7B"/>
                </a:solidFill>
                <a:latin typeface="Arial"/>
                <a:ea typeface="Arial"/>
                <a:cs typeface="Arial"/>
                <a:sym typeface="Arial"/>
              </a:rPr>
              <a:t>Alguns autores e autoras mineiros do Caderno dos Estudantes</a:t>
            </a:r>
            <a:endParaRPr sz="2800" b="0" i="0" u="none" strike="noStrike" cap="none">
              <a:solidFill>
                <a:schemeClr val="dk1"/>
              </a:solidFill>
              <a:latin typeface="Calibri"/>
              <a:ea typeface="Calibri"/>
              <a:cs typeface="Calibri"/>
              <a:sym typeface="Calibri"/>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353"/>
        <p:cNvGrpSpPr/>
        <p:nvPr/>
      </p:nvGrpSpPr>
      <p:grpSpPr>
        <a:xfrm>
          <a:off x="0" y="0"/>
          <a:ext cx="0" cy="0"/>
          <a:chOff x="0" y="0"/>
          <a:chExt cx="0" cy="0"/>
        </a:xfrm>
      </p:grpSpPr>
      <p:sp>
        <p:nvSpPr>
          <p:cNvPr id="354" name="Google Shape;354;g33f43b67975_0_184"/>
          <p:cNvSpPr/>
          <p:nvPr/>
        </p:nvSpPr>
        <p:spPr>
          <a:xfrm>
            <a:off x="0" y="0"/>
            <a:ext cx="12192000" cy="6858000"/>
          </a:xfrm>
          <a:prstGeom prst="rect">
            <a:avLst/>
          </a:prstGeom>
          <a:solidFill>
            <a:srgbClr val="ECB11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900"/>
              <a:buFont typeface="Arial"/>
              <a:buNone/>
            </a:pPr>
            <a:endParaRPr sz="1900" b="0" i="0" u="none" strike="noStrike" cap="none">
              <a:solidFill>
                <a:schemeClr val="lt1"/>
              </a:solidFill>
              <a:latin typeface="Calibri"/>
              <a:ea typeface="Calibri"/>
              <a:cs typeface="Calibri"/>
              <a:sym typeface="Calibri"/>
            </a:endParaRPr>
          </a:p>
        </p:txBody>
      </p:sp>
      <p:sp>
        <p:nvSpPr>
          <p:cNvPr id="355" name="Google Shape;355;g33f43b67975_0_184"/>
          <p:cNvSpPr txBox="1"/>
          <p:nvPr/>
        </p:nvSpPr>
        <p:spPr>
          <a:xfrm>
            <a:off x="915876" y="4176425"/>
            <a:ext cx="10242900" cy="1144500"/>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FFFFFF"/>
              </a:buClr>
              <a:buSzPts val="5100"/>
              <a:buFont typeface="Arial"/>
              <a:buNone/>
            </a:pPr>
            <a:r>
              <a:rPr lang="en-US" sz="4000" b="1" i="0" u="none" strike="noStrike" cap="none">
                <a:solidFill>
                  <a:srgbClr val="FFFFFF"/>
                </a:solidFill>
                <a:latin typeface="Arial"/>
                <a:ea typeface="Arial"/>
                <a:cs typeface="Arial"/>
                <a:sym typeface="Arial"/>
              </a:rPr>
              <a:t>Plano de formação</a:t>
            </a:r>
            <a:endParaRPr sz="400" b="0" i="0" u="none" strike="noStrike" cap="none">
              <a:solidFill>
                <a:srgbClr val="000000"/>
              </a:solidFill>
              <a:latin typeface="Arial"/>
              <a:ea typeface="Arial"/>
              <a:cs typeface="Arial"/>
              <a:sym typeface="Arial"/>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359"/>
        <p:cNvGrpSpPr/>
        <p:nvPr/>
      </p:nvGrpSpPr>
      <p:grpSpPr>
        <a:xfrm>
          <a:off x="0" y="0"/>
          <a:ext cx="0" cy="0"/>
          <a:chOff x="0" y="0"/>
          <a:chExt cx="0" cy="0"/>
        </a:xfrm>
      </p:grpSpPr>
      <p:sp>
        <p:nvSpPr>
          <p:cNvPr id="360" name="Google Shape;360;g33f43b67975_0_65"/>
          <p:cNvSpPr/>
          <p:nvPr/>
        </p:nvSpPr>
        <p:spPr>
          <a:xfrm>
            <a:off x="-868867" y="175087"/>
            <a:ext cx="10269600" cy="492300"/>
          </a:xfrm>
          <a:prstGeom prst="rect">
            <a:avLst/>
          </a:prstGeom>
          <a:noFill/>
          <a:ln>
            <a:noFill/>
          </a:ln>
        </p:spPr>
        <p:txBody>
          <a:bodyPr spcFirstLastPara="1" wrap="square" lIns="0" tIns="0" rIns="0" bIns="0" anchor="t" anchorCtr="0">
            <a:noAutofit/>
          </a:bodyPr>
          <a:lstStyle/>
          <a:p>
            <a:pPr marL="1371600" marR="0" lvl="3" indent="0" algn="l" rtl="0">
              <a:lnSpc>
                <a:spcPct val="100000"/>
              </a:lnSpc>
              <a:spcBef>
                <a:spcPts val="0"/>
              </a:spcBef>
              <a:spcAft>
                <a:spcPts val="0"/>
              </a:spcAft>
              <a:buClr>
                <a:srgbClr val="000000"/>
              </a:buClr>
              <a:buSzPts val="3200"/>
              <a:buFont typeface="Arial"/>
              <a:buNone/>
            </a:pPr>
            <a:r>
              <a:rPr lang="en-US" sz="3200" b="1" i="0" u="none" strike="noStrike" cap="none">
                <a:solidFill>
                  <a:srgbClr val="007E79"/>
                </a:solidFill>
                <a:latin typeface="Arial"/>
                <a:ea typeface="Arial"/>
                <a:cs typeface="Arial"/>
                <a:sym typeface="Arial"/>
              </a:rPr>
              <a:t>Trilhos da Alfabetização </a:t>
            </a:r>
            <a:endParaRPr sz="3200" b="1" i="0" u="none" strike="noStrike" cap="none">
              <a:solidFill>
                <a:srgbClr val="007E79"/>
              </a:solidFill>
              <a:latin typeface="Arial"/>
              <a:ea typeface="Arial"/>
              <a:cs typeface="Arial"/>
              <a:sym typeface="Arial"/>
            </a:endParaRPr>
          </a:p>
        </p:txBody>
      </p:sp>
      <p:sp>
        <p:nvSpPr>
          <p:cNvPr id="361" name="Google Shape;361;g33f43b67975_0_65"/>
          <p:cNvSpPr/>
          <p:nvPr/>
        </p:nvSpPr>
        <p:spPr>
          <a:xfrm>
            <a:off x="522515" y="871362"/>
            <a:ext cx="3445200" cy="492300"/>
          </a:xfrm>
          <a:prstGeom prst="rect">
            <a:avLst/>
          </a:prstGeom>
          <a:solidFill>
            <a:schemeClr val="accent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600"/>
              <a:buFont typeface="Arial"/>
              <a:buNone/>
            </a:pPr>
            <a:r>
              <a:rPr lang="en-US" sz="1600" b="0" i="0" u="none" strike="noStrike" cap="none">
                <a:solidFill>
                  <a:schemeClr val="lt1"/>
                </a:solidFill>
                <a:latin typeface="Arial"/>
                <a:ea typeface="Arial"/>
                <a:cs typeface="Arial"/>
                <a:sym typeface="Arial"/>
              </a:rPr>
              <a:t>Formação</a:t>
            </a:r>
            <a:endParaRPr sz="1500" b="0" i="0" u="none" strike="noStrike" cap="none">
              <a:solidFill>
                <a:srgbClr val="000000"/>
              </a:solidFill>
              <a:latin typeface="Arial"/>
              <a:ea typeface="Arial"/>
              <a:cs typeface="Arial"/>
              <a:sym typeface="Arial"/>
            </a:endParaRPr>
          </a:p>
        </p:txBody>
      </p:sp>
      <p:sp>
        <p:nvSpPr>
          <p:cNvPr id="362" name="Google Shape;362;g33f43b67975_0_65"/>
          <p:cNvSpPr/>
          <p:nvPr/>
        </p:nvSpPr>
        <p:spPr>
          <a:xfrm>
            <a:off x="4373336" y="855026"/>
            <a:ext cx="3445200" cy="508800"/>
          </a:xfrm>
          <a:prstGeom prst="rect">
            <a:avLst/>
          </a:prstGeom>
          <a:solidFill>
            <a:srgbClr val="107F7B"/>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600"/>
              <a:buFont typeface="Arial"/>
              <a:buNone/>
            </a:pPr>
            <a:r>
              <a:rPr lang="en-US" sz="1600" b="0" i="0" u="none" strike="noStrike" cap="none">
                <a:solidFill>
                  <a:schemeClr val="lt1"/>
                </a:solidFill>
                <a:latin typeface="Arial"/>
                <a:ea typeface="Arial"/>
                <a:cs typeface="Arial"/>
                <a:sym typeface="Arial"/>
              </a:rPr>
              <a:t>Ampliação de conhecimento (materiais)</a:t>
            </a:r>
            <a:endParaRPr sz="1500" b="0" i="0" u="none" strike="noStrike" cap="none">
              <a:solidFill>
                <a:srgbClr val="000000"/>
              </a:solidFill>
              <a:latin typeface="Arial"/>
              <a:ea typeface="Arial"/>
              <a:cs typeface="Arial"/>
              <a:sym typeface="Arial"/>
            </a:endParaRPr>
          </a:p>
        </p:txBody>
      </p:sp>
      <p:sp>
        <p:nvSpPr>
          <p:cNvPr id="363" name="Google Shape;363;g33f43b67975_0_65"/>
          <p:cNvSpPr/>
          <p:nvPr/>
        </p:nvSpPr>
        <p:spPr>
          <a:xfrm>
            <a:off x="8224157" y="871363"/>
            <a:ext cx="3445200" cy="521700"/>
          </a:xfrm>
          <a:prstGeom prst="rect">
            <a:avLst/>
          </a:prstGeom>
          <a:solidFill>
            <a:srgbClr val="BC194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600"/>
              <a:buFont typeface="Arial"/>
              <a:buNone/>
            </a:pPr>
            <a:r>
              <a:rPr lang="en-US" sz="1600" b="0" i="0" u="none" strike="noStrike" cap="none">
                <a:solidFill>
                  <a:schemeClr val="lt1"/>
                </a:solidFill>
                <a:latin typeface="Arial"/>
                <a:ea typeface="Arial"/>
                <a:cs typeface="Arial"/>
                <a:sym typeface="Arial"/>
              </a:rPr>
              <a:t>Avaliação</a:t>
            </a:r>
            <a:endParaRPr sz="1500" b="0" i="0" u="none" strike="noStrike" cap="none">
              <a:solidFill>
                <a:srgbClr val="000000"/>
              </a:solidFill>
              <a:latin typeface="Arial"/>
              <a:ea typeface="Arial"/>
              <a:cs typeface="Arial"/>
              <a:sym typeface="Arial"/>
            </a:endParaRPr>
          </a:p>
        </p:txBody>
      </p:sp>
      <p:sp>
        <p:nvSpPr>
          <p:cNvPr id="364" name="Google Shape;364;g33f43b67975_0_65"/>
          <p:cNvSpPr txBox="1"/>
          <p:nvPr/>
        </p:nvSpPr>
        <p:spPr>
          <a:xfrm>
            <a:off x="549809" y="1466634"/>
            <a:ext cx="3445200" cy="1323600"/>
          </a:xfrm>
          <a:prstGeom prst="rect">
            <a:avLst/>
          </a:prstGeom>
          <a:solidFill>
            <a:schemeClr val="lt1"/>
          </a:solidFill>
          <a:ln w="28575" cap="flat" cmpd="sng">
            <a:solidFill>
              <a:srgbClr val="E17223"/>
            </a:solidFill>
            <a:prstDash val="solid"/>
            <a:round/>
            <a:headEnd type="none" w="sm" len="sm"/>
            <a:tailEnd type="none" w="sm" len="sm"/>
          </a:ln>
        </p:spPr>
        <p:txBody>
          <a:bodyPr spcFirstLastPara="1" wrap="square" lIns="121900" tIns="60925" rIns="121900" bIns="60925" anchor="t" anchorCtr="0">
            <a:spAutoFit/>
          </a:bodyPr>
          <a:lstStyle/>
          <a:p>
            <a:pPr marL="0" marR="0" lvl="0" indent="0" algn="just" rtl="0">
              <a:lnSpc>
                <a:spcPct val="100000"/>
              </a:lnSpc>
              <a:spcBef>
                <a:spcPts val="0"/>
              </a:spcBef>
              <a:spcAft>
                <a:spcPts val="0"/>
              </a:spcAft>
              <a:buClr>
                <a:srgbClr val="000000"/>
              </a:buClr>
              <a:buSzPts val="1300"/>
              <a:buFont typeface="Arial"/>
              <a:buNone/>
            </a:pPr>
            <a:r>
              <a:rPr lang="en-US" sz="1300" b="1" i="0" u="none" strike="noStrike" cap="none">
                <a:solidFill>
                  <a:srgbClr val="E17223"/>
                </a:solidFill>
                <a:latin typeface="Arial"/>
                <a:ea typeface="Arial"/>
                <a:cs typeface="Arial"/>
                <a:sym typeface="Arial"/>
              </a:rPr>
              <a:t>Formação síncrona no município</a:t>
            </a:r>
            <a:endParaRPr sz="1300" b="0" i="0" u="none" strike="noStrike" cap="none">
              <a:solidFill>
                <a:srgbClr val="E17223"/>
              </a:solidFill>
              <a:latin typeface="Arial"/>
              <a:ea typeface="Arial"/>
              <a:cs typeface="Arial"/>
              <a:sym typeface="Arial"/>
            </a:endParaRPr>
          </a:p>
          <a:p>
            <a:pPr marL="190500" marR="0" lvl="0" indent="-190500" algn="l" rtl="0">
              <a:lnSpc>
                <a:spcPct val="100000"/>
              </a:lnSpc>
              <a:spcBef>
                <a:spcPts val="0"/>
              </a:spcBef>
              <a:spcAft>
                <a:spcPts val="0"/>
              </a:spcAft>
              <a:buClr>
                <a:srgbClr val="77797B"/>
              </a:buClr>
              <a:buSzPts val="800"/>
              <a:buFont typeface="Arial"/>
              <a:buChar char="•"/>
            </a:pPr>
            <a:r>
              <a:rPr lang="en-US" sz="1300" b="0" i="0" u="none" strike="noStrike" cap="none">
                <a:solidFill>
                  <a:srgbClr val="77797B"/>
                </a:solidFill>
                <a:latin typeface="Arial"/>
                <a:ea typeface="Arial"/>
                <a:cs typeface="Arial"/>
                <a:sym typeface="Arial"/>
              </a:rPr>
              <a:t>formação com equipe técnica da Secretaria, formadores locais, diretores, coordenadores pedagógicos e professores</a:t>
            </a:r>
            <a:endParaRPr sz="1500" b="0" i="0" u="none" strike="noStrike" cap="none">
              <a:solidFill>
                <a:srgbClr val="000000"/>
              </a:solidFill>
              <a:latin typeface="Arial"/>
              <a:ea typeface="Arial"/>
              <a:cs typeface="Arial"/>
              <a:sym typeface="Arial"/>
            </a:endParaRPr>
          </a:p>
          <a:p>
            <a:pPr marL="190500" marR="0" lvl="0" indent="-190500" algn="l" rtl="0">
              <a:lnSpc>
                <a:spcPct val="100000"/>
              </a:lnSpc>
              <a:spcBef>
                <a:spcPts val="0"/>
              </a:spcBef>
              <a:spcAft>
                <a:spcPts val="0"/>
              </a:spcAft>
              <a:buClr>
                <a:srgbClr val="77797B"/>
              </a:buClr>
              <a:buSzPts val="800"/>
              <a:buFont typeface="Arial"/>
              <a:buChar char="•"/>
            </a:pPr>
            <a:r>
              <a:rPr lang="en-US" sz="1300" b="0" i="0" u="none" strike="noStrike" cap="none">
                <a:solidFill>
                  <a:srgbClr val="77797B"/>
                </a:solidFill>
                <a:latin typeface="Arial"/>
                <a:ea typeface="Arial"/>
                <a:cs typeface="Arial"/>
                <a:sym typeface="Arial"/>
              </a:rPr>
              <a:t>Realização de trabalho de campo</a:t>
            </a:r>
            <a:endParaRPr sz="1300" b="0" i="0" u="none" strike="noStrike" cap="none">
              <a:solidFill>
                <a:srgbClr val="77797B"/>
              </a:solidFill>
              <a:latin typeface="Arial"/>
              <a:ea typeface="Arial"/>
              <a:cs typeface="Arial"/>
              <a:sym typeface="Arial"/>
            </a:endParaRPr>
          </a:p>
        </p:txBody>
      </p:sp>
      <p:sp>
        <p:nvSpPr>
          <p:cNvPr id="365" name="Google Shape;365;g33f43b67975_0_65"/>
          <p:cNvSpPr txBox="1"/>
          <p:nvPr/>
        </p:nvSpPr>
        <p:spPr>
          <a:xfrm>
            <a:off x="522515" y="3021800"/>
            <a:ext cx="3445200" cy="923400"/>
          </a:xfrm>
          <a:prstGeom prst="rect">
            <a:avLst/>
          </a:prstGeom>
          <a:noFill/>
          <a:ln w="28575" cap="flat" cmpd="sng">
            <a:solidFill>
              <a:srgbClr val="E17223"/>
            </a:solidFill>
            <a:prstDash val="solid"/>
            <a:round/>
            <a:headEnd type="none" w="sm" len="sm"/>
            <a:tailEnd type="none" w="sm" len="sm"/>
          </a:ln>
        </p:spPr>
        <p:txBody>
          <a:bodyPr spcFirstLastPara="1" wrap="square" lIns="121900" tIns="60925" rIns="121900" bIns="60925" anchor="t" anchorCtr="0">
            <a:spAutoFit/>
          </a:bodyPr>
          <a:lstStyle/>
          <a:p>
            <a:pPr marL="0" marR="0" lvl="0" indent="0" algn="just" rtl="0">
              <a:lnSpc>
                <a:spcPct val="100000"/>
              </a:lnSpc>
              <a:spcBef>
                <a:spcPts val="0"/>
              </a:spcBef>
              <a:spcAft>
                <a:spcPts val="0"/>
              </a:spcAft>
              <a:buClr>
                <a:srgbClr val="000000"/>
              </a:buClr>
              <a:buSzPts val="1300"/>
              <a:buFont typeface="Arial"/>
              <a:buNone/>
            </a:pPr>
            <a:r>
              <a:rPr lang="en-US" sz="1300" b="1" i="0" u="none" strike="noStrike" cap="none">
                <a:solidFill>
                  <a:srgbClr val="E17223"/>
                </a:solidFill>
                <a:latin typeface="Arial"/>
                <a:ea typeface="Arial"/>
                <a:cs typeface="Arial"/>
                <a:sym typeface="Arial"/>
              </a:rPr>
              <a:t>Formação assíncrona – ambiente virtual</a:t>
            </a:r>
            <a:endParaRPr sz="1300" b="0" i="0" u="none" strike="noStrike" cap="none">
              <a:solidFill>
                <a:srgbClr val="E17223"/>
              </a:solidFill>
              <a:latin typeface="Arial"/>
              <a:ea typeface="Arial"/>
              <a:cs typeface="Arial"/>
              <a:sym typeface="Arial"/>
            </a:endParaRPr>
          </a:p>
          <a:p>
            <a:pPr marL="190500" marR="0" lvl="0" indent="-190500" algn="l" rtl="0">
              <a:lnSpc>
                <a:spcPct val="100000"/>
              </a:lnSpc>
              <a:spcBef>
                <a:spcPts val="0"/>
              </a:spcBef>
              <a:spcAft>
                <a:spcPts val="0"/>
              </a:spcAft>
              <a:buClr>
                <a:srgbClr val="77797B"/>
              </a:buClr>
              <a:buSzPts val="800"/>
              <a:buFont typeface="Arial"/>
              <a:buChar char="•"/>
            </a:pPr>
            <a:r>
              <a:rPr lang="en-US" sz="1300" b="0" i="0" u="none" strike="noStrike" cap="none">
                <a:solidFill>
                  <a:srgbClr val="77797B"/>
                </a:solidFill>
                <a:latin typeface="Arial"/>
                <a:ea typeface="Arial"/>
                <a:cs typeface="Arial"/>
                <a:sym typeface="Arial"/>
              </a:rPr>
              <a:t>Disponibilização de conteúdos formativos</a:t>
            </a:r>
            <a:endParaRPr sz="1500" b="0" i="0" u="none" strike="noStrike" cap="none">
              <a:solidFill>
                <a:srgbClr val="000000"/>
              </a:solidFill>
              <a:latin typeface="Arial"/>
              <a:ea typeface="Arial"/>
              <a:cs typeface="Arial"/>
              <a:sym typeface="Arial"/>
            </a:endParaRPr>
          </a:p>
          <a:p>
            <a:pPr marL="190500" marR="0" lvl="0" indent="-190500" algn="l" rtl="0">
              <a:lnSpc>
                <a:spcPct val="100000"/>
              </a:lnSpc>
              <a:spcBef>
                <a:spcPts val="0"/>
              </a:spcBef>
              <a:spcAft>
                <a:spcPts val="0"/>
              </a:spcAft>
              <a:buClr>
                <a:srgbClr val="77797B"/>
              </a:buClr>
              <a:buSzPts val="800"/>
              <a:buFont typeface="Arial"/>
              <a:buChar char="•"/>
            </a:pPr>
            <a:r>
              <a:rPr lang="en-US" sz="1300" b="0" i="0" u="none" strike="noStrike" cap="none">
                <a:solidFill>
                  <a:srgbClr val="77797B"/>
                </a:solidFill>
                <a:latin typeface="Arial"/>
                <a:ea typeface="Arial"/>
                <a:cs typeface="Arial"/>
                <a:sym typeface="Arial"/>
              </a:rPr>
              <a:t>Desenvolvimento de propostas práticas</a:t>
            </a:r>
            <a:endParaRPr sz="1300" b="0" i="0" u="none" strike="noStrike" cap="none">
              <a:solidFill>
                <a:srgbClr val="77797B"/>
              </a:solidFill>
              <a:latin typeface="Arial"/>
              <a:ea typeface="Arial"/>
              <a:cs typeface="Arial"/>
              <a:sym typeface="Arial"/>
            </a:endParaRPr>
          </a:p>
        </p:txBody>
      </p:sp>
      <p:sp>
        <p:nvSpPr>
          <p:cNvPr id="366" name="Google Shape;366;g33f43b67975_0_65"/>
          <p:cNvSpPr txBox="1"/>
          <p:nvPr/>
        </p:nvSpPr>
        <p:spPr>
          <a:xfrm>
            <a:off x="4373336" y="1487971"/>
            <a:ext cx="3445200" cy="1323600"/>
          </a:xfrm>
          <a:prstGeom prst="rect">
            <a:avLst/>
          </a:prstGeom>
          <a:noFill/>
          <a:ln w="28575" cap="flat" cmpd="sng">
            <a:solidFill>
              <a:srgbClr val="107F7B"/>
            </a:solidFill>
            <a:prstDash val="solid"/>
            <a:round/>
            <a:headEnd type="none" w="sm" len="sm"/>
            <a:tailEnd type="none" w="sm" len="sm"/>
          </a:ln>
        </p:spPr>
        <p:txBody>
          <a:bodyPr spcFirstLastPara="1" wrap="square" lIns="121900" tIns="60925" rIns="121900" bIns="60925" anchor="t" anchorCtr="0">
            <a:spAutoFit/>
          </a:bodyPr>
          <a:lstStyle/>
          <a:p>
            <a:pPr marL="0" marR="0" lvl="0" indent="0" algn="l" rtl="0">
              <a:lnSpc>
                <a:spcPct val="100000"/>
              </a:lnSpc>
              <a:spcBef>
                <a:spcPts val="0"/>
              </a:spcBef>
              <a:spcAft>
                <a:spcPts val="0"/>
              </a:spcAft>
              <a:buClr>
                <a:srgbClr val="000000"/>
              </a:buClr>
              <a:buSzPts val="1300"/>
              <a:buFont typeface="Arial"/>
              <a:buNone/>
            </a:pPr>
            <a:r>
              <a:rPr lang="en-US" sz="1300" b="1" i="0" u="none" strike="noStrike" cap="none">
                <a:solidFill>
                  <a:srgbClr val="107F7B"/>
                </a:solidFill>
                <a:latin typeface="Arial"/>
                <a:ea typeface="Arial"/>
                <a:cs typeface="Arial"/>
                <a:sym typeface="Arial"/>
              </a:rPr>
              <a:t>Material para educadores -“Formação na Escola”</a:t>
            </a:r>
            <a:endParaRPr sz="1300" b="0" i="0" u="none" strike="noStrike" cap="none">
              <a:solidFill>
                <a:srgbClr val="7F7F7F"/>
              </a:solidFill>
              <a:latin typeface="Arial"/>
              <a:ea typeface="Arial"/>
              <a:cs typeface="Arial"/>
              <a:sym typeface="Arial"/>
            </a:endParaRPr>
          </a:p>
          <a:p>
            <a:pPr marL="190500" marR="0" lvl="0" indent="-190500" algn="l" rtl="0">
              <a:lnSpc>
                <a:spcPct val="100000"/>
              </a:lnSpc>
              <a:spcBef>
                <a:spcPts val="0"/>
              </a:spcBef>
              <a:spcAft>
                <a:spcPts val="0"/>
              </a:spcAft>
              <a:buClr>
                <a:srgbClr val="7F7F7F"/>
              </a:buClr>
              <a:buSzPts val="1100"/>
              <a:buFont typeface="Arial"/>
              <a:buChar char="•"/>
            </a:pPr>
            <a:r>
              <a:rPr lang="en-US" sz="1300" b="0" i="0" u="none" strike="noStrike" cap="none">
                <a:solidFill>
                  <a:srgbClr val="7F7F7F"/>
                </a:solidFill>
                <a:latin typeface="Arial"/>
                <a:ea typeface="Arial"/>
                <a:cs typeface="Arial"/>
                <a:sym typeface="Arial"/>
              </a:rPr>
              <a:t>Orientações didáticas para o desenvolvimento de </a:t>
            </a:r>
            <a:r>
              <a:rPr lang="en-US" sz="1300" b="1" i="0" u="none" strike="noStrike" cap="none">
                <a:solidFill>
                  <a:srgbClr val="7F7F7F"/>
                </a:solidFill>
                <a:latin typeface="Arial"/>
                <a:ea typeface="Arial"/>
                <a:cs typeface="Arial"/>
                <a:sym typeface="Arial"/>
              </a:rPr>
              <a:t>projetos,</a:t>
            </a:r>
            <a:r>
              <a:rPr lang="en-US" sz="1300" b="0" i="0" u="none" strike="noStrike" cap="none">
                <a:solidFill>
                  <a:srgbClr val="7F7F7F"/>
                </a:solidFill>
                <a:latin typeface="Arial"/>
                <a:ea typeface="Arial"/>
                <a:cs typeface="Arial"/>
                <a:sym typeface="Arial"/>
              </a:rPr>
              <a:t> </a:t>
            </a:r>
            <a:r>
              <a:rPr lang="en-US" sz="1300" b="1" i="0" u="none" strike="noStrike" cap="none">
                <a:solidFill>
                  <a:srgbClr val="7F7F7F"/>
                </a:solidFill>
                <a:latin typeface="Arial"/>
                <a:ea typeface="Arial"/>
                <a:cs typeface="Arial"/>
                <a:sym typeface="Arial"/>
              </a:rPr>
              <a:t>sequências didáticas e atividades habituais</a:t>
            </a:r>
            <a:endParaRPr sz="1300" b="0" i="0" u="none" strike="noStrike" cap="none">
              <a:solidFill>
                <a:schemeClr val="dk1"/>
              </a:solidFill>
              <a:latin typeface="Arial"/>
              <a:ea typeface="Arial"/>
              <a:cs typeface="Arial"/>
              <a:sym typeface="Arial"/>
            </a:endParaRPr>
          </a:p>
        </p:txBody>
      </p:sp>
      <p:sp>
        <p:nvSpPr>
          <p:cNvPr id="367" name="Google Shape;367;g33f43b67975_0_65"/>
          <p:cNvSpPr txBox="1"/>
          <p:nvPr/>
        </p:nvSpPr>
        <p:spPr>
          <a:xfrm>
            <a:off x="4373337" y="2944080"/>
            <a:ext cx="3445200" cy="923400"/>
          </a:xfrm>
          <a:prstGeom prst="rect">
            <a:avLst/>
          </a:prstGeom>
          <a:noFill/>
          <a:ln w="28575" cap="flat" cmpd="sng">
            <a:solidFill>
              <a:srgbClr val="107F7B"/>
            </a:solidFill>
            <a:prstDash val="solid"/>
            <a:round/>
            <a:headEnd type="none" w="sm" len="sm"/>
            <a:tailEnd type="none" w="sm" len="sm"/>
          </a:ln>
        </p:spPr>
        <p:txBody>
          <a:bodyPr spcFirstLastPara="1" wrap="square" lIns="121900" tIns="60925" rIns="121900" bIns="60925" anchor="t" anchorCtr="0">
            <a:spAutoFit/>
          </a:bodyPr>
          <a:lstStyle/>
          <a:p>
            <a:pPr marL="0" marR="0" lvl="0" indent="0" algn="just" rtl="0">
              <a:lnSpc>
                <a:spcPct val="100000"/>
              </a:lnSpc>
              <a:spcBef>
                <a:spcPts val="0"/>
              </a:spcBef>
              <a:spcAft>
                <a:spcPts val="0"/>
              </a:spcAft>
              <a:buClr>
                <a:srgbClr val="000000"/>
              </a:buClr>
              <a:buSzPts val="1300"/>
              <a:buFont typeface="Arial"/>
              <a:buNone/>
            </a:pPr>
            <a:r>
              <a:rPr lang="en-US" sz="1300" b="1" i="0" u="none" strike="noStrike" cap="none">
                <a:solidFill>
                  <a:srgbClr val="107F7B"/>
                </a:solidFill>
                <a:latin typeface="Arial"/>
                <a:ea typeface="Arial"/>
                <a:cs typeface="Arial"/>
                <a:sym typeface="Arial"/>
              </a:rPr>
              <a:t>Materiais para os estudantes</a:t>
            </a:r>
            <a:endParaRPr sz="1300" b="0" i="0" u="none" strike="noStrike" cap="none">
              <a:solidFill>
                <a:srgbClr val="7F7F7F"/>
              </a:solidFill>
              <a:latin typeface="Arial"/>
              <a:ea typeface="Arial"/>
              <a:cs typeface="Arial"/>
              <a:sym typeface="Arial"/>
            </a:endParaRPr>
          </a:p>
          <a:p>
            <a:pPr marL="190500" marR="0" lvl="0" indent="-190500" algn="l" rtl="0">
              <a:lnSpc>
                <a:spcPct val="100000"/>
              </a:lnSpc>
              <a:spcBef>
                <a:spcPts val="0"/>
              </a:spcBef>
              <a:spcAft>
                <a:spcPts val="0"/>
              </a:spcAft>
              <a:buClr>
                <a:srgbClr val="7F7F7F"/>
              </a:buClr>
              <a:buSzPts val="800"/>
              <a:buFont typeface="Arial"/>
              <a:buChar char="•"/>
            </a:pPr>
            <a:r>
              <a:rPr lang="en-US" sz="1300" b="0" i="0" u="none" strike="noStrike" cap="none">
                <a:solidFill>
                  <a:srgbClr val="7F7F7F"/>
                </a:solidFill>
                <a:latin typeface="Arial"/>
                <a:ea typeface="Arial"/>
                <a:cs typeface="Arial"/>
                <a:sym typeface="Arial"/>
              </a:rPr>
              <a:t>Cadernos com atividades para os </a:t>
            </a:r>
            <a:r>
              <a:rPr lang="en-US" sz="1300" b="1" i="0" u="none" strike="noStrike" cap="none">
                <a:solidFill>
                  <a:srgbClr val="7F7F7F"/>
                </a:solidFill>
                <a:latin typeface="Arial"/>
                <a:ea typeface="Arial"/>
                <a:cs typeface="Arial"/>
                <a:sym typeface="Arial"/>
              </a:rPr>
              <a:t>estudantes dos 1º, 2º e 3º anos </a:t>
            </a:r>
            <a:r>
              <a:rPr lang="en-US" sz="1300" b="0" i="0" u="none" strike="noStrike" cap="none">
                <a:solidFill>
                  <a:srgbClr val="7F7F7F"/>
                </a:solidFill>
                <a:latin typeface="Arial"/>
                <a:ea typeface="Arial"/>
                <a:cs typeface="Arial"/>
                <a:sym typeface="Arial"/>
              </a:rPr>
              <a:t>e caderno de orientação para professores</a:t>
            </a:r>
            <a:endParaRPr sz="1300" b="0" i="0" u="none" strike="noStrike" cap="none">
              <a:solidFill>
                <a:schemeClr val="dk1"/>
              </a:solidFill>
              <a:latin typeface="Arial"/>
              <a:ea typeface="Arial"/>
              <a:cs typeface="Arial"/>
              <a:sym typeface="Arial"/>
            </a:endParaRPr>
          </a:p>
        </p:txBody>
      </p:sp>
      <p:sp>
        <p:nvSpPr>
          <p:cNvPr id="368" name="Google Shape;368;g33f43b67975_0_65"/>
          <p:cNvSpPr txBox="1"/>
          <p:nvPr/>
        </p:nvSpPr>
        <p:spPr>
          <a:xfrm>
            <a:off x="4391023" y="4000433"/>
            <a:ext cx="3445200" cy="923400"/>
          </a:xfrm>
          <a:prstGeom prst="rect">
            <a:avLst/>
          </a:prstGeom>
          <a:noFill/>
          <a:ln w="28575" cap="flat" cmpd="sng">
            <a:solidFill>
              <a:srgbClr val="107F7B"/>
            </a:solidFill>
            <a:prstDash val="solid"/>
            <a:round/>
            <a:headEnd type="none" w="sm" len="sm"/>
            <a:tailEnd type="none" w="sm" len="sm"/>
          </a:ln>
        </p:spPr>
        <p:txBody>
          <a:bodyPr spcFirstLastPara="1" wrap="square" lIns="121900" tIns="60925" rIns="121900" bIns="60925" anchor="t" anchorCtr="0">
            <a:spAutoFit/>
          </a:bodyPr>
          <a:lstStyle/>
          <a:p>
            <a:pPr marL="0" marR="0" lvl="0" indent="0" algn="just" rtl="0">
              <a:lnSpc>
                <a:spcPct val="100000"/>
              </a:lnSpc>
              <a:spcBef>
                <a:spcPts val="0"/>
              </a:spcBef>
              <a:spcAft>
                <a:spcPts val="0"/>
              </a:spcAft>
              <a:buClr>
                <a:srgbClr val="000000"/>
              </a:buClr>
              <a:buSzPts val="1300"/>
              <a:buFont typeface="Arial"/>
              <a:buNone/>
            </a:pPr>
            <a:r>
              <a:rPr lang="en-US" sz="1300" b="1" i="0" u="none" strike="noStrike" cap="none">
                <a:solidFill>
                  <a:srgbClr val="107F7B"/>
                </a:solidFill>
                <a:latin typeface="Arial"/>
                <a:ea typeface="Arial"/>
                <a:cs typeface="Arial"/>
                <a:sym typeface="Arial"/>
              </a:rPr>
              <a:t>Jogos Matemáticos</a:t>
            </a:r>
            <a:endParaRPr sz="1300" b="0" i="0" u="none" strike="noStrike" cap="none">
              <a:solidFill>
                <a:srgbClr val="7F7F7F"/>
              </a:solidFill>
              <a:latin typeface="Arial"/>
              <a:ea typeface="Arial"/>
              <a:cs typeface="Arial"/>
              <a:sym typeface="Arial"/>
            </a:endParaRPr>
          </a:p>
          <a:p>
            <a:pPr marL="190500" marR="0" lvl="0" indent="-190500" algn="l" rtl="0">
              <a:lnSpc>
                <a:spcPct val="100000"/>
              </a:lnSpc>
              <a:spcBef>
                <a:spcPts val="0"/>
              </a:spcBef>
              <a:spcAft>
                <a:spcPts val="0"/>
              </a:spcAft>
              <a:buClr>
                <a:srgbClr val="7F7F7F"/>
              </a:buClr>
              <a:buSzPts val="800"/>
              <a:buFont typeface="Arial"/>
              <a:buChar char="•"/>
            </a:pPr>
            <a:r>
              <a:rPr lang="en-US" sz="1300" b="0" i="0" u="none" strike="noStrike" cap="none">
                <a:solidFill>
                  <a:srgbClr val="7F7F7F"/>
                </a:solidFill>
                <a:latin typeface="Arial"/>
                <a:ea typeface="Arial"/>
                <a:cs typeface="Arial"/>
                <a:sym typeface="Arial"/>
              </a:rPr>
              <a:t>Entrega de </a:t>
            </a:r>
            <a:r>
              <a:rPr lang="en-US" sz="1300" b="1" i="0" u="none" strike="noStrike" cap="none">
                <a:solidFill>
                  <a:srgbClr val="7F7F7F"/>
                </a:solidFill>
                <a:latin typeface="Arial"/>
                <a:ea typeface="Arial"/>
                <a:cs typeface="Arial"/>
                <a:sym typeface="Arial"/>
              </a:rPr>
              <a:t>jogos de matemática </a:t>
            </a:r>
            <a:r>
              <a:rPr lang="en-US" sz="1300" b="0" i="0" u="none" strike="noStrike" cap="none">
                <a:solidFill>
                  <a:srgbClr val="7F7F7F"/>
                </a:solidFill>
                <a:latin typeface="Arial"/>
                <a:ea typeface="Arial"/>
                <a:cs typeface="Arial"/>
                <a:sym typeface="Arial"/>
              </a:rPr>
              <a:t>para serem utilizados em sala de aula (produção e compra)</a:t>
            </a:r>
            <a:endParaRPr sz="1300" b="0" i="0" u="none" strike="noStrike" cap="none">
              <a:solidFill>
                <a:schemeClr val="dk1"/>
              </a:solidFill>
              <a:latin typeface="Arial"/>
              <a:ea typeface="Arial"/>
              <a:cs typeface="Arial"/>
              <a:sym typeface="Arial"/>
            </a:endParaRPr>
          </a:p>
        </p:txBody>
      </p:sp>
      <p:sp>
        <p:nvSpPr>
          <p:cNvPr id="369" name="Google Shape;369;g33f43b67975_0_65"/>
          <p:cNvSpPr txBox="1"/>
          <p:nvPr/>
        </p:nvSpPr>
        <p:spPr>
          <a:xfrm>
            <a:off x="4371981" y="5068787"/>
            <a:ext cx="3445200" cy="923400"/>
          </a:xfrm>
          <a:prstGeom prst="rect">
            <a:avLst/>
          </a:prstGeom>
          <a:noFill/>
          <a:ln w="28575" cap="flat" cmpd="sng">
            <a:solidFill>
              <a:srgbClr val="107F7B"/>
            </a:solidFill>
            <a:prstDash val="solid"/>
            <a:round/>
            <a:headEnd type="none" w="sm" len="sm"/>
            <a:tailEnd type="none" w="sm" len="sm"/>
          </a:ln>
        </p:spPr>
        <p:txBody>
          <a:bodyPr spcFirstLastPara="1" wrap="square" lIns="121900" tIns="60925" rIns="121900" bIns="60925" anchor="t" anchorCtr="0">
            <a:spAutoFit/>
          </a:bodyPr>
          <a:lstStyle/>
          <a:p>
            <a:pPr marL="0" marR="0" lvl="0" indent="0" algn="just" rtl="0">
              <a:lnSpc>
                <a:spcPct val="100000"/>
              </a:lnSpc>
              <a:spcBef>
                <a:spcPts val="0"/>
              </a:spcBef>
              <a:spcAft>
                <a:spcPts val="0"/>
              </a:spcAft>
              <a:buClr>
                <a:srgbClr val="000000"/>
              </a:buClr>
              <a:buSzPts val="1300"/>
              <a:buFont typeface="Arial"/>
              <a:buNone/>
            </a:pPr>
            <a:r>
              <a:rPr lang="en-US" sz="1300" b="1" i="0" u="none" strike="noStrike" cap="none">
                <a:solidFill>
                  <a:srgbClr val="107F7B"/>
                </a:solidFill>
                <a:latin typeface="Arial"/>
                <a:ea typeface="Arial"/>
                <a:cs typeface="Arial"/>
                <a:sym typeface="Arial"/>
              </a:rPr>
              <a:t>Ampliação dos acervos das escolas</a:t>
            </a:r>
            <a:endParaRPr sz="1300" b="0" i="0" u="none" strike="noStrike" cap="none">
              <a:solidFill>
                <a:srgbClr val="7F7F7F"/>
              </a:solidFill>
              <a:latin typeface="Arial"/>
              <a:ea typeface="Arial"/>
              <a:cs typeface="Arial"/>
              <a:sym typeface="Arial"/>
            </a:endParaRPr>
          </a:p>
          <a:p>
            <a:pPr marL="190500" marR="0" lvl="0" indent="-190500" algn="l" rtl="0">
              <a:lnSpc>
                <a:spcPct val="100000"/>
              </a:lnSpc>
              <a:spcBef>
                <a:spcPts val="0"/>
              </a:spcBef>
              <a:spcAft>
                <a:spcPts val="0"/>
              </a:spcAft>
              <a:buClr>
                <a:srgbClr val="7F7F7F"/>
              </a:buClr>
              <a:buSzPts val="800"/>
              <a:buFont typeface="Arial"/>
              <a:buChar char="•"/>
            </a:pPr>
            <a:r>
              <a:rPr lang="en-US" sz="1300" b="0" i="0" u="none" strike="noStrike" cap="none">
                <a:solidFill>
                  <a:srgbClr val="7F7F7F"/>
                </a:solidFill>
                <a:latin typeface="Arial"/>
                <a:ea typeface="Arial"/>
                <a:cs typeface="Arial"/>
                <a:sym typeface="Arial"/>
              </a:rPr>
              <a:t>Entrega de livros de referência e fundamentação para atuação dos profissionais envolvidos e livros literários</a:t>
            </a:r>
            <a:endParaRPr sz="1300" b="0" i="0" u="none" strike="noStrike" cap="none">
              <a:solidFill>
                <a:schemeClr val="dk1"/>
              </a:solidFill>
              <a:latin typeface="Arial"/>
              <a:ea typeface="Arial"/>
              <a:cs typeface="Arial"/>
              <a:sym typeface="Arial"/>
            </a:endParaRPr>
          </a:p>
        </p:txBody>
      </p:sp>
      <p:sp>
        <p:nvSpPr>
          <p:cNvPr id="370" name="Google Shape;370;g33f43b67975_0_65"/>
          <p:cNvSpPr txBox="1"/>
          <p:nvPr/>
        </p:nvSpPr>
        <p:spPr>
          <a:xfrm>
            <a:off x="8224159" y="1466634"/>
            <a:ext cx="3445200" cy="723300"/>
          </a:xfrm>
          <a:prstGeom prst="rect">
            <a:avLst/>
          </a:prstGeom>
          <a:noFill/>
          <a:ln w="28575" cap="flat" cmpd="sng">
            <a:solidFill>
              <a:srgbClr val="BC1941"/>
            </a:solidFill>
            <a:prstDash val="solid"/>
            <a:round/>
            <a:headEnd type="none" w="sm" len="sm"/>
            <a:tailEnd type="none" w="sm" len="sm"/>
          </a:ln>
        </p:spPr>
        <p:txBody>
          <a:bodyPr spcFirstLastPara="1" wrap="square" lIns="121900" tIns="60925" rIns="121900" bIns="60925" anchor="t" anchorCtr="0">
            <a:spAutoFit/>
          </a:bodyPr>
          <a:lstStyle/>
          <a:p>
            <a:pPr marL="0" marR="0" lvl="0" indent="0" algn="just" rtl="0">
              <a:lnSpc>
                <a:spcPct val="100000"/>
              </a:lnSpc>
              <a:spcBef>
                <a:spcPts val="0"/>
              </a:spcBef>
              <a:spcAft>
                <a:spcPts val="0"/>
              </a:spcAft>
              <a:buClr>
                <a:srgbClr val="000000"/>
              </a:buClr>
              <a:buSzPts val="1300"/>
              <a:buFont typeface="Arial"/>
              <a:buNone/>
            </a:pPr>
            <a:r>
              <a:rPr lang="en-US" sz="1300" b="1" i="0" u="none" strike="noStrike" cap="none">
                <a:solidFill>
                  <a:srgbClr val="BC1941"/>
                </a:solidFill>
                <a:latin typeface="Arial"/>
                <a:ea typeface="Arial"/>
                <a:cs typeface="Arial"/>
                <a:sym typeface="Arial"/>
              </a:rPr>
              <a:t>Avaliação dos estudantes em Língua Portuguesa e matemática</a:t>
            </a:r>
            <a:endParaRPr sz="1300" b="0" i="0" u="none" strike="noStrike" cap="none">
              <a:solidFill>
                <a:srgbClr val="BC1941"/>
              </a:solidFill>
              <a:latin typeface="Arial"/>
              <a:ea typeface="Arial"/>
              <a:cs typeface="Arial"/>
              <a:sym typeface="Arial"/>
            </a:endParaRPr>
          </a:p>
          <a:p>
            <a:pPr marL="190500" marR="0" lvl="0" indent="-190500" algn="l" rtl="0">
              <a:lnSpc>
                <a:spcPct val="100000"/>
              </a:lnSpc>
              <a:spcBef>
                <a:spcPts val="0"/>
              </a:spcBef>
              <a:spcAft>
                <a:spcPts val="0"/>
              </a:spcAft>
              <a:buClr>
                <a:srgbClr val="7F7F7F"/>
              </a:buClr>
              <a:buSzPts val="800"/>
              <a:buFont typeface="Arial"/>
              <a:buChar char="•"/>
            </a:pPr>
            <a:r>
              <a:rPr lang="en-US" sz="1300" b="0" i="0" u="none" strike="noStrike" cap="none">
                <a:solidFill>
                  <a:srgbClr val="7F7F7F"/>
                </a:solidFill>
                <a:latin typeface="Arial"/>
                <a:ea typeface="Arial"/>
                <a:cs typeface="Arial"/>
                <a:sym typeface="Arial"/>
              </a:rPr>
              <a:t>Avaliação dos estudantes do 3º ano</a:t>
            </a:r>
            <a:endParaRPr sz="1300" b="0" i="0" u="none" strike="noStrike" cap="none">
              <a:solidFill>
                <a:schemeClr val="dk1"/>
              </a:solidFill>
              <a:latin typeface="Arial"/>
              <a:ea typeface="Arial"/>
              <a:cs typeface="Arial"/>
              <a:sym typeface="Arial"/>
            </a:endParaRPr>
          </a:p>
        </p:txBody>
      </p:sp>
      <p:cxnSp>
        <p:nvCxnSpPr>
          <p:cNvPr id="371" name="Google Shape;371;g33f43b67975_0_65"/>
          <p:cNvCxnSpPr/>
          <p:nvPr/>
        </p:nvCxnSpPr>
        <p:spPr>
          <a:xfrm rot="-5400000" flipH="1">
            <a:off x="-108987" y="1890386"/>
            <a:ext cx="1291200" cy="900"/>
          </a:xfrm>
          <a:prstGeom prst="bentConnector3">
            <a:avLst>
              <a:gd name="adj1" fmla="val 0"/>
            </a:avLst>
          </a:prstGeom>
          <a:noFill/>
          <a:ln w="19050" cap="flat" cmpd="sng">
            <a:solidFill>
              <a:srgbClr val="E17223"/>
            </a:solidFill>
            <a:prstDash val="solid"/>
            <a:miter lim="800000"/>
            <a:headEnd type="none" w="sm" len="sm"/>
            <a:tailEnd type="none" w="sm" len="sm"/>
          </a:ln>
        </p:spPr>
      </p:cxnSp>
      <p:cxnSp>
        <p:nvCxnSpPr>
          <p:cNvPr id="372" name="Google Shape;372;g33f43b67975_0_65"/>
          <p:cNvCxnSpPr>
            <a:endCxn id="365" idx="1"/>
          </p:cNvCxnSpPr>
          <p:nvPr/>
        </p:nvCxnSpPr>
        <p:spPr>
          <a:xfrm rot="-5400000" flipH="1">
            <a:off x="-303685" y="2657300"/>
            <a:ext cx="1441500" cy="210900"/>
          </a:xfrm>
          <a:prstGeom prst="bentConnector2">
            <a:avLst/>
          </a:prstGeom>
          <a:noFill/>
          <a:ln w="19050" cap="flat" cmpd="sng">
            <a:solidFill>
              <a:srgbClr val="E17223"/>
            </a:solidFill>
            <a:prstDash val="solid"/>
            <a:miter lim="800000"/>
            <a:headEnd type="none" w="sm" len="sm"/>
            <a:tailEnd type="none" w="sm" len="sm"/>
          </a:ln>
        </p:spPr>
      </p:cxnSp>
      <p:cxnSp>
        <p:nvCxnSpPr>
          <p:cNvPr id="373" name="Google Shape;373;g33f43b67975_0_65"/>
          <p:cNvCxnSpPr/>
          <p:nvPr/>
        </p:nvCxnSpPr>
        <p:spPr>
          <a:xfrm rot="-5400000" flipH="1">
            <a:off x="3782818" y="1850880"/>
            <a:ext cx="1210800" cy="900"/>
          </a:xfrm>
          <a:prstGeom prst="bentConnector3">
            <a:avLst>
              <a:gd name="adj1" fmla="val 0"/>
            </a:avLst>
          </a:prstGeom>
          <a:noFill/>
          <a:ln w="19050" cap="flat" cmpd="sng">
            <a:solidFill>
              <a:srgbClr val="107F7B"/>
            </a:solidFill>
            <a:prstDash val="solid"/>
            <a:miter lim="800000"/>
            <a:headEnd type="none" w="sm" len="sm"/>
            <a:tailEnd type="none" w="sm" len="sm"/>
          </a:ln>
        </p:spPr>
      </p:cxnSp>
      <p:cxnSp>
        <p:nvCxnSpPr>
          <p:cNvPr id="374" name="Google Shape;374;g33f43b67975_0_65"/>
          <p:cNvCxnSpPr>
            <a:endCxn id="367" idx="1"/>
          </p:cNvCxnSpPr>
          <p:nvPr/>
        </p:nvCxnSpPr>
        <p:spPr>
          <a:xfrm rot="-5400000" flipH="1">
            <a:off x="3558087" y="2590530"/>
            <a:ext cx="1415700" cy="214800"/>
          </a:xfrm>
          <a:prstGeom prst="bentConnector2">
            <a:avLst/>
          </a:prstGeom>
          <a:noFill/>
          <a:ln w="19050" cap="flat" cmpd="sng">
            <a:solidFill>
              <a:srgbClr val="107F7B"/>
            </a:solidFill>
            <a:prstDash val="solid"/>
            <a:miter lim="800000"/>
            <a:headEnd type="none" w="sm" len="sm"/>
            <a:tailEnd type="none" w="sm" len="sm"/>
          </a:ln>
        </p:spPr>
      </p:cxnSp>
      <p:cxnSp>
        <p:nvCxnSpPr>
          <p:cNvPr id="375" name="Google Shape;375;g33f43b67975_0_65"/>
          <p:cNvCxnSpPr/>
          <p:nvPr/>
        </p:nvCxnSpPr>
        <p:spPr>
          <a:xfrm rot="-5400000" flipH="1">
            <a:off x="3696373" y="3856198"/>
            <a:ext cx="1144500" cy="212400"/>
          </a:xfrm>
          <a:prstGeom prst="bentConnector2">
            <a:avLst/>
          </a:prstGeom>
          <a:noFill/>
          <a:ln w="19050" cap="flat" cmpd="sng">
            <a:solidFill>
              <a:srgbClr val="107F7B"/>
            </a:solidFill>
            <a:prstDash val="solid"/>
            <a:miter lim="800000"/>
            <a:headEnd type="none" w="sm" len="sm"/>
            <a:tailEnd type="none" w="sm" len="sm"/>
          </a:ln>
        </p:spPr>
      </p:cxnSp>
      <p:cxnSp>
        <p:nvCxnSpPr>
          <p:cNvPr id="376" name="Google Shape;376;g33f43b67975_0_65"/>
          <p:cNvCxnSpPr/>
          <p:nvPr/>
        </p:nvCxnSpPr>
        <p:spPr>
          <a:xfrm rot="-5400000" flipH="1">
            <a:off x="3599173" y="5007427"/>
            <a:ext cx="1338900" cy="212400"/>
          </a:xfrm>
          <a:prstGeom prst="bentConnector3">
            <a:avLst>
              <a:gd name="adj1" fmla="val 102447"/>
            </a:avLst>
          </a:prstGeom>
          <a:noFill/>
          <a:ln w="19050" cap="flat" cmpd="sng">
            <a:solidFill>
              <a:srgbClr val="107F7B"/>
            </a:solidFill>
            <a:prstDash val="solid"/>
            <a:miter lim="800000"/>
            <a:headEnd type="none" w="sm" len="sm"/>
            <a:tailEnd type="none" w="sm" len="sm"/>
          </a:ln>
        </p:spPr>
      </p:cxnSp>
      <p:cxnSp>
        <p:nvCxnSpPr>
          <p:cNvPr id="377" name="Google Shape;377;g33f43b67975_0_65"/>
          <p:cNvCxnSpPr>
            <a:stCxn id="363" idx="1"/>
            <a:endCxn id="370" idx="1"/>
          </p:cNvCxnSpPr>
          <p:nvPr/>
        </p:nvCxnSpPr>
        <p:spPr>
          <a:xfrm>
            <a:off x="8224157" y="1132213"/>
            <a:ext cx="600" cy="696000"/>
          </a:xfrm>
          <a:prstGeom prst="bentConnector3">
            <a:avLst>
              <a:gd name="adj1" fmla="val -39687500"/>
            </a:avLst>
          </a:prstGeom>
          <a:noFill/>
          <a:ln w="19050" cap="flat" cmpd="sng">
            <a:solidFill>
              <a:srgbClr val="BC1941"/>
            </a:solidFill>
            <a:prstDash val="solid"/>
            <a:miter lim="800000"/>
            <a:headEnd type="none" w="sm" len="sm"/>
            <a:tailEnd type="none" w="sm" len="sm"/>
          </a:ln>
        </p:spPr>
      </p:cxnSp>
      <p:sp>
        <p:nvSpPr>
          <p:cNvPr id="378" name="Google Shape;378;g33f43b67975_0_65"/>
          <p:cNvSpPr/>
          <p:nvPr/>
        </p:nvSpPr>
        <p:spPr>
          <a:xfrm>
            <a:off x="0" y="6055496"/>
            <a:ext cx="12192000" cy="769500"/>
          </a:xfrm>
          <a:prstGeom prst="rect">
            <a:avLst/>
          </a:prstGeom>
          <a:solidFill>
            <a:srgbClr val="D8D8D8"/>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600"/>
              <a:buFont typeface="Arial"/>
              <a:buNone/>
            </a:pPr>
            <a:r>
              <a:rPr lang="en-US" sz="1600" b="1" i="0" u="none" strike="noStrike" cap="none">
                <a:solidFill>
                  <a:srgbClr val="000000"/>
                </a:solidFill>
                <a:latin typeface="Arial"/>
                <a:ea typeface="Arial"/>
                <a:cs typeface="Arial"/>
                <a:sym typeface="Arial"/>
              </a:rPr>
              <a:t>Teoria da Mudança: </a:t>
            </a:r>
            <a:r>
              <a:rPr lang="en-US" sz="1600" b="0" i="0" u="none" strike="noStrike" cap="none">
                <a:solidFill>
                  <a:srgbClr val="000000"/>
                </a:solidFill>
                <a:latin typeface="Arial"/>
                <a:ea typeface="Arial"/>
                <a:cs typeface="Arial"/>
                <a:sym typeface="Arial"/>
              </a:rPr>
              <a:t>monitoramento, acompanhamento e avaliação de todas as frentes do projeto e de forma integrada com o Ciclo de Saúde e Proteção Social e Territórios em Rede</a:t>
            </a:r>
            <a:endParaRPr sz="1600" b="0" i="0" u="none" strike="noStrike" cap="none">
              <a:solidFill>
                <a:schemeClr val="lt1"/>
              </a:solidFill>
              <a:latin typeface="Arial"/>
              <a:ea typeface="Arial"/>
              <a:cs typeface="Arial"/>
              <a:sym typeface="Arial"/>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382"/>
        <p:cNvGrpSpPr/>
        <p:nvPr/>
      </p:nvGrpSpPr>
      <p:grpSpPr>
        <a:xfrm>
          <a:off x="0" y="0"/>
          <a:ext cx="0" cy="0"/>
          <a:chOff x="0" y="0"/>
          <a:chExt cx="0" cy="0"/>
        </a:xfrm>
      </p:grpSpPr>
      <p:sp>
        <p:nvSpPr>
          <p:cNvPr id="383" name="Google Shape;383;g3ce26e99c49_0_1"/>
          <p:cNvSpPr/>
          <p:nvPr/>
        </p:nvSpPr>
        <p:spPr>
          <a:xfrm>
            <a:off x="-868875" y="175075"/>
            <a:ext cx="13391100" cy="492300"/>
          </a:xfrm>
          <a:prstGeom prst="rect">
            <a:avLst/>
          </a:prstGeom>
          <a:noFill/>
          <a:ln>
            <a:noFill/>
          </a:ln>
        </p:spPr>
        <p:txBody>
          <a:bodyPr spcFirstLastPara="1" wrap="square" lIns="0" tIns="0" rIns="0" bIns="0" anchor="t" anchorCtr="0">
            <a:noAutofit/>
          </a:bodyPr>
          <a:lstStyle/>
          <a:p>
            <a:pPr marL="1371600" marR="0" lvl="3" indent="0" algn="l" rtl="0">
              <a:lnSpc>
                <a:spcPct val="100000"/>
              </a:lnSpc>
              <a:spcBef>
                <a:spcPts val="0"/>
              </a:spcBef>
              <a:spcAft>
                <a:spcPts val="0"/>
              </a:spcAft>
              <a:buClr>
                <a:srgbClr val="000000"/>
              </a:buClr>
              <a:buSzPts val="3200"/>
              <a:buFont typeface="Arial"/>
              <a:buNone/>
            </a:pPr>
            <a:r>
              <a:rPr lang="en-US" sz="3200" b="1" i="0" u="none" strike="noStrike" cap="none">
                <a:solidFill>
                  <a:srgbClr val="007E79"/>
                </a:solidFill>
                <a:latin typeface="Arial"/>
                <a:ea typeface="Arial"/>
                <a:cs typeface="Arial"/>
                <a:sym typeface="Arial"/>
              </a:rPr>
              <a:t>Trilhos da Alfabetização 2025: Plano Formação 4º e 5º anos</a:t>
            </a:r>
            <a:endParaRPr sz="3200" b="1" i="0" u="none" strike="noStrike" cap="none">
              <a:solidFill>
                <a:srgbClr val="007E79"/>
              </a:solidFill>
              <a:latin typeface="Arial"/>
              <a:ea typeface="Arial"/>
              <a:cs typeface="Arial"/>
              <a:sym typeface="Arial"/>
            </a:endParaRPr>
          </a:p>
          <a:p>
            <a:pPr marL="1371600" marR="0" lvl="3" indent="0" algn="l" rtl="0">
              <a:lnSpc>
                <a:spcPct val="100000"/>
              </a:lnSpc>
              <a:spcBef>
                <a:spcPts val="0"/>
              </a:spcBef>
              <a:spcAft>
                <a:spcPts val="0"/>
              </a:spcAft>
              <a:buClr>
                <a:srgbClr val="000000"/>
              </a:buClr>
              <a:buSzPts val="3200"/>
              <a:buFont typeface="Arial"/>
              <a:buNone/>
            </a:pPr>
            <a:r>
              <a:rPr lang="en-US" sz="3200" b="1" i="0" u="none" strike="noStrike" cap="none">
                <a:solidFill>
                  <a:srgbClr val="007E79"/>
                </a:solidFill>
                <a:latin typeface="Arial"/>
                <a:ea typeface="Arial"/>
                <a:cs typeface="Arial"/>
                <a:sym typeface="Arial"/>
              </a:rPr>
              <a:t>  </a:t>
            </a:r>
            <a:endParaRPr sz="3200" b="1" i="0" u="none" strike="noStrike" cap="none">
              <a:solidFill>
                <a:srgbClr val="007E79"/>
              </a:solidFill>
              <a:latin typeface="Arial"/>
              <a:ea typeface="Arial"/>
              <a:cs typeface="Arial"/>
              <a:sym typeface="Arial"/>
            </a:endParaRPr>
          </a:p>
        </p:txBody>
      </p:sp>
      <p:sp>
        <p:nvSpPr>
          <p:cNvPr id="384" name="Google Shape;384;g3ce26e99c49_0_1"/>
          <p:cNvSpPr/>
          <p:nvPr/>
        </p:nvSpPr>
        <p:spPr>
          <a:xfrm>
            <a:off x="522515" y="871362"/>
            <a:ext cx="3445200" cy="492300"/>
          </a:xfrm>
          <a:prstGeom prst="rect">
            <a:avLst/>
          </a:prstGeom>
          <a:solidFill>
            <a:schemeClr val="accent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600"/>
              <a:buFont typeface="Arial"/>
              <a:buNone/>
            </a:pPr>
            <a:r>
              <a:rPr lang="en-US" sz="1600" b="0" i="0" u="none" strike="noStrike" cap="none">
                <a:solidFill>
                  <a:schemeClr val="lt1"/>
                </a:solidFill>
                <a:latin typeface="Arial"/>
                <a:ea typeface="Arial"/>
                <a:cs typeface="Arial"/>
                <a:sym typeface="Arial"/>
              </a:rPr>
              <a:t>Primeiro Ciclo</a:t>
            </a:r>
            <a:endParaRPr sz="1500" b="0" i="0" u="none" strike="noStrike" cap="none">
              <a:solidFill>
                <a:srgbClr val="000000"/>
              </a:solidFill>
              <a:latin typeface="Arial"/>
              <a:ea typeface="Arial"/>
              <a:cs typeface="Arial"/>
              <a:sym typeface="Arial"/>
            </a:endParaRPr>
          </a:p>
        </p:txBody>
      </p:sp>
      <p:sp>
        <p:nvSpPr>
          <p:cNvPr id="385" name="Google Shape;385;g3ce26e99c49_0_1"/>
          <p:cNvSpPr/>
          <p:nvPr/>
        </p:nvSpPr>
        <p:spPr>
          <a:xfrm>
            <a:off x="4373336" y="855026"/>
            <a:ext cx="3445200" cy="508800"/>
          </a:xfrm>
          <a:prstGeom prst="rect">
            <a:avLst/>
          </a:prstGeom>
          <a:solidFill>
            <a:srgbClr val="107F7B"/>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600"/>
              <a:buFont typeface="Arial"/>
              <a:buNone/>
            </a:pPr>
            <a:r>
              <a:rPr lang="en-US" sz="1600" b="0" i="0" u="none" strike="noStrike" cap="none">
                <a:solidFill>
                  <a:schemeClr val="lt1"/>
                </a:solidFill>
                <a:latin typeface="Arial"/>
                <a:ea typeface="Arial"/>
                <a:cs typeface="Arial"/>
                <a:sym typeface="Arial"/>
              </a:rPr>
              <a:t>Segundo Ciclo</a:t>
            </a:r>
            <a:endParaRPr sz="1500" b="0" i="0" u="none" strike="noStrike" cap="none">
              <a:solidFill>
                <a:srgbClr val="000000"/>
              </a:solidFill>
              <a:latin typeface="Arial"/>
              <a:ea typeface="Arial"/>
              <a:cs typeface="Arial"/>
              <a:sym typeface="Arial"/>
            </a:endParaRPr>
          </a:p>
        </p:txBody>
      </p:sp>
      <p:sp>
        <p:nvSpPr>
          <p:cNvPr id="386" name="Google Shape;386;g3ce26e99c49_0_1"/>
          <p:cNvSpPr/>
          <p:nvPr/>
        </p:nvSpPr>
        <p:spPr>
          <a:xfrm>
            <a:off x="8224157" y="871363"/>
            <a:ext cx="3445200" cy="521700"/>
          </a:xfrm>
          <a:prstGeom prst="rect">
            <a:avLst/>
          </a:prstGeom>
          <a:solidFill>
            <a:srgbClr val="BC194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600"/>
              <a:buFont typeface="Arial"/>
              <a:buNone/>
            </a:pPr>
            <a:r>
              <a:rPr lang="en-US" sz="1600" b="0" i="0" u="none" strike="noStrike" cap="none">
                <a:solidFill>
                  <a:schemeClr val="lt1"/>
                </a:solidFill>
                <a:latin typeface="Arial"/>
                <a:ea typeface="Arial"/>
                <a:cs typeface="Arial"/>
                <a:sym typeface="Arial"/>
              </a:rPr>
              <a:t>Terceiro Ciclo</a:t>
            </a:r>
            <a:endParaRPr sz="1500" b="0" i="0" u="none" strike="noStrike" cap="none">
              <a:solidFill>
                <a:srgbClr val="000000"/>
              </a:solidFill>
              <a:latin typeface="Arial"/>
              <a:ea typeface="Arial"/>
              <a:cs typeface="Arial"/>
              <a:sym typeface="Arial"/>
            </a:endParaRPr>
          </a:p>
        </p:txBody>
      </p:sp>
      <p:sp>
        <p:nvSpPr>
          <p:cNvPr id="387" name="Google Shape;387;g3ce26e99c49_0_1"/>
          <p:cNvSpPr txBox="1"/>
          <p:nvPr/>
        </p:nvSpPr>
        <p:spPr>
          <a:xfrm>
            <a:off x="549809" y="1466634"/>
            <a:ext cx="3445200" cy="3047700"/>
          </a:xfrm>
          <a:prstGeom prst="rect">
            <a:avLst/>
          </a:prstGeom>
          <a:solidFill>
            <a:schemeClr val="lt1"/>
          </a:solidFill>
          <a:ln w="38100" cap="flat" cmpd="sng">
            <a:solidFill>
              <a:srgbClr val="E17223"/>
            </a:solidFill>
            <a:prstDash val="solid"/>
            <a:round/>
            <a:headEnd type="none" w="sm" len="sm"/>
            <a:tailEnd type="none" w="sm" len="sm"/>
          </a:ln>
        </p:spPr>
        <p:txBody>
          <a:bodyPr spcFirstLastPara="1" wrap="square" lIns="121900" tIns="60925" rIns="121900" bIns="60925" anchor="t" anchorCtr="0">
            <a:spAutoFit/>
          </a:bodyPr>
          <a:lstStyle/>
          <a:p>
            <a:pPr marL="0" marR="0" lvl="0" indent="0" algn="just" rtl="0">
              <a:lnSpc>
                <a:spcPct val="100000"/>
              </a:lnSpc>
              <a:spcBef>
                <a:spcPts val="0"/>
              </a:spcBef>
              <a:spcAft>
                <a:spcPts val="0"/>
              </a:spcAft>
              <a:buClr>
                <a:srgbClr val="000000"/>
              </a:buClr>
              <a:buSzPts val="1300"/>
              <a:buFont typeface="Arial"/>
              <a:buNone/>
            </a:pPr>
            <a:r>
              <a:rPr lang="en-US" sz="1900" b="1" i="0" u="none" strike="noStrike" cap="none">
                <a:solidFill>
                  <a:srgbClr val="E17223"/>
                </a:solidFill>
                <a:latin typeface="Arial"/>
                <a:ea typeface="Arial"/>
                <a:cs typeface="Arial"/>
                <a:sym typeface="Arial"/>
              </a:rPr>
              <a:t>Projeto Contos de artimanha com Pedro Malasartes</a:t>
            </a:r>
            <a:endParaRPr sz="1900" b="1" i="0" u="none" strike="noStrike" cap="none">
              <a:solidFill>
                <a:srgbClr val="E17223"/>
              </a:solidFill>
              <a:latin typeface="Arial"/>
              <a:ea typeface="Arial"/>
              <a:cs typeface="Arial"/>
              <a:sym typeface="Arial"/>
            </a:endParaRPr>
          </a:p>
          <a:p>
            <a:pPr marL="0" marR="0" lvl="0" indent="0" algn="just" rtl="0">
              <a:lnSpc>
                <a:spcPct val="100000"/>
              </a:lnSpc>
              <a:spcBef>
                <a:spcPts val="0"/>
              </a:spcBef>
              <a:spcAft>
                <a:spcPts val="0"/>
              </a:spcAft>
              <a:buClr>
                <a:srgbClr val="000000"/>
              </a:buClr>
              <a:buSzPts val="1300"/>
              <a:buFont typeface="Arial"/>
              <a:buNone/>
            </a:pPr>
            <a:endParaRPr sz="1900" b="1" i="0" u="none" strike="noStrike" cap="none">
              <a:solidFill>
                <a:srgbClr val="E17223"/>
              </a:solidFill>
              <a:latin typeface="Arial"/>
              <a:ea typeface="Arial"/>
              <a:cs typeface="Arial"/>
              <a:sym typeface="Arial"/>
            </a:endParaRPr>
          </a:p>
          <a:p>
            <a:pPr marL="190500" marR="0" lvl="0" indent="-190500" algn="l" rtl="0">
              <a:lnSpc>
                <a:spcPct val="100000"/>
              </a:lnSpc>
              <a:spcBef>
                <a:spcPts val="0"/>
              </a:spcBef>
              <a:spcAft>
                <a:spcPts val="0"/>
              </a:spcAft>
              <a:buClr>
                <a:srgbClr val="77797B"/>
              </a:buClr>
              <a:buSzPts val="1500"/>
              <a:buFont typeface="Arial"/>
              <a:buChar char="•"/>
            </a:pPr>
            <a:r>
              <a:rPr lang="en-US" sz="1900" b="0" i="0" u="none" strike="noStrike" cap="none">
                <a:solidFill>
                  <a:srgbClr val="77797B"/>
                </a:solidFill>
                <a:latin typeface="Arial"/>
                <a:ea typeface="Arial"/>
                <a:cs typeface="Arial"/>
                <a:sym typeface="Arial"/>
              </a:rPr>
              <a:t>Leitura de Contos de Artimanha</a:t>
            </a:r>
            <a:endParaRPr sz="1900" b="0" i="0" u="none" strike="noStrike" cap="none">
              <a:solidFill>
                <a:srgbClr val="77797B"/>
              </a:solidFill>
              <a:latin typeface="Arial"/>
              <a:ea typeface="Arial"/>
              <a:cs typeface="Arial"/>
              <a:sym typeface="Arial"/>
            </a:endParaRPr>
          </a:p>
          <a:p>
            <a:pPr marL="457200" marR="0" lvl="0" indent="0" algn="l" rtl="0">
              <a:lnSpc>
                <a:spcPct val="100000"/>
              </a:lnSpc>
              <a:spcBef>
                <a:spcPts val="0"/>
              </a:spcBef>
              <a:spcAft>
                <a:spcPts val="0"/>
              </a:spcAft>
              <a:buClr>
                <a:srgbClr val="000000"/>
              </a:buClr>
              <a:buSzPts val="1900"/>
              <a:buFont typeface="Arial"/>
              <a:buNone/>
            </a:pPr>
            <a:endParaRPr sz="1900" b="0" i="0" u="none" strike="noStrike" cap="none">
              <a:solidFill>
                <a:srgbClr val="77797B"/>
              </a:solidFill>
              <a:latin typeface="Arial"/>
              <a:ea typeface="Arial"/>
              <a:cs typeface="Arial"/>
              <a:sym typeface="Arial"/>
            </a:endParaRPr>
          </a:p>
          <a:p>
            <a:pPr marL="190500" marR="0" lvl="0" indent="-190500" algn="l" rtl="0">
              <a:lnSpc>
                <a:spcPct val="100000"/>
              </a:lnSpc>
              <a:spcBef>
                <a:spcPts val="0"/>
              </a:spcBef>
              <a:spcAft>
                <a:spcPts val="0"/>
              </a:spcAft>
              <a:buClr>
                <a:srgbClr val="77797B"/>
              </a:buClr>
              <a:buSzPts val="1900"/>
              <a:buFont typeface="Arial"/>
              <a:buChar char="•"/>
            </a:pPr>
            <a:r>
              <a:rPr lang="en-US" sz="1900" b="0" i="0" u="none" strike="noStrike" cap="none">
                <a:solidFill>
                  <a:srgbClr val="77797B"/>
                </a:solidFill>
                <a:latin typeface="Arial"/>
                <a:ea typeface="Arial"/>
                <a:cs typeface="Arial"/>
                <a:sym typeface="Arial"/>
              </a:rPr>
              <a:t>Práticas de escrita por meio da professora de Contos de Artimanha.</a:t>
            </a:r>
            <a:endParaRPr sz="1900" b="0" i="0" u="none" strike="noStrike" cap="none">
              <a:solidFill>
                <a:srgbClr val="77797B"/>
              </a:solidFill>
              <a:latin typeface="Arial"/>
              <a:ea typeface="Arial"/>
              <a:cs typeface="Arial"/>
              <a:sym typeface="Arial"/>
            </a:endParaRPr>
          </a:p>
        </p:txBody>
      </p:sp>
      <p:sp>
        <p:nvSpPr>
          <p:cNvPr id="388" name="Google Shape;388;g3ce26e99c49_0_1"/>
          <p:cNvSpPr txBox="1"/>
          <p:nvPr/>
        </p:nvSpPr>
        <p:spPr>
          <a:xfrm>
            <a:off x="4373325" y="1487976"/>
            <a:ext cx="3445200" cy="3047700"/>
          </a:xfrm>
          <a:prstGeom prst="rect">
            <a:avLst/>
          </a:prstGeom>
          <a:noFill/>
          <a:ln w="38100" cap="flat" cmpd="sng">
            <a:solidFill>
              <a:srgbClr val="E17223"/>
            </a:solidFill>
            <a:prstDash val="solid"/>
            <a:round/>
            <a:headEnd type="none" w="sm" len="sm"/>
            <a:tailEnd type="none" w="sm" len="sm"/>
          </a:ln>
        </p:spPr>
        <p:txBody>
          <a:bodyPr spcFirstLastPara="1" wrap="square" lIns="121900" tIns="60925" rIns="121900" bIns="60925" anchor="t" anchorCtr="0">
            <a:spAutoFit/>
          </a:bodyPr>
          <a:lstStyle/>
          <a:p>
            <a:pPr marL="0" marR="0" lvl="0" indent="0" algn="just" rtl="0">
              <a:lnSpc>
                <a:spcPct val="100000"/>
              </a:lnSpc>
              <a:spcBef>
                <a:spcPts val="0"/>
              </a:spcBef>
              <a:spcAft>
                <a:spcPts val="0"/>
              </a:spcAft>
              <a:buClr>
                <a:srgbClr val="000000"/>
              </a:buClr>
              <a:buSzPts val="1900"/>
              <a:buFont typeface="Arial"/>
              <a:buNone/>
            </a:pPr>
            <a:r>
              <a:rPr lang="en-US" sz="1900" b="1" i="0" u="none" strike="noStrike" cap="none">
                <a:solidFill>
                  <a:srgbClr val="E17223"/>
                </a:solidFill>
                <a:latin typeface="Arial"/>
                <a:ea typeface="Arial"/>
                <a:cs typeface="Arial"/>
                <a:sym typeface="Arial"/>
              </a:rPr>
              <a:t>Projeto Contos de artimanha com Pedro Malasartes</a:t>
            </a:r>
            <a:endParaRPr sz="1900" b="0" i="0" u="none" strike="noStrike" cap="none">
              <a:solidFill>
                <a:srgbClr val="7F7F7F"/>
              </a:solidFill>
              <a:latin typeface="Arial"/>
              <a:ea typeface="Arial"/>
              <a:cs typeface="Arial"/>
              <a:sym typeface="Arial"/>
            </a:endParaRPr>
          </a:p>
          <a:p>
            <a:pPr marL="457200" marR="0" lvl="0" indent="-311150" algn="l" rtl="0">
              <a:lnSpc>
                <a:spcPct val="100000"/>
              </a:lnSpc>
              <a:spcBef>
                <a:spcPts val="0"/>
              </a:spcBef>
              <a:spcAft>
                <a:spcPts val="0"/>
              </a:spcAft>
              <a:buClr>
                <a:srgbClr val="77797B"/>
              </a:buClr>
              <a:buSzPts val="1500"/>
              <a:buFont typeface="Arial"/>
              <a:buChar char="•"/>
            </a:pPr>
            <a:r>
              <a:rPr lang="en-US" sz="1900" b="0" i="0" u="none" strike="noStrike" cap="none">
                <a:solidFill>
                  <a:srgbClr val="77797B"/>
                </a:solidFill>
                <a:latin typeface="Arial"/>
                <a:ea typeface="Arial"/>
                <a:cs typeface="Arial"/>
                <a:sym typeface="Arial"/>
              </a:rPr>
              <a:t>Leitura de Contos de Artimanha</a:t>
            </a:r>
            <a:endParaRPr sz="1900" b="0" i="0" u="none" strike="noStrike" cap="none">
              <a:solidFill>
                <a:srgbClr val="77797B"/>
              </a:solidFill>
              <a:latin typeface="Arial"/>
              <a:ea typeface="Arial"/>
              <a:cs typeface="Arial"/>
              <a:sym typeface="Arial"/>
            </a:endParaRPr>
          </a:p>
          <a:p>
            <a:pPr marL="457200" marR="0" lvl="0" indent="0" algn="l" rtl="0">
              <a:lnSpc>
                <a:spcPct val="100000"/>
              </a:lnSpc>
              <a:spcBef>
                <a:spcPts val="0"/>
              </a:spcBef>
              <a:spcAft>
                <a:spcPts val="0"/>
              </a:spcAft>
              <a:buClr>
                <a:schemeClr val="dk1"/>
              </a:buClr>
              <a:buSzPts val="1500"/>
              <a:buFont typeface="Arial"/>
              <a:buNone/>
            </a:pPr>
            <a:endParaRPr sz="1900" b="0" i="0" u="none" strike="noStrike" cap="none">
              <a:solidFill>
                <a:srgbClr val="77797B"/>
              </a:solidFill>
              <a:latin typeface="Arial"/>
              <a:ea typeface="Arial"/>
              <a:cs typeface="Arial"/>
              <a:sym typeface="Arial"/>
            </a:endParaRPr>
          </a:p>
          <a:p>
            <a:pPr marL="190500" marR="0" lvl="0" indent="-190500" algn="l" rtl="0">
              <a:lnSpc>
                <a:spcPct val="100000"/>
              </a:lnSpc>
              <a:spcBef>
                <a:spcPts val="0"/>
              </a:spcBef>
              <a:spcAft>
                <a:spcPts val="0"/>
              </a:spcAft>
              <a:buClr>
                <a:srgbClr val="77797B"/>
              </a:buClr>
              <a:buSzPts val="1900"/>
              <a:buFont typeface="Arial"/>
              <a:buChar char="•"/>
            </a:pPr>
            <a:r>
              <a:rPr lang="en-US" sz="1900" b="0" i="0" u="none" strike="noStrike" cap="none">
                <a:solidFill>
                  <a:srgbClr val="77797B"/>
                </a:solidFill>
                <a:latin typeface="Arial"/>
                <a:ea typeface="Arial"/>
                <a:cs typeface="Arial"/>
                <a:sym typeface="Arial"/>
              </a:rPr>
              <a:t>Práticas de escrita por meio do estudante de contos de artimanha.</a:t>
            </a:r>
            <a:endParaRPr sz="1900" b="0" i="0" u="none" strike="noStrike" cap="none">
              <a:solidFill>
                <a:srgbClr val="77797B"/>
              </a:solidFill>
              <a:latin typeface="Arial"/>
              <a:ea typeface="Arial"/>
              <a:cs typeface="Arial"/>
              <a:sym typeface="Arial"/>
            </a:endParaRPr>
          </a:p>
          <a:p>
            <a:pPr marL="190500" marR="0" lvl="0" indent="-190500" algn="l" rtl="0">
              <a:lnSpc>
                <a:spcPct val="100000"/>
              </a:lnSpc>
              <a:spcBef>
                <a:spcPts val="0"/>
              </a:spcBef>
              <a:spcAft>
                <a:spcPts val="0"/>
              </a:spcAft>
              <a:buClr>
                <a:srgbClr val="77797B"/>
              </a:buClr>
              <a:buSzPts val="1900"/>
              <a:buFont typeface="Arial"/>
              <a:buChar char="•"/>
            </a:pPr>
            <a:r>
              <a:rPr lang="en-US" sz="1900" b="0" i="0" u="none" strike="noStrike" cap="none">
                <a:solidFill>
                  <a:srgbClr val="77797B"/>
                </a:solidFill>
                <a:latin typeface="Arial"/>
                <a:ea typeface="Arial"/>
                <a:cs typeface="Arial"/>
                <a:sym typeface="Arial"/>
              </a:rPr>
              <a:t>Revisão Textual </a:t>
            </a:r>
            <a:endParaRPr sz="1700" b="0" i="0" u="none" strike="noStrike" cap="none">
              <a:solidFill>
                <a:srgbClr val="7F7F7F"/>
              </a:solidFill>
              <a:latin typeface="Arial"/>
              <a:ea typeface="Arial"/>
              <a:cs typeface="Arial"/>
              <a:sym typeface="Arial"/>
            </a:endParaRPr>
          </a:p>
        </p:txBody>
      </p:sp>
      <p:sp>
        <p:nvSpPr>
          <p:cNvPr id="389" name="Google Shape;389;g3ce26e99c49_0_1"/>
          <p:cNvSpPr txBox="1"/>
          <p:nvPr/>
        </p:nvSpPr>
        <p:spPr>
          <a:xfrm>
            <a:off x="8224159" y="1466634"/>
            <a:ext cx="3445200" cy="3047700"/>
          </a:xfrm>
          <a:prstGeom prst="rect">
            <a:avLst/>
          </a:prstGeom>
          <a:noFill/>
          <a:ln w="38100" cap="flat" cmpd="sng">
            <a:solidFill>
              <a:srgbClr val="BC1941"/>
            </a:solidFill>
            <a:prstDash val="solid"/>
            <a:round/>
            <a:headEnd type="none" w="sm" len="sm"/>
            <a:tailEnd type="none" w="sm" len="sm"/>
          </a:ln>
        </p:spPr>
        <p:txBody>
          <a:bodyPr spcFirstLastPara="1" wrap="square" lIns="121900" tIns="60925" rIns="121900" bIns="60925" anchor="t" anchorCtr="0">
            <a:spAutoFit/>
          </a:bodyPr>
          <a:lstStyle/>
          <a:p>
            <a:pPr marL="0" marR="0" lvl="0" indent="0" algn="just" rtl="0">
              <a:lnSpc>
                <a:spcPct val="100000"/>
              </a:lnSpc>
              <a:spcBef>
                <a:spcPts val="0"/>
              </a:spcBef>
              <a:spcAft>
                <a:spcPts val="0"/>
              </a:spcAft>
              <a:buClr>
                <a:srgbClr val="000000"/>
              </a:buClr>
              <a:buSzPts val="1300"/>
              <a:buFont typeface="Arial"/>
              <a:buNone/>
            </a:pPr>
            <a:r>
              <a:rPr lang="en-US" sz="1900" b="1" i="0" u="none" strike="noStrike" cap="none">
                <a:solidFill>
                  <a:srgbClr val="BC1941"/>
                </a:solidFill>
                <a:latin typeface="Arial"/>
                <a:ea typeface="Arial"/>
                <a:cs typeface="Arial"/>
                <a:sym typeface="Arial"/>
              </a:rPr>
              <a:t>Sequência Didática Biografias de mulheres Negras</a:t>
            </a:r>
            <a:endParaRPr sz="1900" b="1" i="0" u="none" strike="noStrike" cap="none">
              <a:solidFill>
                <a:srgbClr val="BC1941"/>
              </a:solidFill>
              <a:latin typeface="Arial"/>
              <a:ea typeface="Arial"/>
              <a:cs typeface="Arial"/>
              <a:sym typeface="Arial"/>
            </a:endParaRPr>
          </a:p>
          <a:p>
            <a:pPr marL="0" marR="0" lvl="0" indent="0" algn="just" rtl="0">
              <a:lnSpc>
                <a:spcPct val="100000"/>
              </a:lnSpc>
              <a:spcBef>
                <a:spcPts val="0"/>
              </a:spcBef>
              <a:spcAft>
                <a:spcPts val="0"/>
              </a:spcAft>
              <a:buClr>
                <a:srgbClr val="000000"/>
              </a:buClr>
              <a:buSzPts val="1300"/>
              <a:buFont typeface="Arial"/>
              <a:buNone/>
            </a:pPr>
            <a:endParaRPr sz="1900" b="1">
              <a:solidFill>
                <a:srgbClr val="BC1941"/>
              </a:solidFill>
            </a:endParaRPr>
          </a:p>
          <a:p>
            <a:pPr marL="190500" marR="0" lvl="0" indent="-190500" algn="l" rtl="0">
              <a:lnSpc>
                <a:spcPct val="100000"/>
              </a:lnSpc>
              <a:spcBef>
                <a:spcPts val="0"/>
              </a:spcBef>
              <a:spcAft>
                <a:spcPts val="0"/>
              </a:spcAft>
              <a:buClr>
                <a:srgbClr val="7F7F7F"/>
              </a:buClr>
              <a:buSzPts val="1500"/>
              <a:buFont typeface="Arial"/>
              <a:buChar char="•"/>
            </a:pPr>
            <a:r>
              <a:rPr lang="en-US" sz="1900" b="0" i="0" u="none" strike="noStrike" cap="none">
                <a:solidFill>
                  <a:srgbClr val="7F7F7F"/>
                </a:solidFill>
                <a:latin typeface="Arial"/>
                <a:ea typeface="Arial"/>
                <a:cs typeface="Arial"/>
                <a:sym typeface="Arial"/>
              </a:rPr>
              <a:t>Leitura de biografias de mulheres negras</a:t>
            </a:r>
            <a:endParaRPr sz="1900" b="0" i="0" u="none" strike="noStrike" cap="none">
              <a:solidFill>
                <a:srgbClr val="7F7F7F"/>
              </a:solidFill>
              <a:latin typeface="Arial"/>
              <a:ea typeface="Arial"/>
              <a:cs typeface="Arial"/>
              <a:sym typeface="Arial"/>
            </a:endParaRPr>
          </a:p>
          <a:p>
            <a:pPr marL="457200" marR="0" lvl="0" indent="0" algn="l" rtl="0">
              <a:lnSpc>
                <a:spcPct val="100000"/>
              </a:lnSpc>
              <a:spcBef>
                <a:spcPts val="0"/>
              </a:spcBef>
              <a:spcAft>
                <a:spcPts val="0"/>
              </a:spcAft>
              <a:buClr>
                <a:srgbClr val="000000"/>
              </a:buClr>
              <a:buSzPts val="1900"/>
              <a:buFont typeface="Arial"/>
              <a:buNone/>
            </a:pPr>
            <a:endParaRPr sz="1900" b="0" i="0" u="none" strike="noStrike" cap="none">
              <a:solidFill>
                <a:srgbClr val="7F7F7F"/>
              </a:solidFill>
              <a:latin typeface="Arial"/>
              <a:ea typeface="Arial"/>
              <a:cs typeface="Arial"/>
              <a:sym typeface="Arial"/>
            </a:endParaRPr>
          </a:p>
          <a:p>
            <a:pPr marL="190500" marR="0" lvl="0" indent="-190500" algn="l" rtl="0">
              <a:lnSpc>
                <a:spcPct val="100000"/>
              </a:lnSpc>
              <a:spcBef>
                <a:spcPts val="0"/>
              </a:spcBef>
              <a:spcAft>
                <a:spcPts val="0"/>
              </a:spcAft>
              <a:buClr>
                <a:srgbClr val="7F7F7F"/>
              </a:buClr>
              <a:buSzPts val="1900"/>
              <a:buFont typeface="Arial"/>
              <a:buChar char="•"/>
            </a:pPr>
            <a:r>
              <a:rPr lang="en-US" sz="1900" b="0" i="0" u="none" strike="noStrike" cap="none">
                <a:solidFill>
                  <a:srgbClr val="7F7F7F"/>
                </a:solidFill>
                <a:latin typeface="Arial"/>
                <a:ea typeface="Arial"/>
                <a:cs typeface="Arial"/>
                <a:sym typeface="Arial"/>
              </a:rPr>
              <a:t>Produção textual: Verbetes</a:t>
            </a:r>
            <a:endParaRPr sz="1900" b="0" i="0" u="none" strike="noStrike" cap="none">
              <a:solidFill>
                <a:srgbClr val="7F7F7F"/>
              </a:solidFill>
              <a:latin typeface="Arial"/>
              <a:ea typeface="Arial"/>
              <a:cs typeface="Arial"/>
              <a:sym typeface="Arial"/>
            </a:endParaRPr>
          </a:p>
          <a:p>
            <a:pPr marL="0" marR="0" lvl="0" indent="0" algn="l" rtl="0">
              <a:lnSpc>
                <a:spcPct val="100000"/>
              </a:lnSpc>
              <a:spcBef>
                <a:spcPts val="0"/>
              </a:spcBef>
              <a:spcAft>
                <a:spcPts val="0"/>
              </a:spcAft>
              <a:buNone/>
            </a:pPr>
            <a:endParaRPr sz="1900">
              <a:solidFill>
                <a:srgbClr val="7F7F7F"/>
              </a:solidFill>
            </a:endParaRPr>
          </a:p>
          <a:p>
            <a:pPr marL="0" marR="0" lvl="0" indent="0" algn="l" rtl="0">
              <a:lnSpc>
                <a:spcPct val="100000"/>
              </a:lnSpc>
              <a:spcBef>
                <a:spcPts val="0"/>
              </a:spcBef>
              <a:spcAft>
                <a:spcPts val="0"/>
              </a:spcAft>
              <a:buNone/>
            </a:pPr>
            <a:endParaRPr sz="1900">
              <a:solidFill>
                <a:srgbClr val="7F7F7F"/>
              </a:solidFill>
            </a:endParaRPr>
          </a:p>
        </p:txBody>
      </p:sp>
      <p:cxnSp>
        <p:nvCxnSpPr>
          <p:cNvPr id="390" name="Google Shape;390;g3ce26e99c49_0_1"/>
          <p:cNvCxnSpPr/>
          <p:nvPr/>
        </p:nvCxnSpPr>
        <p:spPr>
          <a:xfrm rot="-5400000" flipH="1">
            <a:off x="-108987" y="1890386"/>
            <a:ext cx="1291200" cy="900"/>
          </a:xfrm>
          <a:prstGeom prst="bentConnector3">
            <a:avLst>
              <a:gd name="adj1" fmla="val 0"/>
            </a:avLst>
          </a:prstGeom>
          <a:noFill/>
          <a:ln w="25400" cap="flat" cmpd="sng">
            <a:solidFill>
              <a:srgbClr val="E17223"/>
            </a:solidFill>
            <a:prstDash val="solid"/>
            <a:miter lim="800000"/>
            <a:headEnd type="none" w="sm" len="sm"/>
            <a:tailEnd type="none" w="sm" len="sm"/>
          </a:ln>
        </p:spPr>
      </p:cxnSp>
      <p:cxnSp>
        <p:nvCxnSpPr>
          <p:cNvPr id="391" name="Google Shape;391;g3ce26e99c49_0_1"/>
          <p:cNvCxnSpPr/>
          <p:nvPr/>
        </p:nvCxnSpPr>
        <p:spPr>
          <a:xfrm rot="-5400000" flipH="1">
            <a:off x="3782818" y="1850880"/>
            <a:ext cx="1210800" cy="900"/>
          </a:xfrm>
          <a:prstGeom prst="bentConnector3">
            <a:avLst>
              <a:gd name="adj1" fmla="val 0"/>
            </a:avLst>
          </a:prstGeom>
          <a:noFill/>
          <a:ln w="25400" cap="flat" cmpd="sng">
            <a:solidFill>
              <a:srgbClr val="107F7B"/>
            </a:solidFill>
            <a:prstDash val="solid"/>
            <a:miter lim="800000"/>
            <a:headEnd type="none" w="sm" len="sm"/>
            <a:tailEnd type="none" w="sm" len="sm"/>
          </a:ln>
        </p:spPr>
      </p:cxn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395"/>
        <p:cNvGrpSpPr/>
        <p:nvPr/>
      </p:nvGrpSpPr>
      <p:grpSpPr>
        <a:xfrm>
          <a:off x="0" y="0"/>
          <a:ext cx="0" cy="0"/>
          <a:chOff x="0" y="0"/>
          <a:chExt cx="0" cy="0"/>
        </a:xfrm>
      </p:grpSpPr>
      <p:sp>
        <p:nvSpPr>
          <p:cNvPr id="396" name="Google Shape;396;g2ccf738033f_0_991"/>
          <p:cNvSpPr/>
          <p:nvPr/>
        </p:nvSpPr>
        <p:spPr>
          <a:xfrm>
            <a:off x="0" y="0"/>
            <a:ext cx="12192000" cy="6858000"/>
          </a:xfrm>
          <a:prstGeom prst="rect">
            <a:avLst/>
          </a:prstGeom>
          <a:solidFill>
            <a:srgbClr val="ECB11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900"/>
              <a:buFont typeface="Arial"/>
              <a:buNone/>
            </a:pPr>
            <a:endParaRPr sz="1900" b="0" i="0" u="none" strike="noStrike" cap="none">
              <a:solidFill>
                <a:schemeClr val="lt1"/>
              </a:solidFill>
              <a:latin typeface="Calibri"/>
              <a:ea typeface="Calibri"/>
              <a:cs typeface="Calibri"/>
              <a:sym typeface="Calibri"/>
            </a:endParaRPr>
          </a:p>
        </p:txBody>
      </p:sp>
      <p:sp>
        <p:nvSpPr>
          <p:cNvPr id="397" name="Google Shape;397;g2ccf738033f_0_991"/>
          <p:cNvSpPr txBox="1"/>
          <p:nvPr/>
        </p:nvSpPr>
        <p:spPr>
          <a:xfrm>
            <a:off x="915872" y="4176437"/>
            <a:ext cx="7494300" cy="1144500"/>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FFFFFF"/>
              </a:buClr>
              <a:buSzPts val="5100"/>
              <a:buFont typeface="Arial"/>
              <a:buNone/>
            </a:pPr>
            <a:r>
              <a:rPr lang="en-US" sz="5100" b="1" i="0" u="none" strike="noStrike" cap="none">
                <a:solidFill>
                  <a:srgbClr val="FFFFFF"/>
                </a:solidFill>
                <a:latin typeface="Arial"/>
                <a:ea typeface="Arial"/>
                <a:cs typeface="Arial"/>
                <a:sym typeface="Arial"/>
              </a:rPr>
              <a:t>Panorama das pausas avaliativas / 2025</a:t>
            </a:r>
            <a:endParaRPr sz="1500" b="0" i="0" u="none" strike="noStrike" cap="none">
              <a:solidFill>
                <a:srgbClr val="000000"/>
              </a:solidFill>
              <a:latin typeface="Arial"/>
              <a:ea typeface="Arial"/>
              <a:cs typeface="Arial"/>
              <a:sym typeface="Arial"/>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401"/>
        <p:cNvGrpSpPr/>
        <p:nvPr/>
      </p:nvGrpSpPr>
      <p:grpSpPr>
        <a:xfrm>
          <a:off x="0" y="0"/>
          <a:ext cx="0" cy="0"/>
          <a:chOff x="0" y="0"/>
          <a:chExt cx="0" cy="0"/>
        </a:xfrm>
      </p:grpSpPr>
      <p:sp>
        <p:nvSpPr>
          <p:cNvPr id="402" name="Google Shape;402;g3ce26e99c49_0_101"/>
          <p:cNvSpPr txBox="1"/>
          <p:nvPr/>
        </p:nvSpPr>
        <p:spPr>
          <a:xfrm>
            <a:off x="152400" y="159425"/>
            <a:ext cx="11804100" cy="6363000"/>
          </a:xfrm>
          <a:prstGeom prst="rect">
            <a:avLst/>
          </a:prstGeom>
          <a:noFill/>
          <a:ln>
            <a:noFill/>
          </a:ln>
        </p:spPr>
        <p:txBody>
          <a:bodyPr spcFirstLastPara="1" wrap="square" lIns="91425" tIns="45700" rIns="91425" bIns="45700" anchor="t" anchorCtr="0">
            <a:noAutofit/>
          </a:bodyPr>
          <a:lstStyle/>
          <a:p>
            <a:pPr marL="0" marR="0" lvl="0" indent="0" algn="just" rtl="0">
              <a:lnSpc>
                <a:spcPct val="90000"/>
              </a:lnSpc>
              <a:spcBef>
                <a:spcPts val="0"/>
              </a:spcBef>
              <a:spcAft>
                <a:spcPts val="0"/>
              </a:spcAft>
              <a:buClr>
                <a:srgbClr val="000000"/>
              </a:buClr>
              <a:buSzPts val="3478"/>
              <a:buFont typeface="Arial"/>
              <a:buNone/>
            </a:pPr>
            <a:r>
              <a:rPr lang="en-US" sz="2600" b="1" i="0" u="none" strike="noStrike" cap="none">
                <a:solidFill>
                  <a:srgbClr val="007E79"/>
                </a:solidFill>
                <a:latin typeface="Calibri"/>
                <a:ea typeface="Calibri"/>
                <a:cs typeface="Calibri"/>
                <a:sym typeface="Calibri"/>
              </a:rPr>
              <a:t>Apresentação</a:t>
            </a:r>
            <a:endParaRPr sz="2600" b="1" i="0" u="none" strike="noStrike" cap="none">
              <a:solidFill>
                <a:srgbClr val="007E79"/>
              </a:solidFill>
              <a:latin typeface="Calibri"/>
              <a:ea typeface="Calibri"/>
              <a:cs typeface="Calibri"/>
              <a:sym typeface="Calibri"/>
            </a:endParaRPr>
          </a:p>
          <a:p>
            <a:pPr marL="0" marR="0" lvl="0" indent="0" algn="just" rtl="0">
              <a:lnSpc>
                <a:spcPct val="90000"/>
              </a:lnSpc>
              <a:spcBef>
                <a:spcPts val="0"/>
              </a:spcBef>
              <a:spcAft>
                <a:spcPts val="0"/>
              </a:spcAft>
              <a:buClr>
                <a:srgbClr val="000000"/>
              </a:buClr>
              <a:buSzPts val="3478"/>
              <a:buFont typeface="Arial"/>
              <a:buNone/>
            </a:pPr>
            <a:endParaRPr sz="2600" b="1" i="0" u="none" strike="noStrike" cap="none">
              <a:solidFill>
                <a:srgbClr val="007E79"/>
              </a:solidFill>
              <a:latin typeface="Calibri"/>
              <a:ea typeface="Calibri"/>
              <a:cs typeface="Calibri"/>
              <a:sym typeface="Calibri"/>
            </a:endParaRPr>
          </a:p>
          <a:p>
            <a:pPr marL="0" marR="0" lvl="0" indent="0" algn="just" rtl="0">
              <a:lnSpc>
                <a:spcPct val="90000"/>
              </a:lnSpc>
              <a:spcBef>
                <a:spcPts val="0"/>
              </a:spcBef>
              <a:spcAft>
                <a:spcPts val="0"/>
              </a:spcAft>
              <a:buClr>
                <a:srgbClr val="000000"/>
              </a:buClr>
              <a:buSzPts val="2300"/>
              <a:buFont typeface="Arial"/>
              <a:buNone/>
            </a:pPr>
            <a:r>
              <a:rPr lang="en-US" sz="3000" b="1" i="0" u="none" strike="noStrike" cap="none">
                <a:solidFill>
                  <a:schemeClr val="dk1"/>
                </a:solidFill>
                <a:latin typeface="Calibri"/>
                <a:ea typeface="Calibri"/>
                <a:cs typeface="Calibri"/>
                <a:sym typeface="Calibri"/>
              </a:rPr>
              <a:t>Análise da pausa avaliativa dos professores de 4º e 5º anos município de Santa Bárbara. </a:t>
            </a:r>
            <a:endParaRPr sz="3000" b="1" i="0" u="none" strike="noStrike" cap="none">
              <a:solidFill>
                <a:schemeClr val="dk1"/>
              </a:solidFill>
              <a:latin typeface="Calibri"/>
              <a:ea typeface="Calibri"/>
              <a:cs typeface="Calibri"/>
              <a:sym typeface="Calibri"/>
            </a:endParaRPr>
          </a:p>
          <a:p>
            <a:pPr marL="0" marR="0" lvl="0" indent="0" algn="just" rtl="0">
              <a:lnSpc>
                <a:spcPct val="90000"/>
              </a:lnSpc>
              <a:spcBef>
                <a:spcPts val="0"/>
              </a:spcBef>
              <a:spcAft>
                <a:spcPts val="0"/>
              </a:spcAft>
              <a:buClr>
                <a:srgbClr val="000000"/>
              </a:buClr>
              <a:buSzPts val="2300"/>
              <a:buFont typeface="Arial"/>
              <a:buNone/>
            </a:pPr>
            <a:endParaRPr sz="3000" b="1" i="0" u="none" strike="noStrike" cap="none">
              <a:solidFill>
                <a:schemeClr val="dk1"/>
              </a:solidFill>
              <a:latin typeface="Calibri"/>
              <a:ea typeface="Calibri"/>
              <a:cs typeface="Calibri"/>
              <a:sym typeface="Calibri"/>
            </a:endParaRPr>
          </a:p>
          <a:p>
            <a:pPr marL="0" marR="0" lvl="0" indent="0" algn="just" rtl="0">
              <a:lnSpc>
                <a:spcPct val="90000"/>
              </a:lnSpc>
              <a:spcBef>
                <a:spcPts val="0"/>
              </a:spcBef>
              <a:spcAft>
                <a:spcPts val="0"/>
              </a:spcAft>
              <a:buClr>
                <a:srgbClr val="000000"/>
              </a:buClr>
              <a:buSzPts val="2300"/>
              <a:buFont typeface="Arial"/>
              <a:buNone/>
            </a:pPr>
            <a:r>
              <a:rPr lang="en-US" sz="3000" b="0" i="0" u="none" strike="noStrike" cap="none">
                <a:solidFill>
                  <a:schemeClr val="dk1"/>
                </a:solidFill>
                <a:latin typeface="Calibri"/>
                <a:ea typeface="Calibri"/>
                <a:cs typeface="Calibri"/>
                <a:sym typeface="Calibri"/>
              </a:rPr>
              <a:t>Questão analisada: </a:t>
            </a:r>
            <a:endParaRPr sz="3000" b="0" i="0" u="none" strike="noStrike" cap="none">
              <a:solidFill>
                <a:schemeClr val="dk1"/>
              </a:solidFill>
              <a:latin typeface="Calibri"/>
              <a:ea typeface="Calibri"/>
              <a:cs typeface="Calibri"/>
              <a:sym typeface="Calibri"/>
            </a:endParaRPr>
          </a:p>
          <a:p>
            <a:pPr marL="0" marR="0" lvl="0" indent="0" algn="just" rtl="0">
              <a:lnSpc>
                <a:spcPct val="90000"/>
              </a:lnSpc>
              <a:spcBef>
                <a:spcPts val="0"/>
              </a:spcBef>
              <a:spcAft>
                <a:spcPts val="0"/>
              </a:spcAft>
              <a:buClr>
                <a:srgbClr val="000000"/>
              </a:buClr>
              <a:buSzPts val="2300"/>
              <a:buFont typeface="Arial"/>
              <a:buNone/>
            </a:pPr>
            <a:endParaRPr sz="3000" b="0" i="0" u="none" strike="noStrike" cap="none">
              <a:solidFill>
                <a:schemeClr val="dk1"/>
              </a:solidFill>
              <a:latin typeface="Calibri"/>
              <a:ea typeface="Calibri"/>
              <a:cs typeface="Calibri"/>
              <a:sym typeface="Calibri"/>
            </a:endParaRPr>
          </a:p>
          <a:p>
            <a:pPr marL="0" marR="0" lvl="0" indent="0" algn="just" rtl="0">
              <a:lnSpc>
                <a:spcPct val="90000"/>
              </a:lnSpc>
              <a:spcBef>
                <a:spcPts val="0"/>
              </a:spcBef>
              <a:spcAft>
                <a:spcPts val="0"/>
              </a:spcAft>
              <a:buClr>
                <a:srgbClr val="000000"/>
              </a:buClr>
              <a:buSzPts val="2300"/>
              <a:buFont typeface="Arial"/>
              <a:buNone/>
            </a:pPr>
            <a:r>
              <a:rPr lang="en-US" sz="3000" b="0" i="0" u="none" strike="noStrike" cap="none">
                <a:solidFill>
                  <a:schemeClr val="dk1"/>
                </a:solidFill>
                <a:latin typeface="Calibri"/>
                <a:ea typeface="Calibri"/>
                <a:cs typeface="Calibri"/>
                <a:sym typeface="Calibri"/>
              </a:rPr>
              <a:t>Um professor ou professora chegou novo na escola e pediu sua ajuda: o que não pode faltar no planejamento de uma rotina semanal para que os estudantes avancem em seus conhecimentos sobre leitura e escrita? Dê exemplos.</a:t>
            </a:r>
            <a:endParaRPr sz="3000" b="0" i="0" u="none" strike="noStrike" cap="none">
              <a:solidFill>
                <a:schemeClr val="dk1"/>
              </a:solidFill>
              <a:latin typeface="Calibri"/>
              <a:ea typeface="Calibri"/>
              <a:cs typeface="Calibri"/>
              <a:sym typeface="Calibri"/>
            </a:endParaRPr>
          </a:p>
          <a:p>
            <a:pPr marL="0" marR="0" lvl="0" indent="0" algn="just" rtl="0">
              <a:lnSpc>
                <a:spcPct val="90000"/>
              </a:lnSpc>
              <a:spcBef>
                <a:spcPts val="0"/>
              </a:spcBef>
              <a:spcAft>
                <a:spcPts val="0"/>
              </a:spcAft>
              <a:buClr>
                <a:srgbClr val="000000"/>
              </a:buClr>
              <a:buSzPts val="2300"/>
              <a:buFont typeface="Arial"/>
              <a:buNone/>
            </a:pPr>
            <a:endParaRPr sz="3000" b="1" i="0" u="none" strike="noStrike" cap="none">
              <a:solidFill>
                <a:schemeClr val="dk1"/>
              </a:solidFill>
              <a:latin typeface="Calibri"/>
              <a:ea typeface="Calibri"/>
              <a:cs typeface="Calibri"/>
              <a:sym typeface="Calibri"/>
            </a:endParaRPr>
          </a:p>
          <a:p>
            <a:pPr marL="0" marR="0" lvl="0" indent="0" algn="just" rtl="0">
              <a:lnSpc>
                <a:spcPct val="90000"/>
              </a:lnSpc>
              <a:spcBef>
                <a:spcPts val="0"/>
              </a:spcBef>
              <a:spcAft>
                <a:spcPts val="0"/>
              </a:spcAft>
              <a:buClr>
                <a:srgbClr val="000000"/>
              </a:buClr>
              <a:buSzPts val="2300"/>
              <a:buFont typeface="Arial"/>
              <a:buNone/>
            </a:pPr>
            <a:r>
              <a:rPr lang="en-US" sz="3000" b="1" i="0" u="none" strike="noStrike" cap="none">
                <a:solidFill>
                  <a:schemeClr val="dk1"/>
                </a:solidFill>
                <a:latin typeface="Calibri"/>
                <a:ea typeface="Calibri"/>
                <a:cs typeface="Calibri"/>
                <a:sym typeface="Calibri"/>
              </a:rPr>
              <a:t>Total de respostas: </a:t>
            </a:r>
            <a:r>
              <a:rPr lang="en-US" sz="3000" b="1">
                <a:solidFill>
                  <a:schemeClr val="dk1"/>
                </a:solidFill>
                <a:latin typeface="Calibri"/>
                <a:ea typeface="Calibri"/>
                <a:cs typeface="Calibri"/>
                <a:sym typeface="Calibri"/>
              </a:rPr>
              <a:t>13</a:t>
            </a:r>
            <a:r>
              <a:rPr lang="en-US" sz="3000" b="1" i="0" u="none" strike="noStrike" cap="none">
                <a:solidFill>
                  <a:schemeClr val="dk1"/>
                </a:solidFill>
                <a:latin typeface="Calibri"/>
                <a:ea typeface="Calibri"/>
                <a:cs typeface="Calibri"/>
                <a:sym typeface="Calibri"/>
              </a:rPr>
              <a:t> professores respondentes </a:t>
            </a:r>
            <a:endParaRPr sz="3000" b="0" i="0" u="none" strike="noStrike" cap="none">
              <a:solidFill>
                <a:srgbClr val="000000"/>
              </a:solidFill>
              <a:latin typeface="Arial"/>
              <a:ea typeface="Arial"/>
              <a:cs typeface="Arial"/>
              <a:sym typeface="Aria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0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406"/>
        <p:cNvGrpSpPr/>
        <p:nvPr/>
      </p:nvGrpSpPr>
      <p:grpSpPr>
        <a:xfrm>
          <a:off x="0" y="0"/>
          <a:ext cx="0" cy="0"/>
          <a:chOff x="0" y="0"/>
          <a:chExt cx="0" cy="0"/>
        </a:xfrm>
      </p:grpSpPr>
      <p:sp>
        <p:nvSpPr>
          <p:cNvPr id="407" name="Google Shape;407;g3cda7d82260_0_246"/>
          <p:cNvSpPr/>
          <p:nvPr/>
        </p:nvSpPr>
        <p:spPr>
          <a:xfrm>
            <a:off x="0" y="0"/>
            <a:ext cx="12192000" cy="6858000"/>
          </a:xfrm>
          <a:prstGeom prst="rect">
            <a:avLst/>
          </a:prstGeom>
          <a:solidFill>
            <a:srgbClr val="00918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pic>
        <p:nvPicPr>
          <p:cNvPr id="408" name="Google Shape;408;g3cda7d82260_0_246" descr="A green square with a black background&#10;&#10;Description automatically generated"/>
          <p:cNvPicPr preferRelativeResize="0"/>
          <p:nvPr/>
        </p:nvPicPr>
        <p:blipFill rotWithShape="1">
          <a:blip r:embed="rId3">
            <a:alphaModFix/>
          </a:blip>
          <a:srcRect/>
          <a:stretch/>
        </p:blipFill>
        <p:spPr>
          <a:xfrm>
            <a:off x="973386" y="388109"/>
            <a:ext cx="3765697" cy="4082142"/>
          </a:xfrm>
          <a:prstGeom prst="rect">
            <a:avLst/>
          </a:prstGeom>
          <a:noFill/>
          <a:ln>
            <a:noFill/>
          </a:ln>
        </p:spPr>
      </p:pic>
      <p:pic>
        <p:nvPicPr>
          <p:cNvPr id="409" name="Google Shape;409;g3cda7d82260_0_246" descr="A green square with a black background&#10;&#10;Description automatically generated"/>
          <p:cNvPicPr preferRelativeResize="0"/>
          <p:nvPr/>
        </p:nvPicPr>
        <p:blipFill rotWithShape="1">
          <a:blip r:embed="rId4">
            <a:alphaModFix/>
          </a:blip>
          <a:srcRect/>
          <a:stretch/>
        </p:blipFill>
        <p:spPr>
          <a:xfrm>
            <a:off x="3945510" y="76208"/>
            <a:ext cx="3906285" cy="4234544"/>
          </a:xfrm>
          <a:prstGeom prst="rect">
            <a:avLst/>
          </a:prstGeom>
          <a:noFill/>
          <a:ln>
            <a:noFill/>
          </a:ln>
        </p:spPr>
      </p:pic>
      <p:pic>
        <p:nvPicPr>
          <p:cNvPr id="410" name="Google Shape;410;g3cda7d82260_0_246"/>
          <p:cNvPicPr preferRelativeResize="0"/>
          <p:nvPr/>
        </p:nvPicPr>
        <p:blipFill rotWithShape="1">
          <a:blip r:embed="rId5">
            <a:alphaModFix/>
          </a:blip>
          <a:srcRect l="9368" r="17097"/>
          <a:stretch/>
        </p:blipFill>
        <p:spPr>
          <a:xfrm>
            <a:off x="6115488" y="545545"/>
            <a:ext cx="5916300" cy="6033900"/>
          </a:xfrm>
          <a:prstGeom prst="ellipse">
            <a:avLst/>
          </a:prstGeom>
          <a:noFill/>
          <a:ln>
            <a:noFill/>
          </a:ln>
        </p:spPr>
      </p:pic>
      <p:grpSp>
        <p:nvGrpSpPr>
          <p:cNvPr id="411" name="Google Shape;411;g3cda7d82260_0_246"/>
          <p:cNvGrpSpPr/>
          <p:nvPr/>
        </p:nvGrpSpPr>
        <p:grpSpPr>
          <a:xfrm>
            <a:off x="-33453" y="6579718"/>
            <a:ext cx="12355639" cy="530502"/>
            <a:chOff x="0" y="4348975"/>
            <a:chExt cx="12772006" cy="524108"/>
          </a:xfrm>
        </p:grpSpPr>
        <p:pic>
          <p:nvPicPr>
            <p:cNvPr id="412" name="Google Shape;412;g3cda7d82260_0_246"/>
            <p:cNvPicPr preferRelativeResize="0"/>
            <p:nvPr/>
          </p:nvPicPr>
          <p:blipFill rotWithShape="1">
            <a:blip r:embed="rId6">
              <a:alphaModFix/>
            </a:blip>
            <a:srcRect/>
            <a:stretch/>
          </p:blipFill>
          <p:spPr>
            <a:xfrm rot="10800000" flipH="1">
              <a:off x="0" y="4348975"/>
              <a:ext cx="6415811" cy="524108"/>
            </a:xfrm>
            <a:prstGeom prst="rect">
              <a:avLst/>
            </a:prstGeom>
            <a:noFill/>
            <a:ln>
              <a:noFill/>
            </a:ln>
          </p:spPr>
        </p:pic>
        <p:pic>
          <p:nvPicPr>
            <p:cNvPr id="413" name="Google Shape;413;g3cda7d82260_0_246"/>
            <p:cNvPicPr preferRelativeResize="0"/>
            <p:nvPr/>
          </p:nvPicPr>
          <p:blipFill rotWithShape="1">
            <a:blip r:embed="rId6">
              <a:alphaModFix/>
            </a:blip>
            <a:srcRect/>
            <a:stretch/>
          </p:blipFill>
          <p:spPr>
            <a:xfrm rot="10800000" flipH="1">
              <a:off x="6356195" y="4348975"/>
              <a:ext cx="6415811" cy="524108"/>
            </a:xfrm>
            <a:prstGeom prst="rect">
              <a:avLst/>
            </a:prstGeom>
            <a:noFill/>
            <a:ln>
              <a:noFill/>
            </a:ln>
          </p:spPr>
        </p:pic>
      </p:grpSp>
      <p:pic>
        <p:nvPicPr>
          <p:cNvPr id="414" name="Google Shape;414;g3cda7d82260_0_246" descr="A black and orange wavy lines&#10;&#10;Description automatically generated"/>
          <p:cNvPicPr preferRelativeResize="0"/>
          <p:nvPr/>
        </p:nvPicPr>
        <p:blipFill rotWithShape="1">
          <a:blip r:embed="rId7">
            <a:alphaModFix/>
          </a:blip>
          <a:srcRect/>
          <a:stretch/>
        </p:blipFill>
        <p:spPr>
          <a:xfrm>
            <a:off x="5285661" y="4583524"/>
            <a:ext cx="1659654" cy="1006284"/>
          </a:xfrm>
          <a:prstGeom prst="rect">
            <a:avLst/>
          </a:prstGeom>
          <a:noFill/>
          <a:ln>
            <a:noFill/>
          </a:ln>
        </p:spPr>
      </p:pic>
      <p:sp>
        <p:nvSpPr>
          <p:cNvPr id="415" name="Google Shape;415;g3cda7d82260_0_246"/>
          <p:cNvSpPr txBox="1"/>
          <p:nvPr/>
        </p:nvSpPr>
        <p:spPr>
          <a:xfrm>
            <a:off x="491250" y="4701950"/>
            <a:ext cx="4928700" cy="14469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4400"/>
              <a:buFont typeface="Arial"/>
              <a:buNone/>
            </a:pPr>
            <a:r>
              <a:rPr lang="en-US" sz="4400" b="0" i="0" u="none" strike="noStrike" cap="none">
                <a:solidFill>
                  <a:schemeClr val="lt1"/>
                </a:solidFill>
                <a:latin typeface="Arial"/>
                <a:ea typeface="Arial"/>
                <a:cs typeface="Arial"/>
                <a:sym typeface="Arial"/>
              </a:rPr>
              <a:t>Categorias de análise de dados</a:t>
            </a: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419"/>
        <p:cNvGrpSpPr/>
        <p:nvPr/>
      </p:nvGrpSpPr>
      <p:grpSpPr>
        <a:xfrm>
          <a:off x="0" y="0"/>
          <a:ext cx="0" cy="0"/>
          <a:chOff x="0" y="0"/>
          <a:chExt cx="0" cy="0"/>
        </a:xfrm>
      </p:grpSpPr>
      <p:sp>
        <p:nvSpPr>
          <p:cNvPr id="420" name="Google Shape;420;g3ce26e99c49_0_199"/>
          <p:cNvSpPr txBox="1"/>
          <p:nvPr/>
        </p:nvSpPr>
        <p:spPr>
          <a:xfrm>
            <a:off x="130050" y="-49725"/>
            <a:ext cx="11931900" cy="5371800"/>
          </a:xfrm>
          <a:prstGeom prst="rect">
            <a:avLst/>
          </a:prstGeom>
          <a:noFill/>
          <a:ln>
            <a:noFill/>
          </a:ln>
        </p:spPr>
        <p:txBody>
          <a:bodyPr spcFirstLastPara="1" wrap="square" lIns="91425" tIns="91425" rIns="91425" bIns="91425" anchor="t" anchorCtr="0">
            <a:spAutoFit/>
          </a:bodyPr>
          <a:lstStyle/>
          <a:p>
            <a:pPr marL="0" marR="0" lvl="0" indent="0" algn="just" rtl="0">
              <a:lnSpc>
                <a:spcPct val="90000"/>
              </a:lnSpc>
              <a:spcBef>
                <a:spcPts val="0"/>
              </a:spcBef>
              <a:spcAft>
                <a:spcPts val="0"/>
              </a:spcAft>
              <a:buClr>
                <a:srgbClr val="000000"/>
              </a:buClr>
              <a:buSzPts val="3000"/>
              <a:buFont typeface="Arial"/>
              <a:buNone/>
            </a:pPr>
            <a:endParaRPr sz="3000" b="1" i="0" u="none" strike="noStrike" cap="none">
              <a:solidFill>
                <a:srgbClr val="007E79"/>
              </a:solidFill>
              <a:latin typeface="Calibri"/>
              <a:ea typeface="Calibri"/>
              <a:cs typeface="Calibri"/>
              <a:sym typeface="Calibri"/>
            </a:endParaRPr>
          </a:p>
          <a:p>
            <a:pPr marL="0" marR="0" lvl="0" indent="0" algn="just" rtl="0">
              <a:lnSpc>
                <a:spcPct val="100000"/>
              </a:lnSpc>
              <a:spcBef>
                <a:spcPts val="0"/>
              </a:spcBef>
              <a:spcAft>
                <a:spcPts val="0"/>
              </a:spcAft>
              <a:buClr>
                <a:srgbClr val="000000"/>
              </a:buClr>
              <a:buSzPts val="2600"/>
              <a:buFont typeface="Arial"/>
              <a:buNone/>
            </a:pPr>
            <a:r>
              <a:rPr lang="en-US" sz="2600" b="0" i="0" u="none" strike="noStrike" cap="none">
                <a:solidFill>
                  <a:srgbClr val="000000"/>
                </a:solidFill>
                <a:latin typeface="Calibri"/>
                <a:ea typeface="Calibri"/>
                <a:cs typeface="Calibri"/>
                <a:sym typeface="Calibri"/>
              </a:rPr>
              <a:t>A análise foi realizada com base em 4 categorias principais: </a:t>
            </a:r>
            <a:endParaRPr sz="2600" b="0" i="0" u="none" strike="noStrike" cap="none">
              <a:solidFill>
                <a:srgbClr val="000000"/>
              </a:solidFill>
              <a:latin typeface="Calibri"/>
              <a:ea typeface="Calibri"/>
              <a:cs typeface="Calibri"/>
              <a:sym typeface="Calibri"/>
            </a:endParaRPr>
          </a:p>
          <a:p>
            <a:pPr marL="0" marR="0" lvl="0" indent="0" algn="just" rtl="0">
              <a:lnSpc>
                <a:spcPct val="100000"/>
              </a:lnSpc>
              <a:spcBef>
                <a:spcPts val="0"/>
              </a:spcBef>
              <a:spcAft>
                <a:spcPts val="0"/>
              </a:spcAft>
              <a:buClr>
                <a:srgbClr val="000000"/>
              </a:buClr>
              <a:buSzPts val="2600"/>
              <a:buFont typeface="Arial"/>
              <a:buNone/>
            </a:pPr>
            <a:endParaRPr sz="2600" b="0" i="0" u="none" strike="noStrike" cap="none">
              <a:solidFill>
                <a:srgbClr val="000000"/>
              </a:solidFill>
              <a:latin typeface="Calibri"/>
              <a:ea typeface="Calibri"/>
              <a:cs typeface="Calibri"/>
              <a:sym typeface="Calibri"/>
            </a:endParaRPr>
          </a:p>
          <a:p>
            <a:pPr marL="0" marR="0" lvl="0" indent="0" algn="just" rtl="0">
              <a:lnSpc>
                <a:spcPct val="100000"/>
              </a:lnSpc>
              <a:spcBef>
                <a:spcPts val="0"/>
              </a:spcBef>
              <a:spcAft>
                <a:spcPts val="0"/>
              </a:spcAft>
              <a:buClr>
                <a:srgbClr val="000000"/>
              </a:buClr>
              <a:buSzPts val="2600"/>
              <a:buFont typeface="Arial"/>
              <a:buNone/>
            </a:pPr>
            <a:r>
              <a:rPr lang="en-US" sz="2600" b="0" i="0" u="none" strike="noStrike" cap="none">
                <a:solidFill>
                  <a:srgbClr val="000000"/>
                </a:solidFill>
                <a:latin typeface="Calibri"/>
                <a:ea typeface="Calibri"/>
                <a:cs typeface="Calibri"/>
                <a:sym typeface="Calibri"/>
              </a:rPr>
              <a:t>-Leitura: leitura colaborativa/fluência leitora/ leitura dramática e os textos teatrais/textos poéticos </a:t>
            </a:r>
            <a:endParaRPr sz="2600" b="0" i="0" u="none" strike="noStrike" cap="none">
              <a:solidFill>
                <a:srgbClr val="000000"/>
              </a:solidFill>
              <a:latin typeface="Calibri"/>
              <a:ea typeface="Calibri"/>
              <a:cs typeface="Calibri"/>
              <a:sym typeface="Calibri"/>
            </a:endParaRPr>
          </a:p>
          <a:p>
            <a:pPr marL="0" marR="0" lvl="0" indent="0" algn="just" rtl="0">
              <a:lnSpc>
                <a:spcPct val="100000"/>
              </a:lnSpc>
              <a:spcBef>
                <a:spcPts val="0"/>
              </a:spcBef>
              <a:spcAft>
                <a:spcPts val="0"/>
              </a:spcAft>
              <a:buClr>
                <a:srgbClr val="000000"/>
              </a:buClr>
              <a:buSzPts val="2600"/>
              <a:buFont typeface="Arial"/>
              <a:buNone/>
            </a:pPr>
            <a:r>
              <a:rPr lang="en-US" sz="2600" b="0" i="0" u="none" strike="noStrike" cap="none">
                <a:solidFill>
                  <a:srgbClr val="000000"/>
                </a:solidFill>
                <a:latin typeface="Calibri"/>
                <a:ea typeface="Calibri"/>
                <a:cs typeface="Calibri"/>
                <a:sym typeface="Calibri"/>
              </a:rPr>
              <a:t>-Mapeamento dos saberes dos estudantes/ ajustes às necessidades e saberes de seus estudantes </a:t>
            </a:r>
            <a:endParaRPr sz="2600" b="0" i="0" u="none" strike="noStrike" cap="none">
              <a:solidFill>
                <a:srgbClr val="000000"/>
              </a:solidFill>
              <a:latin typeface="Calibri"/>
              <a:ea typeface="Calibri"/>
              <a:cs typeface="Calibri"/>
              <a:sym typeface="Calibri"/>
            </a:endParaRPr>
          </a:p>
          <a:p>
            <a:pPr marL="0" marR="0" lvl="0" indent="0" algn="just" rtl="0">
              <a:lnSpc>
                <a:spcPct val="100000"/>
              </a:lnSpc>
              <a:spcBef>
                <a:spcPts val="0"/>
              </a:spcBef>
              <a:spcAft>
                <a:spcPts val="0"/>
              </a:spcAft>
              <a:buClr>
                <a:srgbClr val="000000"/>
              </a:buClr>
              <a:buSzPts val="2600"/>
              <a:buFont typeface="Arial"/>
              <a:buNone/>
            </a:pPr>
            <a:r>
              <a:rPr lang="en-US" sz="2600" b="0" i="0" u="none" strike="noStrike" cap="none">
                <a:solidFill>
                  <a:srgbClr val="000000"/>
                </a:solidFill>
                <a:latin typeface="Calibri"/>
                <a:ea typeface="Calibri"/>
                <a:cs typeface="Calibri"/>
                <a:sym typeface="Calibri"/>
              </a:rPr>
              <a:t>-Agrupamentos entre as crianças. </a:t>
            </a:r>
            <a:endParaRPr sz="2600" b="0" i="0" u="none" strike="noStrike" cap="none">
              <a:solidFill>
                <a:srgbClr val="000000"/>
              </a:solidFill>
              <a:latin typeface="Calibri"/>
              <a:ea typeface="Calibri"/>
              <a:cs typeface="Calibri"/>
              <a:sym typeface="Calibri"/>
            </a:endParaRPr>
          </a:p>
          <a:p>
            <a:pPr marL="0" marR="0" lvl="0" indent="0" algn="just" rtl="0">
              <a:lnSpc>
                <a:spcPct val="100000"/>
              </a:lnSpc>
              <a:spcBef>
                <a:spcPts val="0"/>
              </a:spcBef>
              <a:spcAft>
                <a:spcPts val="0"/>
              </a:spcAft>
              <a:buClr>
                <a:srgbClr val="000000"/>
              </a:buClr>
              <a:buSzPts val="2600"/>
              <a:buFont typeface="Arial"/>
              <a:buNone/>
            </a:pPr>
            <a:r>
              <a:rPr lang="en-US" sz="2600" b="0" i="0" u="none" strike="noStrike" cap="none">
                <a:solidFill>
                  <a:srgbClr val="000000"/>
                </a:solidFill>
                <a:latin typeface="Calibri"/>
                <a:ea typeface="Calibri"/>
                <a:cs typeface="Calibri"/>
                <a:sym typeface="Calibri"/>
              </a:rPr>
              <a:t>-Produção textual/indicação/escrita por meio da professora/produção em dupla</a:t>
            </a:r>
            <a:endParaRPr sz="2600" b="0" i="0" u="none" strike="noStrike" cap="none">
              <a:solidFill>
                <a:srgbClr val="000000"/>
              </a:solidFill>
              <a:latin typeface="Calibri"/>
              <a:ea typeface="Calibri"/>
              <a:cs typeface="Calibri"/>
              <a:sym typeface="Calibri"/>
            </a:endParaRPr>
          </a:p>
          <a:p>
            <a:pPr marL="0" marR="0" lvl="0" indent="0" algn="just" rtl="0">
              <a:lnSpc>
                <a:spcPct val="100000"/>
              </a:lnSpc>
              <a:spcBef>
                <a:spcPts val="0"/>
              </a:spcBef>
              <a:spcAft>
                <a:spcPts val="0"/>
              </a:spcAft>
              <a:buClr>
                <a:srgbClr val="000000"/>
              </a:buClr>
              <a:buSzPts val="2600"/>
              <a:buFont typeface="Arial"/>
              <a:buNone/>
            </a:pPr>
            <a:endParaRPr sz="2600" b="0" i="0" u="none" strike="noStrike" cap="none">
              <a:solidFill>
                <a:srgbClr val="000000"/>
              </a:solidFill>
              <a:latin typeface="Calibri"/>
              <a:ea typeface="Calibri"/>
              <a:cs typeface="Calibri"/>
              <a:sym typeface="Calibri"/>
            </a:endParaRPr>
          </a:p>
          <a:p>
            <a:pPr marL="0" marR="0" lvl="0" indent="0" algn="just" rtl="0">
              <a:lnSpc>
                <a:spcPct val="100000"/>
              </a:lnSpc>
              <a:spcBef>
                <a:spcPts val="0"/>
              </a:spcBef>
              <a:spcAft>
                <a:spcPts val="0"/>
              </a:spcAft>
              <a:buClr>
                <a:srgbClr val="000000"/>
              </a:buClr>
              <a:buSzPts val="2600"/>
              <a:buFont typeface="Arial"/>
              <a:buNone/>
            </a:pPr>
            <a:endParaRPr sz="2600" b="0" i="0" u="none" strike="noStrike" cap="none">
              <a:solidFill>
                <a:srgbClr val="000000"/>
              </a:solidFill>
              <a:latin typeface="Calibri"/>
              <a:ea typeface="Calibri"/>
              <a:cs typeface="Calibri"/>
              <a:sym typeface="Calibri"/>
            </a:endParaRPr>
          </a:p>
          <a:p>
            <a:pPr marL="0" marR="0" lvl="0" indent="0" algn="just" rtl="0">
              <a:lnSpc>
                <a:spcPct val="100000"/>
              </a:lnSpc>
              <a:spcBef>
                <a:spcPts val="0"/>
              </a:spcBef>
              <a:spcAft>
                <a:spcPts val="0"/>
              </a:spcAft>
              <a:buClr>
                <a:srgbClr val="000000"/>
              </a:buClr>
              <a:buSzPts val="2600"/>
              <a:buFont typeface="Arial"/>
              <a:buNone/>
            </a:pPr>
            <a:endParaRPr sz="2600" b="0" i="0" u="none" strike="noStrike" cap="none">
              <a:solidFill>
                <a:srgbClr val="000000"/>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rgbClr val="000000"/>
              </a:solidFill>
              <a:latin typeface="Calibri"/>
              <a:ea typeface="Calibri"/>
              <a:cs typeface="Calibri"/>
              <a:sym typeface="Calibri"/>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425"/>
        <p:cNvGrpSpPr/>
        <p:nvPr/>
      </p:nvGrpSpPr>
      <p:grpSpPr>
        <a:xfrm>
          <a:off x="0" y="0"/>
          <a:ext cx="0" cy="0"/>
          <a:chOff x="0" y="0"/>
          <a:chExt cx="0" cy="0"/>
        </a:xfrm>
      </p:grpSpPr>
      <p:grpSp>
        <p:nvGrpSpPr>
          <p:cNvPr id="426" name="Google Shape;426;g3ce26e99c49_0_297"/>
          <p:cNvGrpSpPr/>
          <p:nvPr/>
        </p:nvGrpSpPr>
        <p:grpSpPr>
          <a:xfrm>
            <a:off x="394875" y="1441397"/>
            <a:ext cx="2692945" cy="1002822"/>
            <a:chOff x="427915" y="1761893"/>
            <a:chExt cx="2692945" cy="1002822"/>
          </a:xfrm>
        </p:grpSpPr>
        <p:pic>
          <p:nvPicPr>
            <p:cNvPr id="427" name="Google Shape;427;g3ce26e99c49_0_297" descr="A green square with a black background&#10;&#10;Description automatically generated"/>
            <p:cNvPicPr preferRelativeResize="0"/>
            <p:nvPr/>
          </p:nvPicPr>
          <p:blipFill rotWithShape="1">
            <a:blip r:embed="rId3">
              <a:alphaModFix/>
            </a:blip>
            <a:srcRect t="84395"/>
            <a:stretch/>
          </p:blipFill>
          <p:spPr>
            <a:xfrm>
              <a:off x="427915" y="1761893"/>
              <a:ext cx="2692945" cy="1002822"/>
            </a:xfrm>
            <a:prstGeom prst="rect">
              <a:avLst/>
            </a:prstGeom>
            <a:noFill/>
            <a:ln>
              <a:noFill/>
            </a:ln>
          </p:spPr>
        </p:pic>
        <p:sp>
          <p:nvSpPr>
            <p:cNvPr id="428" name="Google Shape;428;g3ce26e99c49_0_297"/>
            <p:cNvSpPr/>
            <p:nvPr/>
          </p:nvSpPr>
          <p:spPr>
            <a:xfrm>
              <a:off x="479942" y="1776134"/>
              <a:ext cx="2613300" cy="699000"/>
            </a:xfrm>
            <a:prstGeom prst="roundRect">
              <a:avLst>
                <a:gd name="adj" fmla="val 22243"/>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r>
                <a:rPr lang="en-US" sz="1800" b="1" i="0" u="none" strike="noStrike" cap="none">
                  <a:solidFill>
                    <a:schemeClr val="lt1"/>
                  </a:solidFill>
                  <a:latin typeface="Arial"/>
                  <a:ea typeface="Arial"/>
                  <a:cs typeface="Arial"/>
                  <a:sym typeface="Arial"/>
                </a:rPr>
                <a:t>Percentual</a:t>
              </a:r>
              <a:endParaRPr sz="1400" b="0" i="0" u="none" strike="noStrike" cap="none">
                <a:solidFill>
                  <a:srgbClr val="000000"/>
                </a:solidFill>
                <a:latin typeface="Arial"/>
                <a:ea typeface="Arial"/>
                <a:cs typeface="Arial"/>
                <a:sym typeface="Arial"/>
              </a:endParaRPr>
            </a:p>
          </p:txBody>
        </p:sp>
      </p:grpSp>
      <p:sp>
        <p:nvSpPr>
          <p:cNvPr id="429" name="Google Shape;429;g3ce26e99c49_0_297"/>
          <p:cNvSpPr txBox="1"/>
          <p:nvPr/>
        </p:nvSpPr>
        <p:spPr>
          <a:xfrm>
            <a:off x="394875" y="627379"/>
            <a:ext cx="9469800" cy="646500"/>
          </a:xfrm>
          <a:prstGeom prst="rect">
            <a:avLst/>
          </a:prstGeom>
          <a:noFill/>
          <a:ln>
            <a:noFill/>
          </a:ln>
        </p:spPr>
        <p:txBody>
          <a:bodyPr spcFirstLastPara="1" wrap="square" lIns="91425" tIns="45700" rIns="91425" bIns="45700" anchor="t" anchorCtr="0">
            <a:spAutoFit/>
          </a:bodyPr>
          <a:lstStyle/>
          <a:p>
            <a:pPr marL="0" marR="0" lvl="0" indent="0" algn="l" rtl="0">
              <a:lnSpc>
                <a:spcPct val="108333"/>
              </a:lnSpc>
              <a:spcBef>
                <a:spcPts val="0"/>
              </a:spcBef>
              <a:spcAft>
                <a:spcPts val="0"/>
              </a:spcAft>
              <a:buClr>
                <a:srgbClr val="000000"/>
              </a:buClr>
              <a:buSzPts val="3600"/>
              <a:buFont typeface="Arial"/>
              <a:buNone/>
            </a:pPr>
            <a:r>
              <a:rPr lang="en-US" sz="3600" b="1" i="0" u="none" strike="noStrike" cap="none">
                <a:solidFill>
                  <a:srgbClr val="E97132"/>
                </a:solidFill>
                <a:latin typeface="Arial"/>
                <a:ea typeface="Arial"/>
                <a:cs typeface="Arial"/>
                <a:sym typeface="Arial"/>
              </a:rPr>
              <a:t>Gráfico</a:t>
            </a:r>
            <a:endParaRPr sz="1400" b="0" i="0" u="none" strike="noStrike" cap="none">
              <a:solidFill>
                <a:srgbClr val="000000"/>
              </a:solidFill>
              <a:latin typeface="Arial"/>
              <a:ea typeface="Arial"/>
              <a:cs typeface="Arial"/>
              <a:sym typeface="Arial"/>
            </a:endParaRPr>
          </a:p>
        </p:txBody>
      </p:sp>
      <p:pic>
        <p:nvPicPr>
          <p:cNvPr id="430" name="Google Shape;430;g3ce26e99c49_0_297"/>
          <p:cNvPicPr preferRelativeResize="0"/>
          <p:nvPr/>
        </p:nvPicPr>
        <p:blipFill>
          <a:blip r:embed="rId4">
            <a:alphaModFix/>
          </a:blip>
          <a:stretch>
            <a:fillRect/>
          </a:stretch>
        </p:blipFill>
        <p:spPr>
          <a:xfrm>
            <a:off x="3225035" y="780029"/>
            <a:ext cx="8766341" cy="4931067"/>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287"/>
        <p:cNvGrpSpPr/>
        <p:nvPr/>
      </p:nvGrpSpPr>
      <p:grpSpPr>
        <a:xfrm>
          <a:off x="0" y="0"/>
          <a:ext cx="0" cy="0"/>
          <a:chOff x="0" y="0"/>
          <a:chExt cx="0" cy="0"/>
        </a:xfrm>
      </p:grpSpPr>
      <p:sp>
        <p:nvSpPr>
          <p:cNvPr id="288" name="Google Shape;288;p2"/>
          <p:cNvSpPr/>
          <p:nvPr/>
        </p:nvSpPr>
        <p:spPr>
          <a:xfrm>
            <a:off x="0" y="0"/>
            <a:ext cx="12192000" cy="6858000"/>
          </a:xfrm>
          <a:prstGeom prst="rect">
            <a:avLst/>
          </a:prstGeom>
          <a:solidFill>
            <a:srgbClr val="107F7B"/>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289" name="Google Shape;289;p2"/>
          <p:cNvSpPr txBox="1"/>
          <p:nvPr/>
        </p:nvSpPr>
        <p:spPr>
          <a:xfrm>
            <a:off x="915876" y="4176425"/>
            <a:ext cx="9088800" cy="1144500"/>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FFFFFF"/>
              </a:buClr>
              <a:buSzPts val="5000"/>
              <a:buFont typeface="Arial"/>
              <a:buNone/>
            </a:pPr>
            <a:r>
              <a:rPr lang="en-US" sz="5000" b="1" i="0" u="none" strike="noStrike" cap="none">
                <a:solidFill>
                  <a:srgbClr val="FFFFFF"/>
                </a:solidFill>
                <a:latin typeface="Arial"/>
                <a:ea typeface="Arial"/>
                <a:cs typeface="Arial"/>
                <a:sym typeface="Arial"/>
              </a:rPr>
              <a:t>Professores/as 4º e 5º anos</a:t>
            </a: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434"/>
        <p:cNvGrpSpPr/>
        <p:nvPr/>
      </p:nvGrpSpPr>
      <p:grpSpPr>
        <a:xfrm>
          <a:off x="0" y="0"/>
          <a:ext cx="0" cy="0"/>
          <a:chOff x="0" y="0"/>
          <a:chExt cx="0" cy="0"/>
        </a:xfrm>
      </p:grpSpPr>
      <p:sp>
        <p:nvSpPr>
          <p:cNvPr id="435" name="Google Shape;435;g3ce26e99c49_0_400"/>
          <p:cNvSpPr txBox="1"/>
          <p:nvPr/>
        </p:nvSpPr>
        <p:spPr>
          <a:xfrm>
            <a:off x="21425" y="-83225"/>
            <a:ext cx="12036300" cy="1310400"/>
          </a:xfrm>
          <a:prstGeom prst="rect">
            <a:avLst/>
          </a:prstGeom>
          <a:noFill/>
          <a:ln>
            <a:noFill/>
          </a:ln>
        </p:spPr>
        <p:txBody>
          <a:bodyPr spcFirstLastPara="1" wrap="square" lIns="91425" tIns="45700" rIns="91425" bIns="45700" anchor="t" anchorCtr="0">
            <a:noAutofit/>
          </a:bodyPr>
          <a:lstStyle/>
          <a:p>
            <a:pPr marL="0" marR="0" lvl="0" indent="0" algn="just" rtl="0">
              <a:lnSpc>
                <a:spcPct val="115000"/>
              </a:lnSpc>
              <a:spcBef>
                <a:spcPts val="0"/>
              </a:spcBef>
              <a:spcAft>
                <a:spcPts val="0"/>
              </a:spcAft>
              <a:buClr>
                <a:srgbClr val="000000"/>
              </a:buClr>
              <a:buSzPts val="2800"/>
              <a:buFont typeface="Arial"/>
              <a:buNone/>
            </a:pPr>
            <a:r>
              <a:rPr lang="en-US" sz="3200" b="1">
                <a:solidFill>
                  <a:srgbClr val="F68B32"/>
                </a:solidFill>
              </a:rPr>
              <a:t>Destaques: 100% mencionam as situações de leitura</a:t>
            </a:r>
            <a:endParaRPr sz="3100" b="1" i="0" u="none" strike="noStrike" cap="none">
              <a:solidFill>
                <a:srgbClr val="007E79"/>
              </a:solidFill>
              <a:latin typeface="Calibri"/>
              <a:ea typeface="Calibri"/>
              <a:cs typeface="Calibri"/>
              <a:sym typeface="Calibri"/>
            </a:endParaRPr>
          </a:p>
          <a:p>
            <a:pPr marL="0" marR="0" lvl="0" indent="0" algn="just" rtl="0">
              <a:lnSpc>
                <a:spcPct val="115000"/>
              </a:lnSpc>
              <a:spcBef>
                <a:spcPts val="0"/>
              </a:spcBef>
              <a:spcAft>
                <a:spcPts val="0"/>
              </a:spcAft>
              <a:buClr>
                <a:srgbClr val="000000"/>
              </a:buClr>
              <a:buSzPts val="2800"/>
              <a:buFont typeface="Arial"/>
              <a:buNone/>
            </a:pPr>
            <a:endParaRPr sz="3100" b="1" i="0" u="none" strike="noStrike" cap="none">
              <a:solidFill>
                <a:srgbClr val="007E79"/>
              </a:solidFill>
              <a:latin typeface="Calibri"/>
              <a:ea typeface="Calibri"/>
              <a:cs typeface="Calibri"/>
              <a:sym typeface="Calibri"/>
            </a:endParaRPr>
          </a:p>
        </p:txBody>
      </p:sp>
      <p:sp>
        <p:nvSpPr>
          <p:cNvPr id="436" name="Google Shape;436;g3ce26e99c49_0_400"/>
          <p:cNvSpPr txBox="1"/>
          <p:nvPr/>
        </p:nvSpPr>
        <p:spPr>
          <a:xfrm>
            <a:off x="127775" y="844296"/>
            <a:ext cx="11823600" cy="6229200"/>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0"/>
              </a:spcBef>
              <a:spcAft>
                <a:spcPts val="0"/>
              </a:spcAft>
              <a:buNone/>
            </a:pPr>
            <a:endParaRPr sz="2400">
              <a:solidFill>
                <a:srgbClr val="222222"/>
              </a:solidFill>
            </a:endParaRPr>
          </a:p>
          <a:p>
            <a:pPr marL="0" lvl="0" indent="0" algn="l" rtl="0">
              <a:lnSpc>
                <a:spcPct val="115000"/>
              </a:lnSpc>
              <a:spcBef>
                <a:spcPts val="0"/>
              </a:spcBef>
              <a:spcAft>
                <a:spcPts val="0"/>
              </a:spcAft>
              <a:buNone/>
            </a:pPr>
            <a:r>
              <a:rPr lang="en-US" sz="2400">
                <a:solidFill>
                  <a:srgbClr val="222222"/>
                </a:solidFill>
              </a:rPr>
              <a:t>O conteúdo central da formação deste ano foi o trabalho com leitura dramática e de textos poéticos. Todas as professoras consideraram a importância de trabalhar as atividades de leitura por meio do professor ou do próprio estudante e, de modo geral, a depender de cada comentário, há valorização da diversidade textual, da progressão entre os textos selecionados e a possibilidade de conversas em torno do lido. Alguns exemplos de respostas:</a:t>
            </a:r>
            <a:endParaRPr sz="2400">
              <a:solidFill>
                <a:srgbClr val="222222"/>
              </a:solidFill>
            </a:endParaRPr>
          </a:p>
          <a:p>
            <a:pPr marL="457200" lvl="0" indent="0" algn="l" rtl="0">
              <a:lnSpc>
                <a:spcPct val="115000"/>
              </a:lnSpc>
              <a:spcBef>
                <a:spcPts val="0"/>
              </a:spcBef>
              <a:spcAft>
                <a:spcPts val="0"/>
              </a:spcAft>
              <a:buNone/>
            </a:pPr>
            <a:endParaRPr sz="2400">
              <a:solidFill>
                <a:srgbClr val="222222"/>
              </a:solidFill>
            </a:endParaRPr>
          </a:p>
          <a:p>
            <a:pPr marL="457200" lvl="0" indent="-400050" algn="l" rtl="0">
              <a:lnSpc>
                <a:spcPct val="115000"/>
              </a:lnSpc>
              <a:spcBef>
                <a:spcPts val="0"/>
              </a:spcBef>
              <a:spcAft>
                <a:spcPts val="0"/>
              </a:spcAft>
              <a:buClr>
                <a:schemeClr val="dk1"/>
              </a:buClr>
              <a:buSzPts val="2700"/>
              <a:buFont typeface="Calibri"/>
              <a:buChar char="●"/>
            </a:pPr>
            <a:r>
              <a:rPr lang="en-US" sz="2400">
                <a:solidFill>
                  <a:srgbClr val="222222"/>
                </a:solidFill>
              </a:rPr>
              <a:t> </a:t>
            </a:r>
            <a:r>
              <a:rPr lang="en-US" sz="2400">
                <a:solidFill>
                  <a:srgbClr val="196B24"/>
                </a:solidFill>
              </a:rPr>
              <a:t>“Situações diferenciadas de leitura (pelo professor, pelo aluno, compartilhada), com momentos para leitura silenciosa, para conhecer o texto e leitura em voz alta em diferentes situações comunicativas (leitura colaborativa).” Adriana Cruz Silva</a:t>
            </a:r>
            <a:endParaRPr sz="2400">
              <a:solidFill>
                <a:srgbClr val="196B24"/>
              </a:solidFill>
            </a:endParaRPr>
          </a:p>
          <a:p>
            <a:pPr marL="457200" lvl="0" indent="-400050" algn="l" rtl="0">
              <a:lnSpc>
                <a:spcPct val="115000"/>
              </a:lnSpc>
              <a:spcBef>
                <a:spcPts val="0"/>
              </a:spcBef>
              <a:spcAft>
                <a:spcPts val="0"/>
              </a:spcAft>
              <a:buClr>
                <a:schemeClr val="dk1"/>
              </a:buClr>
              <a:buSzPts val="2700"/>
              <a:buFont typeface="Calibri"/>
              <a:buChar char="●"/>
            </a:pPr>
            <a:r>
              <a:rPr lang="en-US" sz="2400">
                <a:solidFill>
                  <a:srgbClr val="196B24"/>
                </a:solidFill>
              </a:rPr>
              <a:t>“Utilizar a biblioteca de classe com foco na progressão da leitura e na ampliação de repertório.” – Elaine Souza</a:t>
            </a:r>
            <a:endParaRPr sz="2400">
              <a:solidFill>
                <a:srgbClr val="196B24"/>
              </a:solidFill>
            </a:endParaRPr>
          </a:p>
          <a:p>
            <a:pPr marL="0" marR="0" lvl="0" indent="0" algn="just" rtl="0">
              <a:lnSpc>
                <a:spcPct val="100000"/>
              </a:lnSpc>
              <a:spcBef>
                <a:spcPts val="0"/>
              </a:spcBef>
              <a:spcAft>
                <a:spcPts val="0"/>
              </a:spcAft>
              <a:buNone/>
            </a:pPr>
            <a:endParaRPr sz="2700">
              <a:solidFill>
                <a:schemeClr val="dk1"/>
              </a:solidFill>
              <a:latin typeface="Calibri"/>
              <a:ea typeface="Calibri"/>
              <a:cs typeface="Calibri"/>
              <a:sym typeface="Calibri"/>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3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440"/>
        <p:cNvGrpSpPr/>
        <p:nvPr/>
      </p:nvGrpSpPr>
      <p:grpSpPr>
        <a:xfrm>
          <a:off x="0" y="0"/>
          <a:ext cx="0" cy="0"/>
          <a:chOff x="0" y="0"/>
          <a:chExt cx="0" cy="0"/>
        </a:xfrm>
      </p:grpSpPr>
      <p:sp>
        <p:nvSpPr>
          <p:cNvPr id="441" name="Google Shape;441;g3ce67b97610_0_4"/>
          <p:cNvSpPr txBox="1"/>
          <p:nvPr/>
        </p:nvSpPr>
        <p:spPr>
          <a:xfrm>
            <a:off x="21425" y="-83225"/>
            <a:ext cx="12036300" cy="1310400"/>
          </a:xfrm>
          <a:prstGeom prst="rect">
            <a:avLst/>
          </a:prstGeom>
          <a:noFill/>
          <a:ln>
            <a:noFill/>
          </a:ln>
        </p:spPr>
        <p:txBody>
          <a:bodyPr spcFirstLastPara="1" wrap="square" lIns="91425" tIns="45700" rIns="91425" bIns="45700" anchor="t" anchorCtr="0">
            <a:noAutofit/>
          </a:bodyPr>
          <a:lstStyle/>
          <a:p>
            <a:pPr marL="0" marR="0" lvl="0" indent="0" algn="just" rtl="0">
              <a:lnSpc>
                <a:spcPct val="115000"/>
              </a:lnSpc>
              <a:spcBef>
                <a:spcPts val="0"/>
              </a:spcBef>
              <a:spcAft>
                <a:spcPts val="0"/>
              </a:spcAft>
              <a:buClr>
                <a:srgbClr val="000000"/>
              </a:buClr>
              <a:buSzPts val="2800"/>
              <a:buFont typeface="Arial"/>
              <a:buNone/>
            </a:pPr>
            <a:r>
              <a:rPr lang="en-US" sz="3200" b="1">
                <a:solidFill>
                  <a:srgbClr val="F68B32"/>
                </a:solidFill>
              </a:rPr>
              <a:t>Destaques: 100% mencionam as situações de leitura</a:t>
            </a:r>
            <a:endParaRPr sz="3100" b="1" i="0" u="none" strike="noStrike" cap="none">
              <a:solidFill>
                <a:srgbClr val="007E79"/>
              </a:solidFill>
              <a:latin typeface="Calibri"/>
              <a:ea typeface="Calibri"/>
              <a:cs typeface="Calibri"/>
              <a:sym typeface="Calibri"/>
            </a:endParaRPr>
          </a:p>
          <a:p>
            <a:pPr marL="0" marR="0" lvl="0" indent="0" algn="just" rtl="0">
              <a:lnSpc>
                <a:spcPct val="115000"/>
              </a:lnSpc>
              <a:spcBef>
                <a:spcPts val="0"/>
              </a:spcBef>
              <a:spcAft>
                <a:spcPts val="0"/>
              </a:spcAft>
              <a:buClr>
                <a:srgbClr val="000000"/>
              </a:buClr>
              <a:buSzPts val="2800"/>
              <a:buFont typeface="Arial"/>
              <a:buNone/>
            </a:pPr>
            <a:endParaRPr sz="3100" b="1" i="0" u="none" strike="noStrike" cap="none">
              <a:solidFill>
                <a:srgbClr val="007E79"/>
              </a:solidFill>
              <a:latin typeface="Calibri"/>
              <a:ea typeface="Calibri"/>
              <a:cs typeface="Calibri"/>
              <a:sym typeface="Calibri"/>
            </a:endParaRPr>
          </a:p>
        </p:txBody>
      </p:sp>
      <p:sp>
        <p:nvSpPr>
          <p:cNvPr id="442" name="Google Shape;442;g3ce67b97610_0_4"/>
          <p:cNvSpPr txBox="1"/>
          <p:nvPr/>
        </p:nvSpPr>
        <p:spPr>
          <a:xfrm>
            <a:off x="127775" y="844296"/>
            <a:ext cx="11823600" cy="6282300"/>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0"/>
              </a:spcBef>
              <a:spcAft>
                <a:spcPts val="0"/>
              </a:spcAft>
              <a:buNone/>
            </a:pPr>
            <a:endParaRPr sz="2400">
              <a:solidFill>
                <a:srgbClr val="222222"/>
              </a:solidFill>
            </a:endParaRPr>
          </a:p>
          <a:p>
            <a:pPr marL="457200" lvl="0" indent="-400050" algn="l" rtl="0">
              <a:lnSpc>
                <a:spcPct val="115000"/>
              </a:lnSpc>
              <a:spcBef>
                <a:spcPts val="0"/>
              </a:spcBef>
              <a:spcAft>
                <a:spcPts val="0"/>
              </a:spcAft>
              <a:buClr>
                <a:schemeClr val="dk1"/>
              </a:buClr>
              <a:buSzPts val="2700"/>
              <a:buFont typeface="Calibri"/>
              <a:buChar char="●"/>
            </a:pPr>
            <a:r>
              <a:rPr lang="en-US" sz="2400">
                <a:solidFill>
                  <a:srgbClr val="196B24"/>
                </a:solidFill>
              </a:rPr>
              <a:t>“Incentivo de leitura de livros, escolhendo o que gostariam de ler, dando opinião sobre o que gostou ou não no livro e o porquê...”Cintia Pereira</a:t>
            </a:r>
            <a:endParaRPr sz="2400">
              <a:solidFill>
                <a:srgbClr val="196B24"/>
              </a:solidFill>
            </a:endParaRPr>
          </a:p>
          <a:p>
            <a:pPr marL="457200" lvl="0" indent="0" algn="l" rtl="0">
              <a:lnSpc>
                <a:spcPct val="115000"/>
              </a:lnSpc>
              <a:spcBef>
                <a:spcPts val="0"/>
              </a:spcBef>
              <a:spcAft>
                <a:spcPts val="0"/>
              </a:spcAft>
              <a:buNone/>
            </a:pPr>
            <a:endParaRPr sz="2400">
              <a:solidFill>
                <a:srgbClr val="196B24"/>
              </a:solidFill>
            </a:endParaRPr>
          </a:p>
          <a:p>
            <a:pPr marL="457200" lvl="0" indent="-400050" algn="l" rtl="0">
              <a:lnSpc>
                <a:spcPct val="115000"/>
              </a:lnSpc>
              <a:spcBef>
                <a:spcPts val="0"/>
              </a:spcBef>
              <a:spcAft>
                <a:spcPts val="0"/>
              </a:spcAft>
              <a:buClr>
                <a:schemeClr val="dk1"/>
              </a:buClr>
              <a:buSzPts val="2700"/>
              <a:buFont typeface="Calibri"/>
              <a:buChar char="●"/>
            </a:pPr>
            <a:r>
              <a:rPr lang="en-US" sz="2400">
                <a:solidFill>
                  <a:srgbClr val="196B24"/>
                </a:solidFill>
              </a:rPr>
              <a:t>“A leitura dramática que ajuda o aluno a ler com entonação e compreensão”.  Fernanda Martins.</a:t>
            </a:r>
            <a:endParaRPr sz="2400">
              <a:solidFill>
                <a:srgbClr val="196B24"/>
              </a:solidFill>
            </a:endParaRPr>
          </a:p>
          <a:p>
            <a:pPr marL="457200" lvl="0" indent="0" algn="l" rtl="0">
              <a:lnSpc>
                <a:spcPct val="115000"/>
              </a:lnSpc>
              <a:spcBef>
                <a:spcPts val="0"/>
              </a:spcBef>
              <a:spcAft>
                <a:spcPts val="0"/>
              </a:spcAft>
              <a:buNone/>
            </a:pPr>
            <a:endParaRPr sz="2400">
              <a:solidFill>
                <a:srgbClr val="196B24"/>
              </a:solidFill>
            </a:endParaRPr>
          </a:p>
          <a:p>
            <a:pPr marL="457200" lvl="0" indent="-400050" algn="l" rtl="0">
              <a:lnSpc>
                <a:spcPct val="115000"/>
              </a:lnSpc>
              <a:spcBef>
                <a:spcPts val="0"/>
              </a:spcBef>
              <a:spcAft>
                <a:spcPts val="0"/>
              </a:spcAft>
              <a:buClr>
                <a:schemeClr val="dk1"/>
              </a:buClr>
              <a:buSzPts val="2700"/>
              <a:buFont typeface="Calibri"/>
              <a:buChar char="●"/>
            </a:pPr>
            <a:r>
              <a:rPr lang="en-US" sz="2400">
                <a:solidFill>
                  <a:schemeClr val="dk1"/>
                </a:solidFill>
              </a:rPr>
              <a:t>Vale destacar neste comentário da professora Fernanda que há uma compreensão importante para nós: que a fluência leitora é possível por meio da compreensão e não somente da oralização rápida. A sequência de leitura dramática tinha um destes propósitos e de um modo geral foi atingido com o grupo. </a:t>
            </a:r>
            <a:endParaRPr sz="2400">
              <a:solidFill>
                <a:schemeClr val="dk1"/>
              </a:solidFill>
            </a:endParaRPr>
          </a:p>
          <a:p>
            <a:pPr marL="0" lvl="0" indent="0" algn="l" rtl="0">
              <a:lnSpc>
                <a:spcPct val="115000"/>
              </a:lnSpc>
              <a:spcBef>
                <a:spcPts val="0"/>
              </a:spcBef>
              <a:spcAft>
                <a:spcPts val="0"/>
              </a:spcAft>
              <a:buNone/>
            </a:pPr>
            <a:endParaRPr sz="2400">
              <a:solidFill>
                <a:srgbClr val="222222"/>
              </a:solidFill>
            </a:endParaRPr>
          </a:p>
          <a:p>
            <a:pPr marL="0" marR="0" lvl="0" indent="0" algn="just" rtl="0">
              <a:lnSpc>
                <a:spcPct val="100000"/>
              </a:lnSpc>
              <a:spcBef>
                <a:spcPts val="0"/>
              </a:spcBef>
              <a:spcAft>
                <a:spcPts val="0"/>
              </a:spcAft>
              <a:buNone/>
            </a:pPr>
            <a:endParaRPr sz="2700">
              <a:solidFill>
                <a:schemeClr val="dk1"/>
              </a:solidFill>
              <a:latin typeface="Calibri"/>
              <a:ea typeface="Calibri"/>
              <a:cs typeface="Calibri"/>
              <a:sym typeface="Calibri"/>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4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446"/>
        <p:cNvGrpSpPr/>
        <p:nvPr/>
      </p:nvGrpSpPr>
      <p:grpSpPr>
        <a:xfrm>
          <a:off x="0" y="0"/>
          <a:ext cx="0" cy="0"/>
          <a:chOff x="0" y="0"/>
          <a:chExt cx="0" cy="0"/>
        </a:xfrm>
      </p:grpSpPr>
      <p:sp>
        <p:nvSpPr>
          <p:cNvPr id="447" name="Google Shape;447;g3ce26e99c49_0_499"/>
          <p:cNvSpPr txBox="1"/>
          <p:nvPr/>
        </p:nvSpPr>
        <p:spPr>
          <a:xfrm>
            <a:off x="0" y="360475"/>
            <a:ext cx="12036300" cy="1310400"/>
          </a:xfrm>
          <a:prstGeom prst="rect">
            <a:avLst/>
          </a:prstGeom>
          <a:noFill/>
          <a:ln>
            <a:noFill/>
          </a:ln>
        </p:spPr>
        <p:txBody>
          <a:bodyPr spcFirstLastPara="1" wrap="square" lIns="91425" tIns="45700" rIns="91425" bIns="45700" anchor="t" anchorCtr="0">
            <a:noAutofit/>
          </a:bodyPr>
          <a:lstStyle/>
          <a:p>
            <a:pPr marL="0" lvl="0" indent="0" algn="just" rtl="0">
              <a:lnSpc>
                <a:spcPct val="115000"/>
              </a:lnSpc>
              <a:spcBef>
                <a:spcPts val="0"/>
              </a:spcBef>
              <a:spcAft>
                <a:spcPts val="0"/>
              </a:spcAft>
              <a:buClr>
                <a:schemeClr val="dk1"/>
              </a:buClr>
              <a:buSzPts val="1100"/>
              <a:buFont typeface="Arial"/>
              <a:buNone/>
            </a:pPr>
            <a:r>
              <a:rPr lang="en-US" sz="3600" b="1">
                <a:solidFill>
                  <a:srgbClr val="F68B32"/>
                </a:solidFill>
              </a:rPr>
              <a:t>Ponto de atenção: 23% mencionam agrupamentos produtivos e mapeamento dos saberes dos estudantes</a:t>
            </a:r>
            <a:endParaRPr sz="3600" b="1">
              <a:solidFill>
                <a:srgbClr val="F68B32"/>
              </a:solidFill>
            </a:endParaRPr>
          </a:p>
          <a:p>
            <a:pPr marL="0" marR="0" lvl="0" indent="0" algn="just" rtl="0">
              <a:lnSpc>
                <a:spcPct val="115000"/>
              </a:lnSpc>
              <a:spcBef>
                <a:spcPts val="0"/>
              </a:spcBef>
              <a:spcAft>
                <a:spcPts val="0"/>
              </a:spcAft>
              <a:buClr>
                <a:srgbClr val="000000"/>
              </a:buClr>
              <a:buSzPts val="2800"/>
              <a:buFont typeface="Arial"/>
              <a:buNone/>
            </a:pPr>
            <a:endParaRPr sz="3100" b="1">
              <a:solidFill>
                <a:srgbClr val="007E79"/>
              </a:solidFill>
              <a:latin typeface="Calibri"/>
              <a:ea typeface="Calibri"/>
              <a:cs typeface="Calibri"/>
              <a:sym typeface="Calibri"/>
            </a:endParaRPr>
          </a:p>
        </p:txBody>
      </p:sp>
      <p:sp>
        <p:nvSpPr>
          <p:cNvPr id="448" name="Google Shape;448;g3ce26e99c49_0_499"/>
          <p:cNvSpPr txBox="1"/>
          <p:nvPr/>
        </p:nvSpPr>
        <p:spPr>
          <a:xfrm>
            <a:off x="0" y="2895519"/>
            <a:ext cx="11823600" cy="2071800"/>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0"/>
              </a:spcBef>
              <a:spcAft>
                <a:spcPts val="0"/>
              </a:spcAft>
              <a:buClr>
                <a:schemeClr val="dk1"/>
              </a:buClr>
              <a:buSzPts val="1100"/>
              <a:buFont typeface="Arial"/>
              <a:buNone/>
            </a:pPr>
            <a:r>
              <a:rPr lang="en-US" sz="2100">
                <a:solidFill>
                  <a:schemeClr val="dk1"/>
                </a:solidFill>
              </a:rPr>
              <a:t>Um número baixo de professores indicou nas respostas a importância de considerar os saberes dos estudantes e, a partir disso, planejar os agrupamentos produtivos. Será que há uma ideia de que a heterogeneidade de saberes está vinculada especialmente a alfabetização inicial? Um aspecto que precisaremos abordar mais em 2026.</a:t>
            </a:r>
            <a:endParaRPr sz="2100">
              <a:solidFill>
                <a:schemeClr val="dk1"/>
              </a:solidFill>
            </a:endParaRPr>
          </a:p>
          <a:p>
            <a:pPr marL="0" marR="0" lvl="0" indent="0" algn="just" rtl="0">
              <a:lnSpc>
                <a:spcPct val="100000"/>
              </a:lnSpc>
              <a:spcBef>
                <a:spcPts val="0"/>
              </a:spcBef>
              <a:spcAft>
                <a:spcPts val="0"/>
              </a:spcAft>
              <a:buClr>
                <a:srgbClr val="000000"/>
              </a:buClr>
              <a:buSzPts val="2100"/>
              <a:buFont typeface="Arial"/>
              <a:buNone/>
            </a:pPr>
            <a:endParaRPr sz="2600">
              <a:solidFill>
                <a:schemeClr val="dk1"/>
              </a:solidFill>
              <a:latin typeface="Calibri"/>
              <a:ea typeface="Calibri"/>
              <a:cs typeface="Calibri"/>
              <a:sym typeface="Calibri"/>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4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453"/>
        <p:cNvGrpSpPr/>
        <p:nvPr/>
      </p:nvGrpSpPr>
      <p:grpSpPr>
        <a:xfrm>
          <a:off x="0" y="0"/>
          <a:ext cx="0" cy="0"/>
          <a:chOff x="0" y="0"/>
          <a:chExt cx="0" cy="0"/>
        </a:xfrm>
      </p:grpSpPr>
      <p:sp>
        <p:nvSpPr>
          <p:cNvPr id="454" name="Google Shape;454;g3cda7d82260_0_669"/>
          <p:cNvSpPr/>
          <p:nvPr/>
        </p:nvSpPr>
        <p:spPr>
          <a:xfrm>
            <a:off x="0" y="0"/>
            <a:ext cx="12192000" cy="6858000"/>
          </a:xfrm>
          <a:prstGeom prst="rect">
            <a:avLst/>
          </a:prstGeom>
          <a:solidFill>
            <a:srgbClr val="ECB11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alibri"/>
              <a:ea typeface="Calibri"/>
              <a:cs typeface="Calibri"/>
              <a:sym typeface="Calibri"/>
            </a:endParaRPr>
          </a:p>
        </p:txBody>
      </p:sp>
      <p:sp>
        <p:nvSpPr>
          <p:cNvPr id="455" name="Google Shape;455;g3cda7d82260_0_669"/>
          <p:cNvSpPr txBox="1"/>
          <p:nvPr/>
        </p:nvSpPr>
        <p:spPr>
          <a:xfrm>
            <a:off x="443398" y="4156995"/>
            <a:ext cx="11305200" cy="2022900"/>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FFFFFF"/>
              </a:buClr>
              <a:buSzPts val="5000"/>
              <a:buFont typeface="Arial"/>
              <a:buNone/>
            </a:pPr>
            <a:r>
              <a:rPr lang="en-US" sz="3600" b="1" i="0" u="none" strike="noStrike" cap="none">
                <a:solidFill>
                  <a:srgbClr val="FFFFFF"/>
                </a:solidFill>
                <a:latin typeface="Arial"/>
                <a:ea typeface="Arial"/>
                <a:cs typeface="Arial"/>
                <a:sym typeface="Arial"/>
              </a:rPr>
              <a:t>Projeto Conto de Artimanhas com Pedro Malasartes</a:t>
            </a:r>
            <a:endParaRPr sz="3600" b="0" i="0" u="none" strike="noStrike" cap="none">
              <a:solidFill>
                <a:srgbClr val="000000"/>
              </a:solidFill>
              <a:latin typeface="Arial"/>
              <a:ea typeface="Arial"/>
              <a:cs typeface="Arial"/>
              <a:sym typeface="Arial"/>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460"/>
        <p:cNvGrpSpPr/>
        <p:nvPr/>
      </p:nvGrpSpPr>
      <p:grpSpPr>
        <a:xfrm>
          <a:off x="0" y="0"/>
          <a:ext cx="0" cy="0"/>
          <a:chOff x="0" y="0"/>
          <a:chExt cx="0" cy="0"/>
        </a:xfrm>
      </p:grpSpPr>
      <p:pic>
        <p:nvPicPr>
          <p:cNvPr id="461" name="Google Shape;461;g33f43b67975_0_669"/>
          <p:cNvPicPr preferRelativeResize="0"/>
          <p:nvPr/>
        </p:nvPicPr>
        <p:blipFill rotWithShape="1">
          <a:blip r:embed="rId3">
            <a:alphaModFix/>
          </a:blip>
          <a:srcRect/>
          <a:stretch/>
        </p:blipFill>
        <p:spPr>
          <a:xfrm>
            <a:off x="3957875" y="966400"/>
            <a:ext cx="7876000" cy="4155050"/>
          </a:xfrm>
          <a:prstGeom prst="rect">
            <a:avLst/>
          </a:prstGeom>
          <a:noFill/>
          <a:ln>
            <a:noFill/>
          </a:ln>
        </p:spPr>
      </p:pic>
      <p:pic>
        <p:nvPicPr>
          <p:cNvPr id="462" name="Google Shape;462;g33f43b67975_0_669"/>
          <p:cNvPicPr preferRelativeResize="0"/>
          <p:nvPr/>
        </p:nvPicPr>
        <p:blipFill rotWithShape="1">
          <a:blip r:embed="rId4">
            <a:alphaModFix/>
          </a:blip>
          <a:srcRect/>
          <a:stretch/>
        </p:blipFill>
        <p:spPr>
          <a:xfrm>
            <a:off x="304800" y="1210598"/>
            <a:ext cx="3653075" cy="4178745"/>
          </a:xfrm>
          <a:prstGeom prst="rect">
            <a:avLst/>
          </a:prstGeom>
          <a:noFill/>
          <a:ln>
            <a:noFill/>
          </a:ln>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467"/>
        <p:cNvGrpSpPr/>
        <p:nvPr/>
      </p:nvGrpSpPr>
      <p:grpSpPr>
        <a:xfrm>
          <a:off x="0" y="0"/>
          <a:ext cx="0" cy="0"/>
          <a:chOff x="0" y="0"/>
          <a:chExt cx="0" cy="0"/>
        </a:xfrm>
      </p:grpSpPr>
      <p:pic>
        <p:nvPicPr>
          <p:cNvPr id="468" name="Google Shape;468;g3ce26e99c49_0_799"/>
          <p:cNvPicPr preferRelativeResize="0"/>
          <p:nvPr/>
        </p:nvPicPr>
        <p:blipFill rotWithShape="1">
          <a:blip r:embed="rId3">
            <a:alphaModFix/>
          </a:blip>
          <a:srcRect/>
          <a:stretch/>
        </p:blipFill>
        <p:spPr>
          <a:xfrm>
            <a:off x="640800" y="0"/>
            <a:ext cx="4844275" cy="6434275"/>
          </a:xfrm>
          <a:prstGeom prst="rect">
            <a:avLst/>
          </a:prstGeom>
          <a:noFill/>
          <a:ln>
            <a:noFill/>
          </a:ln>
        </p:spPr>
      </p:pic>
      <p:pic>
        <p:nvPicPr>
          <p:cNvPr id="469" name="Google Shape;469;g3ce26e99c49_0_799"/>
          <p:cNvPicPr preferRelativeResize="0"/>
          <p:nvPr/>
        </p:nvPicPr>
        <p:blipFill rotWithShape="1">
          <a:blip r:embed="rId4">
            <a:alphaModFix/>
          </a:blip>
          <a:srcRect/>
          <a:stretch/>
        </p:blipFill>
        <p:spPr>
          <a:xfrm>
            <a:off x="5290600" y="257825"/>
            <a:ext cx="4748800" cy="6135750"/>
          </a:xfrm>
          <a:prstGeom prst="rect">
            <a:avLst/>
          </a:prstGeom>
          <a:noFill/>
          <a:ln>
            <a:noFill/>
          </a:ln>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474"/>
        <p:cNvGrpSpPr/>
        <p:nvPr/>
      </p:nvGrpSpPr>
      <p:grpSpPr>
        <a:xfrm>
          <a:off x="0" y="0"/>
          <a:ext cx="0" cy="0"/>
          <a:chOff x="0" y="0"/>
          <a:chExt cx="0" cy="0"/>
        </a:xfrm>
      </p:grpSpPr>
      <p:sp>
        <p:nvSpPr>
          <p:cNvPr id="475" name="Google Shape;475;g3ce26e99c49_0_809"/>
          <p:cNvSpPr/>
          <p:nvPr/>
        </p:nvSpPr>
        <p:spPr>
          <a:xfrm>
            <a:off x="0" y="0"/>
            <a:ext cx="12192000" cy="6858000"/>
          </a:xfrm>
          <a:prstGeom prst="rect">
            <a:avLst/>
          </a:prstGeom>
          <a:solidFill>
            <a:srgbClr val="ECB11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alibri"/>
              <a:ea typeface="Calibri"/>
              <a:cs typeface="Calibri"/>
              <a:sym typeface="Calibri"/>
            </a:endParaRPr>
          </a:p>
        </p:txBody>
      </p:sp>
      <p:sp>
        <p:nvSpPr>
          <p:cNvPr id="476" name="Google Shape;476;g3ce26e99c49_0_809"/>
          <p:cNvSpPr txBox="1"/>
          <p:nvPr/>
        </p:nvSpPr>
        <p:spPr>
          <a:xfrm>
            <a:off x="443398" y="4156995"/>
            <a:ext cx="11305200" cy="2022900"/>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FFFFFF"/>
              </a:buClr>
              <a:buSzPts val="5000"/>
              <a:buFont typeface="Arial"/>
              <a:buNone/>
            </a:pPr>
            <a:r>
              <a:rPr lang="en-US" sz="3600" b="1" i="0" u="none" strike="noStrike" cap="none">
                <a:solidFill>
                  <a:srgbClr val="FFFFFF"/>
                </a:solidFill>
                <a:latin typeface="Arial"/>
                <a:ea typeface="Arial"/>
                <a:cs typeface="Arial"/>
                <a:sym typeface="Arial"/>
              </a:rPr>
              <a:t>Dupla conceitualização</a:t>
            </a:r>
            <a:endParaRPr sz="3600" b="0" i="0" u="none" strike="noStrike" cap="none">
              <a:solidFill>
                <a:srgbClr val="000000"/>
              </a:solidFill>
              <a:latin typeface="Arial"/>
              <a:ea typeface="Arial"/>
              <a:cs typeface="Arial"/>
              <a:sym typeface="Arial"/>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480"/>
        <p:cNvGrpSpPr/>
        <p:nvPr/>
      </p:nvGrpSpPr>
      <p:grpSpPr>
        <a:xfrm>
          <a:off x="0" y="0"/>
          <a:ext cx="0" cy="0"/>
          <a:chOff x="0" y="0"/>
          <a:chExt cx="0" cy="0"/>
        </a:xfrm>
      </p:grpSpPr>
      <p:sp>
        <p:nvSpPr>
          <p:cNvPr id="481" name="Google Shape;481;g3ce26e99c49_0_815"/>
          <p:cNvSpPr txBox="1"/>
          <p:nvPr/>
        </p:nvSpPr>
        <p:spPr>
          <a:xfrm>
            <a:off x="21425" y="-83225"/>
            <a:ext cx="12036300" cy="1310400"/>
          </a:xfrm>
          <a:prstGeom prst="rect">
            <a:avLst/>
          </a:prstGeom>
          <a:noFill/>
          <a:ln>
            <a:noFill/>
          </a:ln>
        </p:spPr>
        <p:txBody>
          <a:bodyPr spcFirstLastPara="1" wrap="square" lIns="91425" tIns="45700" rIns="91425" bIns="45700" anchor="t" anchorCtr="0">
            <a:noAutofit/>
          </a:bodyPr>
          <a:lstStyle/>
          <a:p>
            <a:pPr marL="0" marR="0" lvl="0" indent="0" algn="just" rtl="0">
              <a:lnSpc>
                <a:spcPct val="115000"/>
              </a:lnSpc>
              <a:spcBef>
                <a:spcPts val="0"/>
              </a:spcBef>
              <a:spcAft>
                <a:spcPts val="0"/>
              </a:spcAft>
              <a:buClr>
                <a:srgbClr val="000000"/>
              </a:buClr>
              <a:buSzPts val="2800"/>
              <a:buFont typeface="Arial"/>
              <a:buNone/>
            </a:pPr>
            <a:r>
              <a:rPr lang="en-US" sz="3100" b="1" i="0" u="none" strike="noStrike" cap="none">
                <a:solidFill>
                  <a:srgbClr val="007E79"/>
                </a:solidFill>
                <a:latin typeface="Calibri"/>
                <a:ea typeface="Calibri"/>
                <a:cs typeface="Calibri"/>
                <a:sym typeface="Calibri"/>
              </a:rPr>
              <a:t>Leitura e comparação entre dois contos de Artimanhas com Pedro Malasartes</a:t>
            </a:r>
            <a:endParaRPr sz="3100" b="1" i="0" u="none" strike="noStrike" cap="none">
              <a:solidFill>
                <a:srgbClr val="007E79"/>
              </a:solidFill>
              <a:latin typeface="Calibri"/>
              <a:ea typeface="Calibri"/>
              <a:cs typeface="Calibri"/>
              <a:sym typeface="Calibri"/>
            </a:endParaRPr>
          </a:p>
        </p:txBody>
      </p:sp>
      <p:sp>
        <p:nvSpPr>
          <p:cNvPr id="482" name="Google Shape;482;g3ce26e99c49_0_815"/>
          <p:cNvSpPr txBox="1"/>
          <p:nvPr/>
        </p:nvSpPr>
        <p:spPr>
          <a:xfrm>
            <a:off x="184200" y="1227172"/>
            <a:ext cx="11823600" cy="2647500"/>
          </a:xfrm>
          <a:prstGeom prst="rect">
            <a:avLst/>
          </a:prstGeom>
          <a:noFill/>
          <a:ln>
            <a:noFill/>
          </a:ln>
        </p:spPr>
        <p:txBody>
          <a:bodyPr spcFirstLastPara="1" wrap="square" lIns="91425" tIns="91425" rIns="91425" bIns="91425" anchor="t" anchorCtr="0">
            <a:spAutoFit/>
          </a:bodyPr>
          <a:lstStyle/>
          <a:p>
            <a:pPr marL="0" marR="0" lvl="0" indent="0" algn="just" rtl="0">
              <a:lnSpc>
                <a:spcPct val="100000"/>
              </a:lnSpc>
              <a:spcBef>
                <a:spcPts val="0"/>
              </a:spcBef>
              <a:spcAft>
                <a:spcPts val="0"/>
              </a:spcAft>
              <a:buClr>
                <a:srgbClr val="000000"/>
              </a:buClr>
              <a:buSzPts val="2100"/>
              <a:buFont typeface="Arial"/>
              <a:buNone/>
            </a:pPr>
            <a:r>
              <a:rPr lang="en-US" sz="2700" b="0" i="0" u="none" strike="noStrike" cap="none">
                <a:solidFill>
                  <a:schemeClr val="dk1"/>
                </a:solidFill>
                <a:latin typeface="Calibri"/>
                <a:ea typeface="Calibri"/>
                <a:cs typeface="Calibri"/>
                <a:sym typeface="Calibri"/>
              </a:rPr>
              <a:t>Em pequenos grupos:</a:t>
            </a:r>
            <a:endParaRPr sz="2700" b="0" i="0" u="none" strike="noStrike" cap="none">
              <a:solidFill>
                <a:schemeClr val="dk1"/>
              </a:solidFill>
              <a:latin typeface="Calibri"/>
              <a:ea typeface="Calibri"/>
              <a:cs typeface="Calibri"/>
              <a:sym typeface="Calibri"/>
            </a:endParaRPr>
          </a:p>
          <a:p>
            <a:pPr marL="0" marR="0" lvl="0" indent="0" algn="just" rtl="0">
              <a:lnSpc>
                <a:spcPct val="100000"/>
              </a:lnSpc>
              <a:spcBef>
                <a:spcPts val="0"/>
              </a:spcBef>
              <a:spcAft>
                <a:spcPts val="0"/>
              </a:spcAft>
              <a:buClr>
                <a:srgbClr val="000000"/>
              </a:buClr>
              <a:buSzPts val="2100"/>
              <a:buFont typeface="Arial"/>
              <a:buNone/>
            </a:pPr>
            <a:r>
              <a:rPr lang="en-US" sz="2700" b="0" i="0" u="none" strike="noStrike" cap="none">
                <a:solidFill>
                  <a:schemeClr val="dk1"/>
                </a:solidFill>
                <a:latin typeface="Calibri"/>
                <a:ea typeface="Calibri"/>
                <a:cs typeface="Calibri"/>
                <a:sym typeface="Calibri"/>
              </a:rPr>
              <a:t>Ler o conto “Pedro Malasartes e o Lamaçal Colossal” e preencher o quadro (modelo abaixo para registro do grupo)</a:t>
            </a:r>
            <a:endParaRPr sz="2700" b="0" i="0" u="none" strike="noStrike" cap="none">
              <a:solidFill>
                <a:schemeClr val="dk1"/>
              </a:solidFill>
              <a:latin typeface="Calibri"/>
              <a:ea typeface="Calibri"/>
              <a:cs typeface="Calibri"/>
              <a:sym typeface="Calibri"/>
            </a:endParaRPr>
          </a:p>
          <a:p>
            <a:pPr marL="0" marR="0" lvl="0" indent="0" algn="just" rtl="0">
              <a:lnSpc>
                <a:spcPct val="100000"/>
              </a:lnSpc>
              <a:spcBef>
                <a:spcPts val="0"/>
              </a:spcBef>
              <a:spcAft>
                <a:spcPts val="0"/>
              </a:spcAft>
              <a:buClr>
                <a:srgbClr val="000000"/>
              </a:buClr>
              <a:buSzPts val="2100"/>
              <a:buFont typeface="Arial"/>
              <a:buNone/>
            </a:pPr>
            <a:r>
              <a:rPr lang="en-US" sz="2700" b="0" i="0" u="none" strike="noStrike" cap="none">
                <a:solidFill>
                  <a:schemeClr val="dk1"/>
                </a:solidFill>
                <a:latin typeface="Calibri"/>
                <a:ea typeface="Calibri"/>
                <a:cs typeface="Calibri"/>
                <a:sym typeface="Calibri"/>
              </a:rPr>
              <a:t>Ler o conto “Pedro Malasartes e a sopa de pedra” e preencher o quadro.</a:t>
            </a:r>
            <a:endParaRPr sz="2700" b="0" i="0" u="none" strike="noStrike" cap="none">
              <a:solidFill>
                <a:schemeClr val="dk1"/>
              </a:solidFill>
              <a:latin typeface="Calibri"/>
              <a:ea typeface="Calibri"/>
              <a:cs typeface="Calibri"/>
              <a:sym typeface="Calibri"/>
            </a:endParaRPr>
          </a:p>
          <a:p>
            <a:pPr marL="0" marR="0" lvl="0" indent="0" algn="just" rtl="0">
              <a:lnSpc>
                <a:spcPct val="100000"/>
              </a:lnSpc>
              <a:spcBef>
                <a:spcPts val="0"/>
              </a:spcBef>
              <a:spcAft>
                <a:spcPts val="0"/>
              </a:spcAft>
              <a:buClr>
                <a:srgbClr val="000000"/>
              </a:buClr>
              <a:buSzPts val="2100"/>
              <a:buFont typeface="Arial"/>
              <a:buNone/>
            </a:pPr>
            <a:endParaRPr sz="2700" b="0" i="0" u="none" strike="noStrike" cap="none">
              <a:solidFill>
                <a:schemeClr val="dk1"/>
              </a:solidFill>
              <a:latin typeface="Calibri"/>
              <a:ea typeface="Calibri"/>
              <a:cs typeface="Calibri"/>
              <a:sym typeface="Calibri"/>
            </a:endParaRPr>
          </a:p>
          <a:p>
            <a:pPr marL="0" marR="0" lvl="0" indent="0" algn="just" rtl="0">
              <a:lnSpc>
                <a:spcPct val="100000"/>
              </a:lnSpc>
              <a:spcBef>
                <a:spcPts val="0"/>
              </a:spcBef>
              <a:spcAft>
                <a:spcPts val="0"/>
              </a:spcAft>
              <a:buClr>
                <a:srgbClr val="000000"/>
              </a:buClr>
              <a:buSzPts val="2100"/>
              <a:buFont typeface="Arial"/>
              <a:buNone/>
            </a:pPr>
            <a:endParaRPr sz="2500" b="0" i="0" u="none" strike="noStrike" cap="none">
              <a:solidFill>
                <a:schemeClr val="dk1"/>
              </a:solidFill>
              <a:latin typeface="Calibri"/>
              <a:ea typeface="Calibri"/>
              <a:cs typeface="Calibri"/>
              <a:sym typeface="Calibri"/>
            </a:endParaRPr>
          </a:p>
        </p:txBody>
      </p:sp>
      <p:graphicFrame>
        <p:nvGraphicFramePr>
          <p:cNvPr id="483" name="Google Shape;483;g3ce26e99c49_0_815"/>
          <p:cNvGraphicFramePr/>
          <p:nvPr/>
        </p:nvGraphicFramePr>
        <p:xfrm>
          <a:off x="1406675" y="3489825"/>
          <a:ext cx="8024425" cy="3051475"/>
        </p:xfrm>
        <a:graphic>
          <a:graphicData uri="http://schemas.openxmlformats.org/drawingml/2006/table">
            <a:tbl>
              <a:tblPr bandRow="1">
                <a:noFill/>
                <a:tableStyleId>{C9EE9DF0-17B9-402E-A655-61ACCF633445}</a:tableStyleId>
              </a:tblPr>
              <a:tblGrid>
                <a:gridCol w="2806525">
                  <a:extLst>
                    <a:ext uri="{9D8B030D-6E8A-4147-A177-3AD203B41FA5}">
                      <a16:colId xmlns:a16="http://schemas.microsoft.com/office/drawing/2014/main" val="20000"/>
                    </a:ext>
                  </a:extLst>
                </a:gridCol>
                <a:gridCol w="2780225">
                  <a:extLst>
                    <a:ext uri="{9D8B030D-6E8A-4147-A177-3AD203B41FA5}">
                      <a16:colId xmlns:a16="http://schemas.microsoft.com/office/drawing/2014/main" val="20001"/>
                    </a:ext>
                  </a:extLst>
                </a:gridCol>
                <a:gridCol w="2437675">
                  <a:extLst>
                    <a:ext uri="{9D8B030D-6E8A-4147-A177-3AD203B41FA5}">
                      <a16:colId xmlns:a16="http://schemas.microsoft.com/office/drawing/2014/main" val="20002"/>
                    </a:ext>
                  </a:extLst>
                </a:gridCol>
              </a:tblGrid>
              <a:tr h="435925">
                <a:tc>
                  <a:txBody>
                    <a:bodyPr/>
                    <a:lstStyle/>
                    <a:p>
                      <a:pPr marL="0" marR="0" lvl="0" indent="0" algn="ctr" rtl="0">
                        <a:lnSpc>
                          <a:spcPct val="100000"/>
                        </a:lnSpc>
                        <a:spcBef>
                          <a:spcPts val="0"/>
                        </a:spcBef>
                        <a:spcAft>
                          <a:spcPts val="0"/>
                        </a:spcAft>
                        <a:buClr>
                          <a:srgbClr val="000000"/>
                        </a:buClr>
                        <a:buSzPts val="1100"/>
                        <a:buFont typeface="Arial"/>
                        <a:buNone/>
                      </a:pPr>
                      <a:endParaRPr sz="1100" b="1" u="none" strike="noStrike" cap="none">
                        <a:latin typeface="Arial"/>
                        <a:ea typeface="Arial"/>
                        <a:cs typeface="Arial"/>
                        <a:sym typeface="Arial"/>
                      </a:endParaRPr>
                    </a:p>
                  </a:txBody>
                  <a:tcPr marL="68575" marR="68575" marT="0" marB="0">
                    <a:solidFill>
                      <a:srgbClr val="EEECE1"/>
                    </a:solidFill>
                  </a:tcPr>
                </a:tc>
                <a:tc>
                  <a:txBody>
                    <a:bodyPr/>
                    <a:lstStyle/>
                    <a:p>
                      <a:pPr marL="0" marR="0" lvl="0" indent="0" algn="ctr" rtl="0">
                        <a:lnSpc>
                          <a:spcPct val="100000"/>
                        </a:lnSpc>
                        <a:spcBef>
                          <a:spcPts val="0"/>
                        </a:spcBef>
                        <a:spcAft>
                          <a:spcPts val="0"/>
                        </a:spcAft>
                        <a:buClr>
                          <a:srgbClr val="000000"/>
                        </a:buClr>
                        <a:buSzPts val="1100"/>
                        <a:buFont typeface="Arial"/>
                        <a:buNone/>
                      </a:pPr>
                      <a:r>
                        <a:rPr lang="en-US" sz="1100" u="none" strike="noStrike" cap="none">
                          <a:latin typeface="Arial"/>
                          <a:ea typeface="Arial"/>
                          <a:cs typeface="Arial"/>
                          <a:sym typeface="Arial"/>
                        </a:rPr>
                        <a:t>Pedro Malasartes e o Lamaçal Colossal</a:t>
                      </a:r>
                      <a:endParaRPr sz="1100" b="1" u="none" strike="noStrike" cap="none">
                        <a:latin typeface="Arial"/>
                        <a:ea typeface="Arial"/>
                        <a:cs typeface="Arial"/>
                        <a:sym typeface="Arial"/>
                      </a:endParaRPr>
                    </a:p>
                  </a:txBody>
                  <a:tcPr marL="68575" marR="68575" marT="0" marB="0">
                    <a:solidFill>
                      <a:srgbClr val="EEECE1"/>
                    </a:solidFill>
                  </a:tcPr>
                </a:tc>
                <a:tc>
                  <a:txBody>
                    <a:bodyPr/>
                    <a:lstStyle/>
                    <a:p>
                      <a:pPr marL="0" marR="0" lvl="0" indent="0" algn="ctr" rtl="0">
                        <a:lnSpc>
                          <a:spcPct val="100000"/>
                        </a:lnSpc>
                        <a:spcBef>
                          <a:spcPts val="0"/>
                        </a:spcBef>
                        <a:spcAft>
                          <a:spcPts val="0"/>
                        </a:spcAft>
                        <a:buClr>
                          <a:srgbClr val="000000"/>
                        </a:buClr>
                        <a:buSzPts val="1100"/>
                        <a:buFont typeface="Arial"/>
                        <a:buNone/>
                      </a:pPr>
                      <a:r>
                        <a:rPr lang="en-US" sz="1100" u="none" strike="noStrike" cap="none">
                          <a:latin typeface="Arial"/>
                          <a:ea typeface="Arial"/>
                          <a:cs typeface="Arial"/>
                          <a:sym typeface="Arial"/>
                        </a:rPr>
                        <a:t>Pedro Malasartes e a sopa de pedra</a:t>
                      </a:r>
                      <a:endParaRPr sz="1100" b="1" u="none" strike="noStrike" cap="none">
                        <a:latin typeface="Arial"/>
                        <a:ea typeface="Arial"/>
                        <a:cs typeface="Arial"/>
                        <a:sym typeface="Arial"/>
                      </a:endParaRPr>
                    </a:p>
                  </a:txBody>
                  <a:tcPr marL="68575" marR="68575" marT="0" marB="0">
                    <a:solidFill>
                      <a:srgbClr val="EEECE1"/>
                    </a:solidFill>
                  </a:tcPr>
                </a:tc>
                <a:extLst>
                  <a:ext uri="{0D108BD9-81ED-4DB2-BD59-A6C34878D82A}">
                    <a16:rowId xmlns:a16="http://schemas.microsoft.com/office/drawing/2014/main" val="10000"/>
                  </a:ext>
                </a:extLst>
              </a:tr>
              <a:tr h="435925">
                <a:tc>
                  <a:txBody>
                    <a:bodyPr/>
                    <a:lstStyle/>
                    <a:p>
                      <a:pPr marL="0" marR="0" lvl="0" indent="0" algn="ctr" rtl="0">
                        <a:lnSpc>
                          <a:spcPct val="100000"/>
                        </a:lnSpc>
                        <a:spcBef>
                          <a:spcPts val="0"/>
                        </a:spcBef>
                        <a:spcAft>
                          <a:spcPts val="0"/>
                        </a:spcAft>
                        <a:buClr>
                          <a:srgbClr val="000000"/>
                        </a:buClr>
                        <a:buSzPts val="1000"/>
                        <a:buFont typeface="Arial"/>
                        <a:buNone/>
                      </a:pPr>
                      <a:r>
                        <a:rPr lang="en-US" sz="1000" u="none" strike="noStrike" cap="none">
                          <a:latin typeface="Arial"/>
                          <a:ea typeface="Arial"/>
                          <a:cs typeface="Arial"/>
                          <a:sym typeface="Arial"/>
                        </a:rPr>
                        <a:t>Sobre Pedro Malasarte</a:t>
                      </a:r>
                      <a:endParaRPr sz="1100" b="1" u="none" strike="noStrike" cap="none">
                        <a:latin typeface="Arial"/>
                        <a:ea typeface="Arial"/>
                        <a:cs typeface="Arial"/>
                        <a:sym typeface="Arial"/>
                      </a:endParaRPr>
                    </a:p>
                  </a:txBody>
                  <a:tcPr marL="68575" marR="68575" marT="0" marB="0"/>
                </a:tc>
                <a:tc>
                  <a:txBody>
                    <a:bodyPr/>
                    <a:lstStyle/>
                    <a:p>
                      <a:pPr marL="0" marR="0" lvl="0" indent="0" algn="ctr" rtl="0">
                        <a:lnSpc>
                          <a:spcPct val="100000"/>
                        </a:lnSpc>
                        <a:spcBef>
                          <a:spcPts val="0"/>
                        </a:spcBef>
                        <a:spcAft>
                          <a:spcPts val="0"/>
                        </a:spcAft>
                        <a:buClr>
                          <a:srgbClr val="000000"/>
                        </a:buClr>
                        <a:buSzPts val="1100"/>
                        <a:buFont typeface="Arial"/>
                        <a:buNone/>
                      </a:pPr>
                      <a:endParaRPr sz="1100" b="1" u="none" strike="noStrike" cap="none">
                        <a:latin typeface="Arial"/>
                        <a:ea typeface="Arial"/>
                        <a:cs typeface="Arial"/>
                        <a:sym typeface="Arial"/>
                      </a:endParaRPr>
                    </a:p>
                    <a:p>
                      <a:pPr marL="0" marR="0" lvl="0" indent="0" algn="ctr" rtl="0">
                        <a:lnSpc>
                          <a:spcPct val="100000"/>
                        </a:lnSpc>
                        <a:spcBef>
                          <a:spcPts val="0"/>
                        </a:spcBef>
                        <a:spcAft>
                          <a:spcPts val="0"/>
                        </a:spcAft>
                        <a:buClr>
                          <a:srgbClr val="000000"/>
                        </a:buClr>
                        <a:buSzPts val="1100"/>
                        <a:buFont typeface="Arial"/>
                        <a:buNone/>
                      </a:pPr>
                      <a:endParaRPr sz="1100" b="1" u="none" strike="noStrike" cap="none">
                        <a:latin typeface="Arial"/>
                        <a:ea typeface="Arial"/>
                        <a:cs typeface="Arial"/>
                        <a:sym typeface="Arial"/>
                      </a:endParaRPr>
                    </a:p>
                  </a:txBody>
                  <a:tcPr marL="68575" marR="68575" marT="0" marB="0"/>
                </a:tc>
                <a:tc>
                  <a:txBody>
                    <a:bodyPr/>
                    <a:lstStyle/>
                    <a:p>
                      <a:pPr marL="0" marR="0" lvl="0" indent="0" algn="ctr" rtl="0">
                        <a:lnSpc>
                          <a:spcPct val="100000"/>
                        </a:lnSpc>
                        <a:spcBef>
                          <a:spcPts val="0"/>
                        </a:spcBef>
                        <a:spcAft>
                          <a:spcPts val="0"/>
                        </a:spcAft>
                        <a:buClr>
                          <a:srgbClr val="000000"/>
                        </a:buClr>
                        <a:buSzPts val="1100"/>
                        <a:buFont typeface="Arial"/>
                        <a:buNone/>
                      </a:pPr>
                      <a:endParaRPr sz="1100" b="1" u="none" strike="noStrike" cap="none">
                        <a:latin typeface="Arial"/>
                        <a:ea typeface="Arial"/>
                        <a:cs typeface="Arial"/>
                        <a:sym typeface="Arial"/>
                      </a:endParaRPr>
                    </a:p>
                  </a:txBody>
                  <a:tcPr marL="68575" marR="68575" marT="0" marB="0"/>
                </a:tc>
                <a:extLst>
                  <a:ext uri="{0D108BD9-81ED-4DB2-BD59-A6C34878D82A}">
                    <a16:rowId xmlns:a16="http://schemas.microsoft.com/office/drawing/2014/main" val="10001"/>
                  </a:ext>
                </a:extLst>
              </a:tr>
              <a:tr h="435925">
                <a:tc>
                  <a:txBody>
                    <a:bodyPr/>
                    <a:lstStyle/>
                    <a:p>
                      <a:pPr marL="0" marR="0" lvl="0" indent="0" algn="ctr" rtl="0">
                        <a:lnSpc>
                          <a:spcPct val="100000"/>
                        </a:lnSpc>
                        <a:spcBef>
                          <a:spcPts val="0"/>
                        </a:spcBef>
                        <a:spcAft>
                          <a:spcPts val="0"/>
                        </a:spcAft>
                        <a:buClr>
                          <a:srgbClr val="000000"/>
                        </a:buClr>
                        <a:buSzPts val="1000"/>
                        <a:buFont typeface="Arial"/>
                        <a:buNone/>
                      </a:pPr>
                      <a:r>
                        <a:rPr lang="en-US" sz="1000" u="none" strike="noStrike" cap="none">
                          <a:latin typeface="Arial"/>
                          <a:ea typeface="Arial"/>
                          <a:cs typeface="Arial"/>
                          <a:sym typeface="Arial"/>
                        </a:rPr>
                        <a:t>Sobre os antagonistas</a:t>
                      </a:r>
                      <a:endParaRPr sz="1100" b="1" u="none" strike="noStrike" cap="none">
                        <a:latin typeface="Arial"/>
                        <a:ea typeface="Arial"/>
                        <a:cs typeface="Arial"/>
                        <a:sym typeface="Arial"/>
                      </a:endParaRPr>
                    </a:p>
                  </a:txBody>
                  <a:tcPr marL="68575" marR="68575" marT="0" marB="0"/>
                </a:tc>
                <a:tc>
                  <a:txBody>
                    <a:bodyPr/>
                    <a:lstStyle/>
                    <a:p>
                      <a:pPr marL="0" marR="0" lvl="0" indent="0" algn="ctr" rtl="0">
                        <a:lnSpc>
                          <a:spcPct val="100000"/>
                        </a:lnSpc>
                        <a:spcBef>
                          <a:spcPts val="0"/>
                        </a:spcBef>
                        <a:spcAft>
                          <a:spcPts val="0"/>
                        </a:spcAft>
                        <a:buClr>
                          <a:srgbClr val="000000"/>
                        </a:buClr>
                        <a:buSzPts val="1100"/>
                        <a:buFont typeface="Arial"/>
                        <a:buNone/>
                      </a:pPr>
                      <a:endParaRPr sz="1100" b="1" u="none" strike="noStrike" cap="none">
                        <a:latin typeface="Arial"/>
                        <a:ea typeface="Arial"/>
                        <a:cs typeface="Arial"/>
                        <a:sym typeface="Arial"/>
                      </a:endParaRPr>
                    </a:p>
                    <a:p>
                      <a:pPr marL="0" marR="0" lvl="0" indent="0" algn="ctr" rtl="0">
                        <a:lnSpc>
                          <a:spcPct val="100000"/>
                        </a:lnSpc>
                        <a:spcBef>
                          <a:spcPts val="0"/>
                        </a:spcBef>
                        <a:spcAft>
                          <a:spcPts val="0"/>
                        </a:spcAft>
                        <a:buClr>
                          <a:srgbClr val="000000"/>
                        </a:buClr>
                        <a:buSzPts val="1100"/>
                        <a:buFont typeface="Arial"/>
                        <a:buNone/>
                      </a:pPr>
                      <a:endParaRPr sz="1100" b="1" u="none" strike="noStrike" cap="none">
                        <a:latin typeface="Arial"/>
                        <a:ea typeface="Arial"/>
                        <a:cs typeface="Arial"/>
                        <a:sym typeface="Arial"/>
                      </a:endParaRPr>
                    </a:p>
                  </a:txBody>
                  <a:tcPr marL="68575" marR="68575" marT="0" marB="0"/>
                </a:tc>
                <a:tc>
                  <a:txBody>
                    <a:bodyPr/>
                    <a:lstStyle/>
                    <a:p>
                      <a:pPr marL="0" marR="0" lvl="0" indent="0" algn="ctr" rtl="0">
                        <a:lnSpc>
                          <a:spcPct val="100000"/>
                        </a:lnSpc>
                        <a:spcBef>
                          <a:spcPts val="0"/>
                        </a:spcBef>
                        <a:spcAft>
                          <a:spcPts val="0"/>
                        </a:spcAft>
                        <a:buClr>
                          <a:srgbClr val="000000"/>
                        </a:buClr>
                        <a:buSzPts val="1100"/>
                        <a:buFont typeface="Arial"/>
                        <a:buNone/>
                      </a:pPr>
                      <a:endParaRPr sz="1100" b="1" u="none" strike="noStrike" cap="none">
                        <a:latin typeface="Arial"/>
                        <a:ea typeface="Arial"/>
                        <a:cs typeface="Arial"/>
                        <a:sym typeface="Arial"/>
                      </a:endParaRPr>
                    </a:p>
                  </a:txBody>
                  <a:tcPr marL="68575" marR="68575" marT="0" marB="0"/>
                </a:tc>
                <a:extLst>
                  <a:ext uri="{0D108BD9-81ED-4DB2-BD59-A6C34878D82A}">
                    <a16:rowId xmlns:a16="http://schemas.microsoft.com/office/drawing/2014/main" val="10002"/>
                  </a:ext>
                </a:extLst>
              </a:tr>
              <a:tr h="435925">
                <a:tc>
                  <a:txBody>
                    <a:bodyPr/>
                    <a:lstStyle/>
                    <a:p>
                      <a:pPr marL="0" marR="0" lvl="0" indent="0" algn="ctr" rtl="0">
                        <a:lnSpc>
                          <a:spcPct val="100000"/>
                        </a:lnSpc>
                        <a:spcBef>
                          <a:spcPts val="0"/>
                        </a:spcBef>
                        <a:spcAft>
                          <a:spcPts val="0"/>
                        </a:spcAft>
                        <a:buClr>
                          <a:srgbClr val="000000"/>
                        </a:buClr>
                        <a:buSzPts val="1000"/>
                        <a:buFont typeface="Arial"/>
                        <a:buNone/>
                      </a:pPr>
                      <a:r>
                        <a:rPr lang="en-US" sz="1000" u="none" strike="noStrike" cap="none">
                          <a:latin typeface="Arial"/>
                          <a:ea typeface="Arial"/>
                          <a:cs typeface="Arial"/>
                          <a:sym typeface="Arial"/>
                        </a:rPr>
                        <a:t>Onde a história acontece</a:t>
                      </a:r>
                      <a:endParaRPr sz="1100" b="1" u="none" strike="noStrike" cap="none">
                        <a:latin typeface="Arial"/>
                        <a:ea typeface="Arial"/>
                        <a:cs typeface="Arial"/>
                        <a:sym typeface="Arial"/>
                      </a:endParaRPr>
                    </a:p>
                  </a:txBody>
                  <a:tcPr marL="68575" marR="68575" marT="0" marB="0"/>
                </a:tc>
                <a:tc>
                  <a:txBody>
                    <a:bodyPr/>
                    <a:lstStyle/>
                    <a:p>
                      <a:pPr marL="0" marR="0" lvl="0" indent="0" algn="ctr" rtl="0">
                        <a:lnSpc>
                          <a:spcPct val="100000"/>
                        </a:lnSpc>
                        <a:spcBef>
                          <a:spcPts val="0"/>
                        </a:spcBef>
                        <a:spcAft>
                          <a:spcPts val="0"/>
                        </a:spcAft>
                        <a:buClr>
                          <a:srgbClr val="000000"/>
                        </a:buClr>
                        <a:buSzPts val="1100"/>
                        <a:buFont typeface="Arial"/>
                        <a:buNone/>
                      </a:pPr>
                      <a:endParaRPr sz="1100" b="1" u="none" strike="noStrike" cap="none">
                        <a:latin typeface="Arial"/>
                        <a:ea typeface="Arial"/>
                        <a:cs typeface="Arial"/>
                        <a:sym typeface="Arial"/>
                      </a:endParaRPr>
                    </a:p>
                    <a:p>
                      <a:pPr marL="0" marR="0" lvl="0" indent="0" algn="ctr" rtl="0">
                        <a:lnSpc>
                          <a:spcPct val="100000"/>
                        </a:lnSpc>
                        <a:spcBef>
                          <a:spcPts val="0"/>
                        </a:spcBef>
                        <a:spcAft>
                          <a:spcPts val="0"/>
                        </a:spcAft>
                        <a:buClr>
                          <a:srgbClr val="000000"/>
                        </a:buClr>
                        <a:buSzPts val="1100"/>
                        <a:buFont typeface="Arial"/>
                        <a:buNone/>
                      </a:pPr>
                      <a:endParaRPr sz="1100" b="1" u="none" strike="noStrike" cap="none">
                        <a:latin typeface="Arial"/>
                        <a:ea typeface="Arial"/>
                        <a:cs typeface="Arial"/>
                        <a:sym typeface="Arial"/>
                      </a:endParaRPr>
                    </a:p>
                  </a:txBody>
                  <a:tcPr marL="68575" marR="68575" marT="0" marB="0"/>
                </a:tc>
                <a:tc>
                  <a:txBody>
                    <a:bodyPr/>
                    <a:lstStyle/>
                    <a:p>
                      <a:pPr marL="0" marR="0" lvl="0" indent="0" algn="ctr" rtl="0">
                        <a:lnSpc>
                          <a:spcPct val="100000"/>
                        </a:lnSpc>
                        <a:spcBef>
                          <a:spcPts val="0"/>
                        </a:spcBef>
                        <a:spcAft>
                          <a:spcPts val="0"/>
                        </a:spcAft>
                        <a:buClr>
                          <a:srgbClr val="000000"/>
                        </a:buClr>
                        <a:buSzPts val="1100"/>
                        <a:buFont typeface="Arial"/>
                        <a:buNone/>
                      </a:pPr>
                      <a:endParaRPr sz="1100" b="1" u="none" strike="noStrike" cap="none">
                        <a:latin typeface="Arial"/>
                        <a:ea typeface="Arial"/>
                        <a:cs typeface="Arial"/>
                        <a:sym typeface="Arial"/>
                      </a:endParaRPr>
                    </a:p>
                  </a:txBody>
                  <a:tcPr marL="68575" marR="68575" marT="0" marB="0"/>
                </a:tc>
                <a:extLst>
                  <a:ext uri="{0D108BD9-81ED-4DB2-BD59-A6C34878D82A}">
                    <a16:rowId xmlns:a16="http://schemas.microsoft.com/office/drawing/2014/main" val="10003"/>
                  </a:ext>
                </a:extLst>
              </a:tr>
              <a:tr h="435925">
                <a:tc>
                  <a:txBody>
                    <a:bodyPr/>
                    <a:lstStyle/>
                    <a:p>
                      <a:pPr marL="0" marR="0" lvl="0" indent="0" algn="ctr" rtl="0">
                        <a:lnSpc>
                          <a:spcPct val="100000"/>
                        </a:lnSpc>
                        <a:spcBef>
                          <a:spcPts val="0"/>
                        </a:spcBef>
                        <a:spcAft>
                          <a:spcPts val="0"/>
                        </a:spcAft>
                        <a:buClr>
                          <a:srgbClr val="000000"/>
                        </a:buClr>
                        <a:buSzPts val="1000"/>
                        <a:buFont typeface="Arial"/>
                        <a:buNone/>
                      </a:pPr>
                      <a:r>
                        <a:rPr lang="en-US" sz="1000" u="none" strike="noStrike" cap="none">
                          <a:latin typeface="Arial"/>
                          <a:ea typeface="Arial"/>
                          <a:cs typeface="Arial"/>
                          <a:sym typeface="Arial"/>
                        </a:rPr>
                        <a:t>Motivo da artimanha</a:t>
                      </a:r>
                      <a:endParaRPr sz="1100" b="1" u="none" strike="noStrike" cap="none">
                        <a:latin typeface="Arial"/>
                        <a:ea typeface="Arial"/>
                        <a:cs typeface="Arial"/>
                        <a:sym typeface="Arial"/>
                      </a:endParaRPr>
                    </a:p>
                  </a:txBody>
                  <a:tcPr marL="68575" marR="68575" marT="0" marB="0"/>
                </a:tc>
                <a:tc>
                  <a:txBody>
                    <a:bodyPr/>
                    <a:lstStyle/>
                    <a:p>
                      <a:pPr marL="0" marR="0" lvl="0" indent="0" algn="ctr" rtl="0">
                        <a:lnSpc>
                          <a:spcPct val="100000"/>
                        </a:lnSpc>
                        <a:spcBef>
                          <a:spcPts val="0"/>
                        </a:spcBef>
                        <a:spcAft>
                          <a:spcPts val="0"/>
                        </a:spcAft>
                        <a:buClr>
                          <a:srgbClr val="000000"/>
                        </a:buClr>
                        <a:buSzPts val="1100"/>
                        <a:buFont typeface="Arial"/>
                        <a:buNone/>
                      </a:pPr>
                      <a:endParaRPr sz="1100" b="1" u="none" strike="noStrike" cap="none">
                        <a:latin typeface="Arial"/>
                        <a:ea typeface="Arial"/>
                        <a:cs typeface="Arial"/>
                        <a:sym typeface="Arial"/>
                      </a:endParaRPr>
                    </a:p>
                    <a:p>
                      <a:pPr marL="0" marR="0" lvl="0" indent="0" algn="ctr" rtl="0">
                        <a:lnSpc>
                          <a:spcPct val="100000"/>
                        </a:lnSpc>
                        <a:spcBef>
                          <a:spcPts val="0"/>
                        </a:spcBef>
                        <a:spcAft>
                          <a:spcPts val="0"/>
                        </a:spcAft>
                        <a:buClr>
                          <a:srgbClr val="000000"/>
                        </a:buClr>
                        <a:buSzPts val="1100"/>
                        <a:buFont typeface="Arial"/>
                        <a:buNone/>
                      </a:pPr>
                      <a:endParaRPr sz="1100" b="1" u="none" strike="noStrike" cap="none">
                        <a:latin typeface="Arial"/>
                        <a:ea typeface="Arial"/>
                        <a:cs typeface="Arial"/>
                        <a:sym typeface="Arial"/>
                      </a:endParaRPr>
                    </a:p>
                  </a:txBody>
                  <a:tcPr marL="68575" marR="68575" marT="0" marB="0"/>
                </a:tc>
                <a:tc>
                  <a:txBody>
                    <a:bodyPr/>
                    <a:lstStyle/>
                    <a:p>
                      <a:pPr marL="0" marR="0" lvl="0" indent="0" algn="ctr" rtl="0">
                        <a:lnSpc>
                          <a:spcPct val="100000"/>
                        </a:lnSpc>
                        <a:spcBef>
                          <a:spcPts val="0"/>
                        </a:spcBef>
                        <a:spcAft>
                          <a:spcPts val="0"/>
                        </a:spcAft>
                        <a:buClr>
                          <a:srgbClr val="000000"/>
                        </a:buClr>
                        <a:buSzPts val="1100"/>
                        <a:buFont typeface="Arial"/>
                        <a:buNone/>
                      </a:pPr>
                      <a:endParaRPr sz="1100" b="1" u="none" strike="noStrike" cap="none">
                        <a:latin typeface="Arial"/>
                        <a:ea typeface="Arial"/>
                        <a:cs typeface="Arial"/>
                        <a:sym typeface="Arial"/>
                      </a:endParaRPr>
                    </a:p>
                  </a:txBody>
                  <a:tcPr marL="68575" marR="68575" marT="0" marB="0"/>
                </a:tc>
                <a:extLst>
                  <a:ext uri="{0D108BD9-81ED-4DB2-BD59-A6C34878D82A}">
                    <a16:rowId xmlns:a16="http://schemas.microsoft.com/office/drawing/2014/main" val="10004"/>
                  </a:ext>
                </a:extLst>
              </a:tr>
              <a:tr h="435925">
                <a:tc>
                  <a:txBody>
                    <a:bodyPr/>
                    <a:lstStyle/>
                    <a:p>
                      <a:pPr marL="0" marR="0" lvl="0" indent="0" algn="ctr" rtl="0">
                        <a:lnSpc>
                          <a:spcPct val="100000"/>
                        </a:lnSpc>
                        <a:spcBef>
                          <a:spcPts val="0"/>
                        </a:spcBef>
                        <a:spcAft>
                          <a:spcPts val="0"/>
                        </a:spcAft>
                        <a:buClr>
                          <a:srgbClr val="000000"/>
                        </a:buClr>
                        <a:buSzPts val="1000"/>
                        <a:buFont typeface="Arial"/>
                        <a:buNone/>
                      </a:pPr>
                      <a:r>
                        <a:rPr lang="en-US" sz="1000" u="none" strike="noStrike" cap="none">
                          <a:latin typeface="Arial"/>
                          <a:ea typeface="Arial"/>
                          <a:cs typeface="Arial"/>
                          <a:sym typeface="Arial"/>
                        </a:rPr>
                        <a:t>Artimanha/enganação</a:t>
                      </a:r>
                      <a:endParaRPr sz="1100" b="1" u="none" strike="noStrike" cap="none">
                        <a:latin typeface="Arial"/>
                        <a:ea typeface="Arial"/>
                        <a:cs typeface="Arial"/>
                        <a:sym typeface="Arial"/>
                      </a:endParaRPr>
                    </a:p>
                  </a:txBody>
                  <a:tcPr marL="68575" marR="68575" marT="0" marB="0"/>
                </a:tc>
                <a:tc>
                  <a:txBody>
                    <a:bodyPr/>
                    <a:lstStyle/>
                    <a:p>
                      <a:pPr marL="0" marR="0" lvl="0" indent="0" algn="ctr" rtl="0">
                        <a:lnSpc>
                          <a:spcPct val="100000"/>
                        </a:lnSpc>
                        <a:spcBef>
                          <a:spcPts val="0"/>
                        </a:spcBef>
                        <a:spcAft>
                          <a:spcPts val="0"/>
                        </a:spcAft>
                        <a:buClr>
                          <a:srgbClr val="000000"/>
                        </a:buClr>
                        <a:buSzPts val="1100"/>
                        <a:buFont typeface="Arial"/>
                        <a:buNone/>
                      </a:pPr>
                      <a:endParaRPr sz="1100" b="1" u="none" strike="noStrike" cap="none">
                        <a:latin typeface="Arial"/>
                        <a:ea typeface="Arial"/>
                        <a:cs typeface="Arial"/>
                        <a:sym typeface="Arial"/>
                      </a:endParaRPr>
                    </a:p>
                    <a:p>
                      <a:pPr marL="0" marR="0" lvl="0" indent="0" algn="ctr" rtl="0">
                        <a:lnSpc>
                          <a:spcPct val="100000"/>
                        </a:lnSpc>
                        <a:spcBef>
                          <a:spcPts val="0"/>
                        </a:spcBef>
                        <a:spcAft>
                          <a:spcPts val="0"/>
                        </a:spcAft>
                        <a:buClr>
                          <a:srgbClr val="000000"/>
                        </a:buClr>
                        <a:buSzPts val="1100"/>
                        <a:buFont typeface="Arial"/>
                        <a:buNone/>
                      </a:pPr>
                      <a:endParaRPr sz="1100" b="1" u="none" strike="noStrike" cap="none">
                        <a:latin typeface="Arial"/>
                        <a:ea typeface="Arial"/>
                        <a:cs typeface="Arial"/>
                        <a:sym typeface="Arial"/>
                      </a:endParaRPr>
                    </a:p>
                  </a:txBody>
                  <a:tcPr marL="68575" marR="68575" marT="0" marB="0"/>
                </a:tc>
                <a:tc>
                  <a:txBody>
                    <a:bodyPr/>
                    <a:lstStyle/>
                    <a:p>
                      <a:pPr marL="0" marR="0" lvl="0" indent="0" algn="ctr" rtl="0">
                        <a:lnSpc>
                          <a:spcPct val="100000"/>
                        </a:lnSpc>
                        <a:spcBef>
                          <a:spcPts val="0"/>
                        </a:spcBef>
                        <a:spcAft>
                          <a:spcPts val="0"/>
                        </a:spcAft>
                        <a:buClr>
                          <a:srgbClr val="000000"/>
                        </a:buClr>
                        <a:buSzPts val="1100"/>
                        <a:buFont typeface="Arial"/>
                        <a:buNone/>
                      </a:pPr>
                      <a:endParaRPr sz="1100" b="1" u="none" strike="noStrike" cap="none">
                        <a:latin typeface="Arial"/>
                        <a:ea typeface="Arial"/>
                        <a:cs typeface="Arial"/>
                        <a:sym typeface="Arial"/>
                      </a:endParaRPr>
                    </a:p>
                  </a:txBody>
                  <a:tcPr marL="68575" marR="68575" marT="0" marB="0"/>
                </a:tc>
                <a:extLst>
                  <a:ext uri="{0D108BD9-81ED-4DB2-BD59-A6C34878D82A}">
                    <a16:rowId xmlns:a16="http://schemas.microsoft.com/office/drawing/2014/main" val="10005"/>
                  </a:ext>
                </a:extLst>
              </a:tr>
              <a:tr h="435925">
                <a:tc>
                  <a:txBody>
                    <a:bodyPr/>
                    <a:lstStyle/>
                    <a:p>
                      <a:pPr marL="0" marR="0" lvl="0" indent="0" algn="ctr" rtl="0">
                        <a:lnSpc>
                          <a:spcPct val="100000"/>
                        </a:lnSpc>
                        <a:spcBef>
                          <a:spcPts val="0"/>
                        </a:spcBef>
                        <a:spcAft>
                          <a:spcPts val="0"/>
                        </a:spcAft>
                        <a:buClr>
                          <a:srgbClr val="000000"/>
                        </a:buClr>
                        <a:buSzPts val="1000"/>
                        <a:buFont typeface="Arial"/>
                        <a:buNone/>
                      </a:pPr>
                      <a:r>
                        <a:rPr lang="en-US" sz="1000" u="none" strike="noStrike" cap="none">
                          <a:latin typeface="Arial"/>
                          <a:ea typeface="Arial"/>
                          <a:cs typeface="Arial"/>
                          <a:sym typeface="Arial"/>
                        </a:rPr>
                        <a:t>Final do conto/vantagem de Pedro</a:t>
                      </a:r>
                      <a:endParaRPr sz="1100" b="1" u="none" strike="noStrike" cap="none">
                        <a:latin typeface="Arial"/>
                        <a:ea typeface="Arial"/>
                        <a:cs typeface="Arial"/>
                        <a:sym typeface="Arial"/>
                      </a:endParaRPr>
                    </a:p>
                  </a:txBody>
                  <a:tcPr marL="68575" marR="68575" marT="0" marB="0"/>
                </a:tc>
                <a:tc>
                  <a:txBody>
                    <a:bodyPr/>
                    <a:lstStyle/>
                    <a:p>
                      <a:pPr marL="0" marR="0" lvl="0" indent="0" algn="ctr" rtl="0">
                        <a:lnSpc>
                          <a:spcPct val="100000"/>
                        </a:lnSpc>
                        <a:spcBef>
                          <a:spcPts val="0"/>
                        </a:spcBef>
                        <a:spcAft>
                          <a:spcPts val="0"/>
                        </a:spcAft>
                        <a:buClr>
                          <a:srgbClr val="000000"/>
                        </a:buClr>
                        <a:buSzPts val="1100"/>
                        <a:buFont typeface="Arial"/>
                        <a:buNone/>
                      </a:pPr>
                      <a:endParaRPr sz="1100" b="1" u="none" strike="noStrike" cap="none">
                        <a:latin typeface="Arial"/>
                        <a:ea typeface="Arial"/>
                        <a:cs typeface="Arial"/>
                        <a:sym typeface="Arial"/>
                      </a:endParaRPr>
                    </a:p>
                    <a:p>
                      <a:pPr marL="0" marR="0" lvl="0" indent="0" algn="ctr" rtl="0">
                        <a:lnSpc>
                          <a:spcPct val="100000"/>
                        </a:lnSpc>
                        <a:spcBef>
                          <a:spcPts val="0"/>
                        </a:spcBef>
                        <a:spcAft>
                          <a:spcPts val="0"/>
                        </a:spcAft>
                        <a:buClr>
                          <a:srgbClr val="000000"/>
                        </a:buClr>
                        <a:buSzPts val="1100"/>
                        <a:buFont typeface="Arial"/>
                        <a:buNone/>
                      </a:pPr>
                      <a:endParaRPr sz="1100" b="1" u="none" strike="noStrike" cap="none">
                        <a:latin typeface="Arial"/>
                        <a:ea typeface="Arial"/>
                        <a:cs typeface="Arial"/>
                        <a:sym typeface="Arial"/>
                      </a:endParaRPr>
                    </a:p>
                  </a:txBody>
                  <a:tcPr marL="68575" marR="68575" marT="0" marB="0"/>
                </a:tc>
                <a:tc>
                  <a:txBody>
                    <a:bodyPr/>
                    <a:lstStyle/>
                    <a:p>
                      <a:pPr marL="0" marR="0" lvl="0" indent="0" algn="ctr" rtl="0">
                        <a:lnSpc>
                          <a:spcPct val="100000"/>
                        </a:lnSpc>
                        <a:spcBef>
                          <a:spcPts val="0"/>
                        </a:spcBef>
                        <a:spcAft>
                          <a:spcPts val="0"/>
                        </a:spcAft>
                        <a:buClr>
                          <a:srgbClr val="000000"/>
                        </a:buClr>
                        <a:buSzPts val="1100"/>
                        <a:buFont typeface="Arial"/>
                        <a:buNone/>
                      </a:pPr>
                      <a:endParaRPr sz="1100" b="1" u="none" strike="noStrike" cap="none">
                        <a:latin typeface="Arial"/>
                        <a:ea typeface="Arial"/>
                        <a:cs typeface="Arial"/>
                        <a:sym typeface="Arial"/>
                      </a:endParaRPr>
                    </a:p>
                  </a:txBody>
                  <a:tcPr marL="68575" marR="68575" marT="0" marB="0"/>
                </a:tc>
                <a:extLst>
                  <a:ext uri="{0D108BD9-81ED-4DB2-BD59-A6C34878D82A}">
                    <a16:rowId xmlns:a16="http://schemas.microsoft.com/office/drawing/2014/main" val="10006"/>
                  </a:ext>
                </a:extLst>
              </a:tr>
            </a:tbl>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8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487"/>
        <p:cNvGrpSpPr/>
        <p:nvPr/>
      </p:nvGrpSpPr>
      <p:grpSpPr>
        <a:xfrm>
          <a:off x="0" y="0"/>
          <a:ext cx="0" cy="0"/>
          <a:chOff x="0" y="0"/>
          <a:chExt cx="0" cy="0"/>
        </a:xfrm>
      </p:grpSpPr>
      <p:sp>
        <p:nvSpPr>
          <p:cNvPr id="488" name="Google Shape;488;g3ce26e99c49_0_822"/>
          <p:cNvSpPr txBox="1"/>
          <p:nvPr/>
        </p:nvSpPr>
        <p:spPr>
          <a:xfrm>
            <a:off x="21425" y="-83225"/>
            <a:ext cx="12036300" cy="1310400"/>
          </a:xfrm>
          <a:prstGeom prst="rect">
            <a:avLst/>
          </a:prstGeom>
          <a:noFill/>
          <a:ln>
            <a:noFill/>
          </a:ln>
        </p:spPr>
        <p:txBody>
          <a:bodyPr spcFirstLastPara="1" wrap="square" lIns="91425" tIns="45700" rIns="91425" bIns="45700" anchor="t" anchorCtr="0">
            <a:noAutofit/>
          </a:bodyPr>
          <a:lstStyle/>
          <a:p>
            <a:pPr marL="0" marR="0" lvl="0" indent="0" algn="just" rtl="0">
              <a:lnSpc>
                <a:spcPct val="115000"/>
              </a:lnSpc>
              <a:spcBef>
                <a:spcPts val="0"/>
              </a:spcBef>
              <a:spcAft>
                <a:spcPts val="0"/>
              </a:spcAft>
              <a:buClr>
                <a:srgbClr val="000000"/>
              </a:buClr>
              <a:buSzPts val="2800"/>
              <a:buFont typeface="Arial"/>
              <a:buNone/>
            </a:pPr>
            <a:r>
              <a:rPr lang="en-US" sz="3100" b="1" i="0" u="none" strike="noStrike" cap="none">
                <a:solidFill>
                  <a:srgbClr val="007E79"/>
                </a:solidFill>
                <a:latin typeface="Calibri"/>
                <a:ea typeface="Calibri"/>
                <a:cs typeface="Calibri"/>
                <a:sym typeface="Calibri"/>
              </a:rPr>
              <a:t>Apresentação da análise dos grupos e reflexão coletiva:</a:t>
            </a:r>
            <a:endParaRPr sz="3100" b="1" i="0" u="none" strike="noStrike" cap="none">
              <a:solidFill>
                <a:srgbClr val="007E79"/>
              </a:solidFill>
              <a:latin typeface="Calibri"/>
              <a:ea typeface="Calibri"/>
              <a:cs typeface="Calibri"/>
              <a:sym typeface="Calibri"/>
            </a:endParaRPr>
          </a:p>
        </p:txBody>
      </p:sp>
      <p:sp>
        <p:nvSpPr>
          <p:cNvPr id="489" name="Google Shape;489;g3ce26e99c49_0_822"/>
          <p:cNvSpPr txBox="1"/>
          <p:nvPr/>
        </p:nvSpPr>
        <p:spPr>
          <a:xfrm>
            <a:off x="184200" y="1227172"/>
            <a:ext cx="11823600" cy="3894300"/>
          </a:xfrm>
          <a:prstGeom prst="rect">
            <a:avLst/>
          </a:prstGeom>
          <a:noFill/>
          <a:ln>
            <a:noFill/>
          </a:ln>
        </p:spPr>
        <p:txBody>
          <a:bodyPr spcFirstLastPara="1" wrap="square" lIns="91425" tIns="91425" rIns="91425" bIns="91425" anchor="t" anchorCtr="0">
            <a:spAutoFit/>
          </a:bodyPr>
          <a:lstStyle/>
          <a:p>
            <a:pPr marL="0" marR="0" lvl="0" indent="0" algn="just" rtl="0">
              <a:lnSpc>
                <a:spcPct val="100000"/>
              </a:lnSpc>
              <a:spcBef>
                <a:spcPts val="0"/>
              </a:spcBef>
              <a:spcAft>
                <a:spcPts val="0"/>
              </a:spcAft>
              <a:buClr>
                <a:srgbClr val="000000"/>
              </a:buClr>
              <a:buSzPts val="2100"/>
              <a:buFont typeface="Arial"/>
              <a:buNone/>
            </a:pPr>
            <a:r>
              <a:rPr lang="en-US" sz="2700" b="0" i="0" u="none" strike="noStrike" cap="none" dirty="0">
                <a:solidFill>
                  <a:schemeClr val="dk1"/>
                </a:solidFill>
                <a:latin typeface="Calibri"/>
                <a:ea typeface="Calibri"/>
                <a:cs typeface="Calibri"/>
                <a:sym typeface="Calibri"/>
              </a:rPr>
              <a:t>Como </a:t>
            </a:r>
            <a:r>
              <a:rPr lang="en-US" sz="2700" b="0" i="0" u="none" strike="noStrike" cap="none" dirty="0" err="1">
                <a:solidFill>
                  <a:schemeClr val="dk1"/>
                </a:solidFill>
                <a:latin typeface="Calibri"/>
                <a:ea typeface="Calibri"/>
                <a:cs typeface="Calibri"/>
                <a:sym typeface="Calibri"/>
              </a:rPr>
              <a:t>geralmente</a:t>
            </a:r>
            <a:r>
              <a:rPr lang="en-US" sz="2700" b="0" i="0" u="none" strike="noStrike" cap="none" dirty="0">
                <a:solidFill>
                  <a:schemeClr val="dk1"/>
                </a:solidFill>
                <a:latin typeface="Calibri"/>
                <a:ea typeface="Calibri"/>
                <a:cs typeface="Calibri"/>
                <a:sym typeface="Calibri"/>
              </a:rPr>
              <a:t> se </a:t>
            </a:r>
            <a:r>
              <a:rPr lang="en-US" sz="2700" b="0" i="0" u="none" strike="noStrike" cap="none" dirty="0" err="1">
                <a:solidFill>
                  <a:schemeClr val="dk1"/>
                </a:solidFill>
                <a:latin typeface="Calibri"/>
                <a:ea typeface="Calibri"/>
                <a:cs typeface="Calibri"/>
                <a:sym typeface="Calibri"/>
              </a:rPr>
              <a:t>organizam</a:t>
            </a:r>
            <a:r>
              <a:rPr lang="en-US" sz="2700" b="0" i="0" u="none" strike="noStrike" cap="none" dirty="0">
                <a:solidFill>
                  <a:schemeClr val="dk1"/>
                </a:solidFill>
                <a:latin typeface="Calibri"/>
                <a:ea typeface="Calibri"/>
                <a:cs typeface="Calibri"/>
                <a:sym typeface="Calibri"/>
              </a:rPr>
              <a:t> </a:t>
            </a:r>
            <a:r>
              <a:rPr lang="en-US" sz="2700" b="0" i="0" u="none" strike="noStrike" cap="none" dirty="0" err="1">
                <a:solidFill>
                  <a:schemeClr val="dk1"/>
                </a:solidFill>
                <a:latin typeface="Calibri"/>
                <a:ea typeface="Calibri"/>
                <a:cs typeface="Calibri"/>
                <a:sym typeface="Calibri"/>
              </a:rPr>
              <a:t>os</a:t>
            </a:r>
            <a:r>
              <a:rPr lang="en-US" sz="2700" b="0" i="0" u="none" strike="noStrike" cap="none" dirty="0">
                <a:solidFill>
                  <a:schemeClr val="dk1"/>
                </a:solidFill>
                <a:latin typeface="Calibri"/>
                <a:ea typeface="Calibri"/>
                <a:cs typeface="Calibri"/>
                <a:sym typeface="Calibri"/>
              </a:rPr>
              <a:t> </a:t>
            </a:r>
            <a:r>
              <a:rPr lang="en-US" sz="2700" b="0" i="0" u="none" strike="noStrike" cap="none" dirty="0" err="1">
                <a:solidFill>
                  <a:schemeClr val="dk1"/>
                </a:solidFill>
                <a:latin typeface="Calibri"/>
                <a:ea typeface="Calibri"/>
                <a:cs typeface="Calibri"/>
                <a:sym typeface="Calibri"/>
              </a:rPr>
              <a:t>contos</a:t>
            </a:r>
            <a:r>
              <a:rPr lang="en-US" sz="2700" b="0" i="0" u="none" strike="noStrike" cap="none" dirty="0">
                <a:solidFill>
                  <a:schemeClr val="dk1"/>
                </a:solidFill>
                <a:latin typeface="Calibri"/>
                <a:ea typeface="Calibri"/>
                <a:cs typeface="Calibri"/>
                <a:sym typeface="Calibri"/>
              </a:rPr>
              <a:t> de </a:t>
            </a:r>
            <a:r>
              <a:rPr lang="en-US" sz="2700" b="0" i="0" u="none" strike="noStrike" cap="none" dirty="0" err="1">
                <a:solidFill>
                  <a:schemeClr val="dk1"/>
                </a:solidFill>
                <a:latin typeface="Calibri"/>
                <a:ea typeface="Calibri"/>
                <a:cs typeface="Calibri"/>
                <a:sym typeface="Calibri"/>
              </a:rPr>
              <a:t>artimanha</a:t>
            </a:r>
            <a:r>
              <a:rPr lang="en-US" sz="2700" b="0" i="0" u="none" strike="noStrike" cap="none" dirty="0">
                <a:solidFill>
                  <a:schemeClr val="dk1"/>
                </a:solidFill>
                <a:latin typeface="Calibri"/>
                <a:ea typeface="Calibri"/>
                <a:cs typeface="Calibri"/>
                <a:sym typeface="Calibri"/>
              </a:rPr>
              <a:t>? </a:t>
            </a:r>
            <a:endParaRPr sz="2700" b="0" i="0" u="none" strike="noStrike" cap="none" dirty="0">
              <a:solidFill>
                <a:schemeClr val="dk1"/>
              </a:solidFill>
              <a:latin typeface="Calibri"/>
              <a:ea typeface="Calibri"/>
              <a:cs typeface="Calibri"/>
              <a:sym typeface="Calibri"/>
            </a:endParaRPr>
          </a:p>
          <a:p>
            <a:pPr marL="0" marR="0" lvl="0" indent="0" algn="just" rtl="0">
              <a:lnSpc>
                <a:spcPct val="100000"/>
              </a:lnSpc>
              <a:spcBef>
                <a:spcPts val="0"/>
              </a:spcBef>
              <a:spcAft>
                <a:spcPts val="0"/>
              </a:spcAft>
              <a:buClr>
                <a:srgbClr val="000000"/>
              </a:buClr>
              <a:buSzPts val="2100"/>
              <a:buFont typeface="Arial"/>
              <a:buNone/>
            </a:pPr>
            <a:endParaRPr sz="2700" b="0" i="0" u="none" strike="noStrike" cap="none" dirty="0">
              <a:solidFill>
                <a:schemeClr val="dk1"/>
              </a:solidFill>
              <a:latin typeface="Calibri"/>
              <a:ea typeface="Calibri"/>
              <a:cs typeface="Calibri"/>
              <a:sym typeface="Calibri"/>
            </a:endParaRPr>
          </a:p>
          <a:p>
            <a:pPr marL="0" marR="0" lvl="0" indent="0" algn="just" rtl="0">
              <a:lnSpc>
                <a:spcPct val="100000"/>
              </a:lnSpc>
              <a:spcBef>
                <a:spcPts val="0"/>
              </a:spcBef>
              <a:spcAft>
                <a:spcPts val="0"/>
              </a:spcAft>
              <a:buClr>
                <a:srgbClr val="000000"/>
              </a:buClr>
              <a:buSzPts val="2100"/>
              <a:buFont typeface="Arial"/>
              <a:buNone/>
            </a:pPr>
            <a:r>
              <a:rPr lang="en-US" sz="2700" b="0" i="0" u="none" strike="noStrike" cap="none" dirty="0" err="1">
                <a:solidFill>
                  <a:schemeClr val="dk1"/>
                </a:solidFill>
                <a:latin typeface="Calibri"/>
                <a:ea typeface="Calibri"/>
                <a:cs typeface="Calibri"/>
                <a:sym typeface="Calibri"/>
              </a:rPr>
              <a:t>Quais</a:t>
            </a:r>
            <a:r>
              <a:rPr lang="en-US" sz="2700" b="0" i="0" u="none" strike="noStrike" cap="none" dirty="0">
                <a:solidFill>
                  <a:schemeClr val="dk1"/>
                </a:solidFill>
                <a:latin typeface="Calibri"/>
                <a:ea typeface="Calibri"/>
                <a:cs typeface="Calibri"/>
                <a:sym typeface="Calibri"/>
              </a:rPr>
              <a:t> </a:t>
            </a:r>
            <a:r>
              <a:rPr lang="en-US" sz="2700" b="0" i="0" u="none" strike="noStrike" cap="none" dirty="0" err="1">
                <a:solidFill>
                  <a:schemeClr val="dk1"/>
                </a:solidFill>
                <a:latin typeface="Calibri"/>
                <a:ea typeface="Calibri"/>
                <a:cs typeface="Calibri"/>
                <a:sym typeface="Calibri"/>
              </a:rPr>
              <a:t>elementos</a:t>
            </a:r>
            <a:r>
              <a:rPr lang="en-US" sz="2700" b="0" i="0" u="none" strike="noStrike" cap="none" dirty="0">
                <a:solidFill>
                  <a:schemeClr val="dk1"/>
                </a:solidFill>
                <a:latin typeface="Calibri"/>
                <a:ea typeface="Calibri"/>
                <a:cs typeface="Calibri"/>
                <a:sym typeface="Calibri"/>
              </a:rPr>
              <a:t> </a:t>
            </a:r>
            <a:r>
              <a:rPr lang="en-US" sz="2700" b="0" i="0" u="none" strike="noStrike" cap="none" dirty="0" err="1">
                <a:solidFill>
                  <a:schemeClr val="dk1"/>
                </a:solidFill>
                <a:latin typeface="Calibri"/>
                <a:ea typeface="Calibri"/>
                <a:cs typeface="Calibri"/>
                <a:sym typeface="Calibri"/>
              </a:rPr>
              <a:t>aparecem</a:t>
            </a:r>
            <a:r>
              <a:rPr lang="en-US" sz="2700" b="0" i="0" u="none" strike="noStrike" cap="none" dirty="0">
                <a:solidFill>
                  <a:schemeClr val="dk1"/>
                </a:solidFill>
                <a:latin typeface="Calibri"/>
                <a:ea typeface="Calibri"/>
                <a:cs typeface="Calibri"/>
                <a:sym typeface="Calibri"/>
              </a:rPr>
              <a:t> </a:t>
            </a:r>
            <a:r>
              <a:rPr lang="en-US" sz="2700" b="0" i="0" u="none" strike="noStrike" cap="none" dirty="0" err="1">
                <a:solidFill>
                  <a:schemeClr val="dk1"/>
                </a:solidFill>
                <a:latin typeface="Calibri"/>
                <a:ea typeface="Calibri"/>
                <a:cs typeface="Calibri"/>
                <a:sym typeface="Calibri"/>
              </a:rPr>
              <a:t>nas</a:t>
            </a:r>
            <a:r>
              <a:rPr lang="en-US" sz="2700" b="0" i="0" u="none" strike="noStrike" cap="none" dirty="0">
                <a:solidFill>
                  <a:schemeClr val="dk1"/>
                </a:solidFill>
                <a:latin typeface="Calibri"/>
                <a:ea typeface="Calibri"/>
                <a:cs typeface="Calibri"/>
                <a:sym typeface="Calibri"/>
              </a:rPr>
              <a:t> duas </a:t>
            </a:r>
            <a:r>
              <a:rPr lang="en-US" sz="2700" b="0" i="0" u="none" strike="noStrike" cap="none" dirty="0" err="1">
                <a:solidFill>
                  <a:schemeClr val="dk1"/>
                </a:solidFill>
                <a:latin typeface="Calibri"/>
                <a:ea typeface="Calibri"/>
                <a:cs typeface="Calibri"/>
                <a:sym typeface="Calibri"/>
              </a:rPr>
              <a:t>histórias</a:t>
            </a:r>
            <a:r>
              <a:rPr lang="en-US" sz="2700" b="0" i="0" u="none" strike="noStrike" cap="none" dirty="0">
                <a:solidFill>
                  <a:schemeClr val="dk1"/>
                </a:solidFill>
                <a:latin typeface="Calibri"/>
                <a:ea typeface="Calibri"/>
                <a:cs typeface="Calibri"/>
                <a:sym typeface="Calibri"/>
              </a:rPr>
              <a:t> </a:t>
            </a:r>
            <a:r>
              <a:rPr lang="en-US" sz="2700" b="0" i="0" u="none" strike="noStrike" cap="none" dirty="0" err="1">
                <a:solidFill>
                  <a:schemeClr val="dk1"/>
                </a:solidFill>
                <a:latin typeface="Calibri"/>
                <a:ea typeface="Calibri"/>
                <a:cs typeface="Calibri"/>
                <a:sym typeface="Calibri"/>
              </a:rPr>
              <a:t>relacionados</a:t>
            </a:r>
            <a:r>
              <a:rPr lang="en-US" sz="2700" b="0" i="0" u="none" strike="noStrike" cap="none" dirty="0">
                <a:solidFill>
                  <a:schemeClr val="dk1"/>
                </a:solidFill>
                <a:latin typeface="Calibri"/>
                <a:ea typeface="Calibri"/>
                <a:cs typeface="Calibri"/>
                <a:sym typeface="Calibri"/>
              </a:rPr>
              <a:t> </a:t>
            </a:r>
            <a:r>
              <a:rPr lang="en-US" sz="2700" b="0" i="0" u="none" strike="noStrike" cap="none" dirty="0" err="1">
                <a:solidFill>
                  <a:schemeClr val="dk1"/>
                </a:solidFill>
                <a:latin typeface="Calibri"/>
                <a:ea typeface="Calibri"/>
                <a:cs typeface="Calibri"/>
                <a:sym typeface="Calibri"/>
              </a:rPr>
              <a:t>principalmente</a:t>
            </a:r>
            <a:r>
              <a:rPr lang="en-US" sz="2700" b="0" i="0" u="none" strike="noStrike" cap="none" dirty="0">
                <a:solidFill>
                  <a:schemeClr val="dk1"/>
                </a:solidFill>
                <a:latin typeface="Calibri"/>
                <a:ea typeface="Calibri"/>
                <a:cs typeface="Calibri"/>
                <a:sym typeface="Calibri"/>
              </a:rPr>
              <a:t> </a:t>
            </a:r>
            <a:r>
              <a:rPr lang="en-US" sz="2700" b="0" i="0" u="none" strike="noStrike" cap="none" dirty="0" err="1">
                <a:solidFill>
                  <a:schemeClr val="dk1"/>
                </a:solidFill>
                <a:latin typeface="Calibri"/>
                <a:ea typeface="Calibri"/>
                <a:cs typeface="Calibri"/>
                <a:sym typeface="Calibri"/>
              </a:rPr>
              <a:t>aos</a:t>
            </a:r>
            <a:r>
              <a:rPr lang="en-US" sz="2700" b="0" i="0" u="none" strike="noStrike" cap="none" dirty="0">
                <a:solidFill>
                  <a:schemeClr val="dk1"/>
                </a:solidFill>
                <a:latin typeface="Calibri"/>
                <a:ea typeface="Calibri"/>
                <a:cs typeface="Calibri"/>
                <a:sym typeface="Calibri"/>
              </a:rPr>
              <a:t> </a:t>
            </a:r>
            <a:r>
              <a:rPr lang="en-US" sz="2700" b="0" i="0" u="none" strike="noStrike" cap="none" dirty="0" err="1">
                <a:solidFill>
                  <a:schemeClr val="dk1"/>
                </a:solidFill>
                <a:latin typeface="Calibri"/>
                <a:ea typeface="Calibri"/>
                <a:cs typeface="Calibri"/>
                <a:sym typeface="Calibri"/>
              </a:rPr>
              <a:t>cenários</a:t>
            </a:r>
            <a:r>
              <a:rPr lang="en-US" sz="2700" b="0" i="0" u="none" strike="noStrike" cap="none" dirty="0">
                <a:solidFill>
                  <a:schemeClr val="dk1"/>
                </a:solidFill>
                <a:latin typeface="Calibri"/>
                <a:ea typeface="Calibri"/>
                <a:cs typeface="Calibri"/>
                <a:sym typeface="Calibri"/>
              </a:rPr>
              <a:t> e ambientes, </a:t>
            </a:r>
            <a:r>
              <a:rPr lang="en-US" sz="2700" b="0" i="0" u="none" strike="noStrike" cap="none" dirty="0" err="1">
                <a:solidFill>
                  <a:schemeClr val="dk1"/>
                </a:solidFill>
                <a:latin typeface="Calibri"/>
                <a:ea typeface="Calibri"/>
                <a:cs typeface="Calibri"/>
                <a:sym typeface="Calibri"/>
              </a:rPr>
              <a:t>às</a:t>
            </a:r>
            <a:r>
              <a:rPr lang="en-US" sz="2700" b="0" i="0" u="none" strike="noStrike" cap="none" dirty="0">
                <a:solidFill>
                  <a:schemeClr val="dk1"/>
                </a:solidFill>
                <a:latin typeface="Calibri"/>
                <a:ea typeface="Calibri"/>
                <a:cs typeface="Calibri"/>
                <a:sym typeface="Calibri"/>
              </a:rPr>
              <a:t> </a:t>
            </a:r>
            <a:r>
              <a:rPr lang="en-US" sz="2700" b="0" i="0" u="none" strike="noStrike" cap="none" dirty="0" err="1">
                <a:solidFill>
                  <a:schemeClr val="dk1"/>
                </a:solidFill>
                <a:latin typeface="Calibri"/>
                <a:ea typeface="Calibri"/>
                <a:cs typeface="Calibri"/>
                <a:sym typeface="Calibri"/>
              </a:rPr>
              <a:t>características</a:t>
            </a:r>
            <a:r>
              <a:rPr lang="en-US" sz="2700" b="0" i="0" u="none" strike="noStrike" cap="none" dirty="0">
                <a:solidFill>
                  <a:schemeClr val="dk1"/>
                </a:solidFill>
                <a:latin typeface="Calibri"/>
                <a:ea typeface="Calibri"/>
                <a:cs typeface="Calibri"/>
                <a:sym typeface="Calibri"/>
              </a:rPr>
              <a:t> do </a:t>
            </a:r>
            <a:r>
              <a:rPr lang="en-US" sz="2700" b="0" i="0" u="none" strike="noStrike" cap="none" dirty="0" err="1">
                <a:solidFill>
                  <a:schemeClr val="dk1"/>
                </a:solidFill>
                <a:latin typeface="Calibri"/>
                <a:ea typeface="Calibri"/>
                <a:cs typeface="Calibri"/>
                <a:sym typeface="Calibri"/>
              </a:rPr>
              <a:t>protagonista</a:t>
            </a:r>
            <a:r>
              <a:rPr lang="en-US" sz="2700" b="0" i="0" u="none" strike="noStrike" cap="none" dirty="0">
                <a:solidFill>
                  <a:schemeClr val="dk1"/>
                </a:solidFill>
                <a:latin typeface="Calibri"/>
                <a:ea typeface="Calibri"/>
                <a:cs typeface="Calibri"/>
                <a:sym typeface="Calibri"/>
              </a:rPr>
              <a:t> e dos </a:t>
            </a:r>
            <a:r>
              <a:rPr lang="en-US" sz="2700" b="0" i="0" u="none" strike="noStrike" cap="none" dirty="0" err="1">
                <a:solidFill>
                  <a:schemeClr val="dk1"/>
                </a:solidFill>
                <a:latin typeface="Calibri"/>
                <a:ea typeface="Calibri"/>
                <a:cs typeface="Calibri"/>
                <a:sym typeface="Calibri"/>
              </a:rPr>
              <a:t>oponentes</a:t>
            </a:r>
            <a:r>
              <a:rPr lang="en-US" sz="2700" b="0" i="0" u="none" strike="noStrike" cap="none" dirty="0">
                <a:solidFill>
                  <a:schemeClr val="dk1"/>
                </a:solidFill>
                <a:latin typeface="Calibri"/>
                <a:ea typeface="Calibri"/>
                <a:cs typeface="Calibri"/>
                <a:sym typeface="Calibri"/>
              </a:rPr>
              <a:t>, </a:t>
            </a:r>
            <a:r>
              <a:rPr lang="en-US" sz="2700" b="0" i="0" u="none" strike="noStrike" cap="none" dirty="0" err="1">
                <a:solidFill>
                  <a:schemeClr val="dk1"/>
                </a:solidFill>
                <a:latin typeface="Calibri"/>
                <a:ea typeface="Calibri"/>
                <a:cs typeface="Calibri"/>
                <a:sym typeface="Calibri"/>
              </a:rPr>
              <a:t>os</a:t>
            </a:r>
            <a:r>
              <a:rPr lang="en-US" sz="2700" b="0" i="0" u="none" strike="noStrike" cap="none" dirty="0">
                <a:solidFill>
                  <a:schemeClr val="dk1"/>
                </a:solidFill>
                <a:latin typeface="Calibri"/>
                <a:ea typeface="Calibri"/>
                <a:cs typeface="Calibri"/>
                <a:sym typeface="Calibri"/>
              </a:rPr>
              <a:t> </a:t>
            </a:r>
            <a:r>
              <a:rPr lang="en-US" sz="2700" b="0" i="0" u="none" strike="noStrike" cap="none" dirty="0" err="1">
                <a:solidFill>
                  <a:schemeClr val="dk1"/>
                </a:solidFill>
                <a:latin typeface="Calibri"/>
                <a:ea typeface="Calibri"/>
                <a:cs typeface="Calibri"/>
                <a:sym typeface="Calibri"/>
              </a:rPr>
              <a:t>motivos</a:t>
            </a:r>
            <a:r>
              <a:rPr lang="en-US" sz="2700" b="0" i="0" u="none" strike="noStrike" cap="none" dirty="0">
                <a:solidFill>
                  <a:schemeClr val="dk1"/>
                </a:solidFill>
                <a:latin typeface="Calibri"/>
                <a:ea typeface="Calibri"/>
                <a:cs typeface="Calibri"/>
                <a:sym typeface="Calibri"/>
              </a:rPr>
              <a:t> que </a:t>
            </a:r>
            <a:r>
              <a:rPr lang="en-US" sz="2700" b="0" i="0" u="none" strike="noStrike" cap="none" dirty="0" err="1">
                <a:solidFill>
                  <a:schemeClr val="dk1"/>
                </a:solidFill>
                <a:latin typeface="Calibri"/>
                <a:ea typeface="Calibri"/>
                <a:cs typeface="Calibri"/>
                <a:sym typeface="Calibri"/>
              </a:rPr>
              <a:t>levam</a:t>
            </a:r>
            <a:r>
              <a:rPr lang="en-US" sz="2700" b="0" i="0" u="none" strike="noStrike" cap="none" dirty="0">
                <a:solidFill>
                  <a:schemeClr val="dk1"/>
                </a:solidFill>
                <a:latin typeface="Calibri"/>
                <a:ea typeface="Calibri"/>
                <a:cs typeface="Calibri"/>
                <a:sym typeface="Calibri"/>
              </a:rPr>
              <a:t> à </a:t>
            </a:r>
            <a:r>
              <a:rPr lang="en-US" sz="2700" b="0" i="0" u="none" strike="noStrike" cap="none" dirty="0" err="1">
                <a:solidFill>
                  <a:schemeClr val="dk1"/>
                </a:solidFill>
                <a:latin typeface="Calibri"/>
                <a:ea typeface="Calibri"/>
                <a:cs typeface="Calibri"/>
                <a:sym typeface="Calibri"/>
              </a:rPr>
              <a:t>artimanha</a:t>
            </a:r>
            <a:r>
              <a:rPr lang="en-US" sz="2700" b="0" i="0" u="none" strike="noStrike" cap="none" dirty="0">
                <a:solidFill>
                  <a:schemeClr val="dk1"/>
                </a:solidFill>
                <a:latin typeface="Calibri"/>
                <a:ea typeface="Calibri"/>
                <a:cs typeface="Calibri"/>
                <a:sym typeface="Calibri"/>
              </a:rPr>
              <a:t>, </a:t>
            </a:r>
            <a:r>
              <a:rPr lang="en-US" sz="2700" b="0" i="0" u="none" strike="noStrike" cap="none" dirty="0" err="1">
                <a:solidFill>
                  <a:schemeClr val="dk1"/>
                </a:solidFill>
                <a:latin typeface="Calibri"/>
                <a:ea typeface="Calibri"/>
                <a:cs typeface="Calibri"/>
                <a:sym typeface="Calibri"/>
              </a:rPr>
              <a:t>os</a:t>
            </a:r>
            <a:r>
              <a:rPr lang="en-US" sz="2700" b="0" i="0" u="none" strike="noStrike" cap="none" dirty="0">
                <a:solidFill>
                  <a:schemeClr val="dk1"/>
                </a:solidFill>
                <a:latin typeface="Calibri"/>
                <a:ea typeface="Calibri"/>
                <a:cs typeface="Calibri"/>
                <a:sym typeface="Calibri"/>
              </a:rPr>
              <a:t> </a:t>
            </a:r>
            <a:r>
              <a:rPr lang="en-US" sz="2700" b="0" i="0" u="none" strike="noStrike" cap="none" dirty="0" err="1">
                <a:solidFill>
                  <a:schemeClr val="dk1"/>
                </a:solidFill>
                <a:latin typeface="Calibri"/>
                <a:ea typeface="Calibri"/>
                <a:cs typeface="Calibri"/>
                <a:sym typeface="Calibri"/>
              </a:rPr>
              <a:t>tipos</a:t>
            </a:r>
            <a:r>
              <a:rPr lang="en-US" sz="2700" b="0" i="0" u="none" strike="noStrike" cap="none" dirty="0">
                <a:solidFill>
                  <a:schemeClr val="dk1"/>
                </a:solidFill>
                <a:latin typeface="Calibri"/>
                <a:ea typeface="Calibri"/>
                <a:cs typeface="Calibri"/>
                <a:sym typeface="Calibri"/>
              </a:rPr>
              <a:t> de </a:t>
            </a:r>
            <a:r>
              <a:rPr lang="en-US" sz="2700" b="0" i="0" u="none" strike="noStrike" cap="none" dirty="0" err="1">
                <a:solidFill>
                  <a:schemeClr val="dk1"/>
                </a:solidFill>
                <a:latin typeface="Calibri"/>
                <a:ea typeface="Calibri"/>
                <a:cs typeface="Calibri"/>
                <a:sym typeface="Calibri"/>
              </a:rPr>
              <a:t>enganação</a:t>
            </a:r>
            <a:r>
              <a:rPr lang="en-US" sz="2700" b="0" i="0" u="none" strike="noStrike" cap="none" dirty="0">
                <a:solidFill>
                  <a:schemeClr val="dk1"/>
                </a:solidFill>
                <a:latin typeface="Calibri"/>
                <a:ea typeface="Calibri"/>
                <a:cs typeface="Calibri"/>
                <a:sym typeface="Calibri"/>
              </a:rPr>
              <a:t> e à </a:t>
            </a:r>
            <a:r>
              <a:rPr lang="en-US" sz="2700" b="0" i="0" u="none" strike="noStrike" cap="none" dirty="0" err="1">
                <a:solidFill>
                  <a:schemeClr val="dk1"/>
                </a:solidFill>
                <a:latin typeface="Calibri"/>
                <a:ea typeface="Calibri"/>
                <a:cs typeface="Calibri"/>
                <a:sym typeface="Calibri"/>
              </a:rPr>
              <a:t>linguagem</a:t>
            </a:r>
            <a:r>
              <a:rPr lang="en-US" sz="2700" b="0" i="0" u="none" strike="noStrike" cap="none" dirty="0">
                <a:solidFill>
                  <a:schemeClr val="dk1"/>
                </a:solidFill>
                <a:latin typeface="Calibri"/>
                <a:ea typeface="Calibri"/>
                <a:cs typeface="Calibri"/>
                <a:sym typeface="Calibri"/>
              </a:rPr>
              <a:t> </a:t>
            </a:r>
            <a:r>
              <a:rPr lang="en-US" sz="2700" b="0" i="0" u="none" strike="noStrike" cap="none" dirty="0" err="1">
                <a:solidFill>
                  <a:schemeClr val="dk1"/>
                </a:solidFill>
                <a:latin typeface="Calibri"/>
                <a:ea typeface="Calibri"/>
                <a:cs typeface="Calibri"/>
                <a:sym typeface="Calibri"/>
              </a:rPr>
              <a:t>utilizada</a:t>
            </a:r>
            <a:r>
              <a:rPr lang="en-US" sz="2700" b="0" i="0" u="none" strike="noStrike" cap="none" dirty="0">
                <a:solidFill>
                  <a:schemeClr val="dk1"/>
                </a:solidFill>
                <a:latin typeface="Calibri"/>
                <a:ea typeface="Calibri"/>
                <a:cs typeface="Calibri"/>
                <a:sym typeface="Calibri"/>
              </a:rPr>
              <a:t> no </a:t>
            </a:r>
            <a:r>
              <a:rPr lang="en-US" sz="2700" b="0" i="0" u="none" strike="noStrike" cap="none" dirty="0" err="1">
                <a:solidFill>
                  <a:schemeClr val="dk1"/>
                </a:solidFill>
                <a:latin typeface="Calibri"/>
                <a:ea typeface="Calibri"/>
                <a:cs typeface="Calibri"/>
                <a:sym typeface="Calibri"/>
              </a:rPr>
              <a:t>texto</a:t>
            </a:r>
            <a:r>
              <a:rPr lang="en-US" sz="2700" b="0" i="0" u="none" strike="noStrike" cap="none" dirty="0">
                <a:solidFill>
                  <a:schemeClr val="dk1"/>
                </a:solidFill>
                <a:latin typeface="Calibri"/>
                <a:ea typeface="Calibri"/>
                <a:cs typeface="Calibri"/>
                <a:sym typeface="Calibri"/>
              </a:rPr>
              <a:t>? </a:t>
            </a:r>
            <a:endParaRPr sz="2700" b="0" i="0" u="none" strike="noStrike" cap="none" dirty="0">
              <a:solidFill>
                <a:schemeClr val="dk1"/>
              </a:solidFill>
              <a:latin typeface="Calibri"/>
              <a:ea typeface="Calibri"/>
              <a:cs typeface="Calibri"/>
              <a:sym typeface="Calibri"/>
            </a:endParaRPr>
          </a:p>
          <a:p>
            <a:pPr marL="0" marR="0" lvl="0" indent="0" algn="just" rtl="0">
              <a:lnSpc>
                <a:spcPct val="100000"/>
              </a:lnSpc>
              <a:spcBef>
                <a:spcPts val="0"/>
              </a:spcBef>
              <a:spcAft>
                <a:spcPts val="0"/>
              </a:spcAft>
              <a:buClr>
                <a:srgbClr val="000000"/>
              </a:buClr>
              <a:buSzPts val="2100"/>
              <a:buFont typeface="Arial"/>
              <a:buNone/>
            </a:pPr>
            <a:endParaRPr sz="2700" b="0" i="0" u="none" strike="noStrike" cap="none" dirty="0">
              <a:solidFill>
                <a:schemeClr val="dk1"/>
              </a:solidFill>
              <a:latin typeface="Calibri"/>
              <a:ea typeface="Calibri"/>
              <a:cs typeface="Calibri"/>
              <a:sym typeface="Calibri"/>
            </a:endParaRPr>
          </a:p>
          <a:p>
            <a:pPr marL="0" marR="0" lvl="0" indent="0" algn="just" rtl="0">
              <a:lnSpc>
                <a:spcPct val="100000"/>
              </a:lnSpc>
              <a:spcBef>
                <a:spcPts val="0"/>
              </a:spcBef>
              <a:spcAft>
                <a:spcPts val="0"/>
              </a:spcAft>
              <a:buClr>
                <a:srgbClr val="000000"/>
              </a:buClr>
              <a:buSzPts val="2100"/>
              <a:buFont typeface="Arial"/>
              <a:buNone/>
            </a:pPr>
            <a:endParaRPr sz="2700" b="0" i="0" u="none" strike="noStrike" cap="none" dirty="0">
              <a:solidFill>
                <a:schemeClr val="dk1"/>
              </a:solidFill>
              <a:latin typeface="Calibri"/>
              <a:ea typeface="Calibri"/>
              <a:cs typeface="Calibri"/>
              <a:sym typeface="Calibri"/>
            </a:endParaRPr>
          </a:p>
          <a:p>
            <a:pPr marL="0" marR="0" lvl="0" indent="0" algn="just" rtl="0">
              <a:lnSpc>
                <a:spcPct val="100000"/>
              </a:lnSpc>
              <a:spcBef>
                <a:spcPts val="0"/>
              </a:spcBef>
              <a:spcAft>
                <a:spcPts val="0"/>
              </a:spcAft>
              <a:buClr>
                <a:srgbClr val="000000"/>
              </a:buClr>
              <a:buSzPts val="2100"/>
              <a:buFont typeface="Arial"/>
              <a:buNone/>
            </a:pPr>
            <a:endParaRPr sz="2500" b="0" i="0" u="none" strike="noStrike" cap="none" dirty="0">
              <a:solidFill>
                <a:schemeClr val="dk1"/>
              </a:solidFill>
              <a:latin typeface="Calibri"/>
              <a:ea typeface="Calibri"/>
              <a:cs typeface="Calibri"/>
              <a:sym typeface="Calibri"/>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8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493"/>
        <p:cNvGrpSpPr/>
        <p:nvPr/>
      </p:nvGrpSpPr>
      <p:grpSpPr>
        <a:xfrm>
          <a:off x="0" y="0"/>
          <a:ext cx="0" cy="0"/>
          <a:chOff x="0" y="0"/>
          <a:chExt cx="0" cy="0"/>
        </a:xfrm>
      </p:grpSpPr>
      <p:sp>
        <p:nvSpPr>
          <p:cNvPr id="494" name="Google Shape;494;g3ce26e99c49_0_828"/>
          <p:cNvSpPr txBox="1"/>
          <p:nvPr/>
        </p:nvSpPr>
        <p:spPr>
          <a:xfrm>
            <a:off x="21425" y="-83225"/>
            <a:ext cx="12036300" cy="1310400"/>
          </a:xfrm>
          <a:prstGeom prst="rect">
            <a:avLst/>
          </a:prstGeom>
          <a:noFill/>
          <a:ln>
            <a:noFill/>
          </a:ln>
        </p:spPr>
        <p:txBody>
          <a:bodyPr spcFirstLastPara="1" wrap="square" lIns="91425" tIns="45700" rIns="91425" bIns="45700" anchor="t" anchorCtr="0">
            <a:noAutofit/>
          </a:bodyPr>
          <a:lstStyle/>
          <a:p>
            <a:pPr marL="0" marR="0" lvl="0" indent="0" algn="just" rtl="0">
              <a:lnSpc>
                <a:spcPct val="115000"/>
              </a:lnSpc>
              <a:spcBef>
                <a:spcPts val="0"/>
              </a:spcBef>
              <a:spcAft>
                <a:spcPts val="0"/>
              </a:spcAft>
              <a:buClr>
                <a:srgbClr val="000000"/>
              </a:buClr>
              <a:buSzPts val="2800"/>
              <a:buFont typeface="Arial"/>
              <a:buNone/>
            </a:pPr>
            <a:r>
              <a:rPr lang="en-US" sz="3100" b="1" i="0" u="none" strike="noStrike" cap="none">
                <a:solidFill>
                  <a:srgbClr val="007E79"/>
                </a:solidFill>
                <a:latin typeface="Calibri"/>
                <a:ea typeface="Calibri"/>
                <a:cs typeface="Calibri"/>
                <a:sym typeface="Calibri"/>
              </a:rPr>
              <a:t>Apresentação da análise dos grupos e reflexão coletiva:</a:t>
            </a:r>
            <a:endParaRPr sz="3100" b="1" i="0" u="none" strike="noStrike" cap="none">
              <a:solidFill>
                <a:srgbClr val="007E79"/>
              </a:solidFill>
              <a:latin typeface="Calibri"/>
              <a:ea typeface="Calibri"/>
              <a:cs typeface="Calibri"/>
              <a:sym typeface="Calibri"/>
            </a:endParaRPr>
          </a:p>
        </p:txBody>
      </p:sp>
      <p:sp>
        <p:nvSpPr>
          <p:cNvPr id="495" name="Google Shape;495;g3ce26e99c49_0_828"/>
          <p:cNvSpPr txBox="1"/>
          <p:nvPr/>
        </p:nvSpPr>
        <p:spPr>
          <a:xfrm>
            <a:off x="184200" y="1227172"/>
            <a:ext cx="11823600" cy="5970835"/>
          </a:xfrm>
          <a:prstGeom prst="rect">
            <a:avLst/>
          </a:prstGeom>
          <a:noFill/>
          <a:ln>
            <a:noFill/>
          </a:ln>
        </p:spPr>
        <p:txBody>
          <a:bodyPr spcFirstLastPara="1" wrap="square" lIns="91425" tIns="91425" rIns="91425" bIns="91425" anchor="t" anchorCtr="0">
            <a:spAutoFit/>
          </a:bodyPr>
          <a:lstStyle/>
          <a:p>
            <a:pPr marL="0" marR="0" lvl="0" indent="0" algn="just" rtl="0">
              <a:lnSpc>
                <a:spcPct val="100000"/>
              </a:lnSpc>
              <a:spcBef>
                <a:spcPts val="0"/>
              </a:spcBef>
              <a:spcAft>
                <a:spcPts val="0"/>
              </a:spcAft>
              <a:buClr>
                <a:srgbClr val="000000"/>
              </a:buClr>
              <a:buSzPts val="2100"/>
              <a:buFont typeface="Arial"/>
              <a:buNone/>
            </a:pPr>
            <a:r>
              <a:rPr lang="en-US" sz="2700" b="0" i="0" u="none" strike="noStrike" cap="none" dirty="0" err="1">
                <a:solidFill>
                  <a:schemeClr val="dk1"/>
                </a:solidFill>
                <a:highlight>
                  <a:srgbClr val="FFFF00"/>
                </a:highlight>
                <a:latin typeface="Calibri"/>
                <a:ea typeface="Calibri"/>
                <a:cs typeface="Calibri"/>
                <a:sym typeface="Calibri"/>
              </a:rPr>
              <a:t>Registros</a:t>
            </a:r>
            <a:r>
              <a:rPr lang="en-US" sz="2700" b="0" i="0" u="none" strike="noStrike" cap="none" dirty="0">
                <a:solidFill>
                  <a:schemeClr val="dk1"/>
                </a:solidFill>
                <a:highlight>
                  <a:srgbClr val="FFFF00"/>
                </a:highlight>
                <a:latin typeface="Calibri"/>
                <a:ea typeface="Calibri"/>
                <a:cs typeface="Calibri"/>
                <a:sym typeface="Calibri"/>
              </a:rPr>
              <a:t>:</a:t>
            </a:r>
          </a:p>
          <a:p>
            <a:pPr marL="0" marR="0" lvl="0" indent="0" algn="just" rtl="0">
              <a:lnSpc>
                <a:spcPct val="100000"/>
              </a:lnSpc>
              <a:spcBef>
                <a:spcPts val="0"/>
              </a:spcBef>
              <a:spcAft>
                <a:spcPts val="0"/>
              </a:spcAft>
              <a:buClr>
                <a:srgbClr val="000000"/>
              </a:buClr>
              <a:buSzPts val="2100"/>
              <a:buFont typeface="Arial"/>
              <a:buNone/>
            </a:pPr>
            <a:endParaRPr lang="en-US" sz="2700" dirty="0">
              <a:solidFill>
                <a:schemeClr val="dk1"/>
              </a:solidFill>
              <a:highlight>
                <a:srgbClr val="FFFF00"/>
              </a:highlight>
              <a:latin typeface="Calibri"/>
              <a:ea typeface="Calibri"/>
              <a:cs typeface="Calibri"/>
              <a:sym typeface="Calibri"/>
            </a:endParaRPr>
          </a:p>
          <a:p>
            <a:pPr marL="0" marR="0" lvl="0" indent="0" algn="just" rtl="0">
              <a:lnSpc>
                <a:spcPct val="100000"/>
              </a:lnSpc>
              <a:spcBef>
                <a:spcPts val="0"/>
              </a:spcBef>
              <a:spcAft>
                <a:spcPts val="0"/>
              </a:spcAft>
              <a:buClr>
                <a:srgbClr val="000000"/>
              </a:buClr>
              <a:buSzPts val="2100"/>
              <a:buFont typeface="Arial"/>
              <a:buNone/>
            </a:pPr>
            <a:r>
              <a:rPr lang="en-US" sz="2700" b="0" i="0" u="none" strike="noStrike" cap="none" dirty="0" err="1">
                <a:solidFill>
                  <a:schemeClr val="accent1"/>
                </a:solidFill>
                <a:latin typeface="Calibri"/>
                <a:ea typeface="Calibri"/>
                <a:cs typeface="Calibri"/>
                <a:sym typeface="Calibri"/>
              </a:rPr>
              <a:t>Malasartes</a:t>
            </a:r>
            <a:r>
              <a:rPr lang="en-US" sz="2700" b="0" i="0" u="none" strike="noStrike" cap="none" dirty="0">
                <a:solidFill>
                  <a:schemeClr val="accent1"/>
                </a:solidFill>
                <a:latin typeface="Calibri"/>
                <a:ea typeface="Calibri"/>
                <a:cs typeface="Calibri"/>
                <a:sym typeface="Calibri"/>
              </a:rPr>
              <a:t> – </a:t>
            </a:r>
            <a:r>
              <a:rPr lang="en-US" sz="2700" b="0" i="0" u="none" strike="noStrike" cap="none" dirty="0" err="1">
                <a:solidFill>
                  <a:schemeClr val="accent1"/>
                </a:solidFill>
                <a:latin typeface="Calibri"/>
                <a:ea typeface="Calibri"/>
                <a:cs typeface="Calibri"/>
                <a:sym typeface="Calibri"/>
              </a:rPr>
              <a:t>esperto</a:t>
            </a:r>
            <a:r>
              <a:rPr lang="en-US" sz="2700" b="0" i="0" u="none" strike="noStrike" cap="none" dirty="0">
                <a:solidFill>
                  <a:schemeClr val="accent1"/>
                </a:solidFill>
                <a:latin typeface="Calibri"/>
                <a:ea typeface="Calibri"/>
                <a:cs typeface="Calibri"/>
                <a:sym typeface="Calibri"/>
              </a:rPr>
              <a:t>, </a:t>
            </a:r>
            <a:r>
              <a:rPr lang="en-US" sz="2700" b="0" i="0" u="none" strike="noStrike" cap="none" dirty="0" err="1">
                <a:solidFill>
                  <a:schemeClr val="accent1"/>
                </a:solidFill>
                <a:latin typeface="Calibri"/>
                <a:ea typeface="Calibri"/>
                <a:cs typeface="Calibri"/>
                <a:sym typeface="Calibri"/>
              </a:rPr>
              <a:t>trabalhador</a:t>
            </a:r>
            <a:r>
              <a:rPr lang="en-US" sz="2700" b="0" i="0" u="none" strike="noStrike" cap="none" dirty="0">
                <a:solidFill>
                  <a:schemeClr val="accent1"/>
                </a:solidFill>
                <a:latin typeface="Calibri"/>
                <a:ea typeface="Calibri"/>
                <a:cs typeface="Calibri"/>
                <a:sym typeface="Calibri"/>
              </a:rPr>
              <a:t>, </a:t>
            </a:r>
            <a:r>
              <a:rPr lang="en-US" sz="2700" b="0" i="0" u="none" strike="noStrike" cap="none" dirty="0" err="1">
                <a:solidFill>
                  <a:schemeClr val="accent1"/>
                </a:solidFill>
                <a:latin typeface="Calibri"/>
                <a:ea typeface="Calibri"/>
                <a:cs typeface="Calibri"/>
                <a:sym typeface="Calibri"/>
              </a:rPr>
              <a:t>pobre</a:t>
            </a:r>
            <a:r>
              <a:rPr lang="en-US" sz="2700" b="0" i="0" u="none" strike="noStrike" cap="none" dirty="0">
                <a:solidFill>
                  <a:schemeClr val="accent1"/>
                </a:solidFill>
                <a:latin typeface="Calibri"/>
                <a:ea typeface="Calibri"/>
                <a:cs typeface="Calibri"/>
                <a:sym typeface="Calibri"/>
              </a:rPr>
              <a:t>, </a:t>
            </a:r>
            <a:r>
              <a:rPr lang="en-US" sz="2700" b="0" i="0" u="none" strike="noStrike" cap="none" dirty="0" err="1">
                <a:solidFill>
                  <a:schemeClr val="accent1"/>
                </a:solidFill>
                <a:latin typeface="Calibri"/>
                <a:ea typeface="Calibri"/>
                <a:cs typeface="Calibri"/>
                <a:sym typeface="Calibri"/>
              </a:rPr>
              <a:t>enganador</a:t>
            </a:r>
            <a:r>
              <a:rPr lang="en-US" sz="2700" b="0" i="0" u="none" strike="noStrike" cap="none" dirty="0">
                <a:solidFill>
                  <a:schemeClr val="accent1"/>
                </a:solidFill>
                <a:latin typeface="Calibri"/>
                <a:ea typeface="Calibri"/>
                <a:cs typeface="Calibri"/>
                <a:sym typeface="Calibri"/>
              </a:rPr>
              <a:t>, </a:t>
            </a:r>
            <a:r>
              <a:rPr lang="en-US" sz="2700" b="0" i="0" u="none" strike="noStrike" cap="none" dirty="0" err="1">
                <a:solidFill>
                  <a:schemeClr val="accent1"/>
                </a:solidFill>
                <a:latin typeface="Calibri"/>
                <a:ea typeface="Calibri"/>
                <a:cs typeface="Calibri"/>
                <a:sym typeface="Calibri"/>
              </a:rPr>
              <a:t>justiceiro</a:t>
            </a:r>
            <a:r>
              <a:rPr lang="en-US" sz="2700" b="0" i="0" u="none" strike="noStrike" cap="none" dirty="0">
                <a:solidFill>
                  <a:schemeClr val="accent1"/>
                </a:solidFill>
                <a:latin typeface="Calibri"/>
                <a:ea typeface="Calibri"/>
                <a:cs typeface="Calibri"/>
                <a:sym typeface="Calibri"/>
              </a:rPr>
              <a:t>, </a:t>
            </a:r>
            <a:r>
              <a:rPr lang="en-US" sz="2700" b="0" i="0" u="none" strike="noStrike" cap="none" dirty="0" err="1">
                <a:solidFill>
                  <a:schemeClr val="accent1"/>
                </a:solidFill>
                <a:latin typeface="Calibri"/>
                <a:ea typeface="Calibri"/>
                <a:cs typeface="Calibri"/>
                <a:sym typeface="Calibri"/>
              </a:rPr>
              <a:t>trapaceiro</a:t>
            </a:r>
            <a:r>
              <a:rPr lang="en-US" sz="2700" b="0" i="0" u="none" strike="noStrike" cap="none" dirty="0">
                <a:solidFill>
                  <a:schemeClr val="accent1"/>
                </a:solidFill>
                <a:latin typeface="Calibri"/>
                <a:ea typeface="Calibri"/>
                <a:cs typeface="Calibri"/>
                <a:sym typeface="Calibri"/>
              </a:rPr>
              <a:t>, </a:t>
            </a:r>
            <a:r>
              <a:rPr lang="en-US" sz="2700" b="0" i="0" u="none" strike="noStrike" cap="none" dirty="0" err="1">
                <a:solidFill>
                  <a:schemeClr val="accent1"/>
                </a:solidFill>
                <a:latin typeface="Calibri"/>
                <a:ea typeface="Calibri"/>
                <a:cs typeface="Calibri"/>
                <a:sym typeface="Calibri"/>
              </a:rPr>
              <a:t>astuto</a:t>
            </a:r>
            <a:r>
              <a:rPr lang="en-US" sz="2700" b="0" i="0" u="none" strike="noStrike" cap="none" dirty="0">
                <a:solidFill>
                  <a:schemeClr val="accent1"/>
                </a:solidFill>
                <a:latin typeface="Calibri"/>
                <a:ea typeface="Calibri"/>
                <a:cs typeface="Calibri"/>
                <a:sym typeface="Calibri"/>
              </a:rPr>
              <a:t>, malandro</a:t>
            </a:r>
          </a:p>
          <a:p>
            <a:pPr marL="0" marR="0" lvl="0" indent="0" algn="just" rtl="0">
              <a:lnSpc>
                <a:spcPct val="100000"/>
              </a:lnSpc>
              <a:spcBef>
                <a:spcPts val="0"/>
              </a:spcBef>
              <a:spcAft>
                <a:spcPts val="0"/>
              </a:spcAft>
              <a:buClr>
                <a:srgbClr val="000000"/>
              </a:buClr>
              <a:buSzPts val="2100"/>
              <a:buFont typeface="Arial"/>
              <a:buNone/>
            </a:pPr>
            <a:r>
              <a:rPr lang="en-US" sz="2700" dirty="0" err="1">
                <a:solidFill>
                  <a:schemeClr val="accent1"/>
                </a:solidFill>
                <a:latin typeface="Calibri"/>
                <a:ea typeface="Calibri"/>
                <a:cs typeface="Calibri"/>
                <a:sym typeface="Calibri"/>
              </a:rPr>
              <a:t>Antagonistas</a:t>
            </a:r>
            <a:r>
              <a:rPr lang="en-US" sz="2700" dirty="0">
                <a:solidFill>
                  <a:schemeClr val="accent1"/>
                </a:solidFill>
                <a:latin typeface="Calibri"/>
                <a:ea typeface="Calibri"/>
                <a:cs typeface="Calibri"/>
                <a:sym typeface="Calibri"/>
              </a:rPr>
              <a:t> – </a:t>
            </a:r>
            <a:r>
              <a:rPr lang="en-US" sz="2700" dirty="0" err="1">
                <a:solidFill>
                  <a:schemeClr val="accent1"/>
                </a:solidFill>
                <a:latin typeface="Calibri"/>
                <a:ea typeface="Calibri"/>
                <a:cs typeface="Calibri"/>
                <a:sym typeface="Calibri"/>
              </a:rPr>
              <a:t>fazendeiro</a:t>
            </a:r>
            <a:r>
              <a:rPr lang="en-US" sz="2700" dirty="0">
                <a:solidFill>
                  <a:schemeClr val="accent1"/>
                </a:solidFill>
                <a:latin typeface="Calibri"/>
                <a:ea typeface="Calibri"/>
                <a:cs typeface="Calibri"/>
                <a:sym typeface="Calibri"/>
              </a:rPr>
              <a:t> – </a:t>
            </a:r>
            <a:r>
              <a:rPr lang="en-US" sz="2700" dirty="0" err="1">
                <a:solidFill>
                  <a:schemeClr val="accent1"/>
                </a:solidFill>
                <a:latin typeface="Calibri"/>
                <a:ea typeface="Calibri"/>
                <a:cs typeface="Calibri"/>
                <a:sym typeface="Calibri"/>
              </a:rPr>
              <a:t>explorador</a:t>
            </a:r>
            <a:r>
              <a:rPr lang="en-US" sz="2700" dirty="0">
                <a:solidFill>
                  <a:schemeClr val="accent1"/>
                </a:solidFill>
                <a:latin typeface="Calibri"/>
                <a:ea typeface="Calibri"/>
                <a:cs typeface="Calibri"/>
                <a:sym typeface="Calibri"/>
              </a:rPr>
              <a:t>, </a:t>
            </a:r>
            <a:r>
              <a:rPr lang="en-US" sz="2700" dirty="0" err="1">
                <a:solidFill>
                  <a:schemeClr val="accent1"/>
                </a:solidFill>
                <a:latin typeface="Calibri"/>
                <a:ea typeface="Calibri"/>
                <a:cs typeface="Calibri"/>
                <a:sym typeface="Calibri"/>
              </a:rPr>
              <a:t>ganancioso</a:t>
            </a:r>
            <a:r>
              <a:rPr lang="en-US" sz="2700" dirty="0">
                <a:solidFill>
                  <a:schemeClr val="accent1"/>
                </a:solidFill>
                <a:latin typeface="Calibri"/>
                <a:ea typeface="Calibri"/>
                <a:cs typeface="Calibri"/>
                <a:sym typeface="Calibri"/>
              </a:rPr>
              <a:t>, </a:t>
            </a:r>
            <a:r>
              <a:rPr lang="en-US" sz="2700" dirty="0" err="1">
                <a:solidFill>
                  <a:schemeClr val="accent1"/>
                </a:solidFill>
                <a:latin typeface="Calibri"/>
                <a:ea typeface="Calibri"/>
                <a:cs typeface="Calibri"/>
                <a:sym typeface="Calibri"/>
              </a:rPr>
              <a:t>mentiroso</a:t>
            </a:r>
            <a:r>
              <a:rPr lang="en-US" sz="2700" dirty="0">
                <a:solidFill>
                  <a:schemeClr val="accent1"/>
                </a:solidFill>
                <a:latin typeface="Calibri"/>
                <a:ea typeface="Calibri"/>
                <a:cs typeface="Calibri"/>
                <a:sym typeface="Calibri"/>
              </a:rPr>
              <a:t>, </a:t>
            </a:r>
            <a:r>
              <a:rPr lang="en-US" sz="2700" dirty="0" err="1">
                <a:solidFill>
                  <a:schemeClr val="accent1"/>
                </a:solidFill>
                <a:latin typeface="Calibri"/>
                <a:ea typeface="Calibri"/>
                <a:cs typeface="Calibri"/>
                <a:sym typeface="Calibri"/>
              </a:rPr>
              <a:t>maldoso</a:t>
            </a:r>
            <a:endParaRPr lang="en-US" sz="2700" dirty="0">
              <a:solidFill>
                <a:schemeClr val="accent1"/>
              </a:solidFill>
              <a:latin typeface="Calibri"/>
              <a:ea typeface="Calibri"/>
              <a:cs typeface="Calibri"/>
              <a:sym typeface="Calibri"/>
            </a:endParaRPr>
          </a:p>
          <a:p>
            <a:pPr marL="0" marR="0" lvl="0" indent="0" algn="just" rtl="0">
              <a:lnSpc>
                <a:spcPct val="100000"/>
              </a:lnSpc>
              <a:spcBef>
                <a:spcPts val="0"/>
              </a:spcBef>
              <a:spcAft>
                <a:spcPts val="0"/>
              </a:spcAft>
              <a:buClr>
                <a:srgbClr val="000000"/>
              </a:buClr>
              <a:buSzPts val="2100"/>
              <a:buFont typeface="Arial"/>
              <a:buNone/>
            </a:pPr>
            <a:r>
              <a:rPr lang="en-US" sz="2700" b="0" i="0" u="none" strike="noStrike" cap="none" dirty="0" err="1">
                <a:solidFill>
                  <a:schemeClr val="accent1"/>
                </a:solidFill>
                <a:latin typeface="Calibri"/>
                <a:ea typeface="Calibri"/>
                <a:cs typeface="Calibri"/>
                <a:sym typeface="Calibri"/>
              </a:rPr>
              <a:t>Velha</a:t>
            </a:r>
            <a:r>
              <a:rPr lang="en-US" sz="2700" b="0" i="0" u="none" strike="noStrike" cap="none" dirty="0">
                <a:solidFill>
                  <a:schemeClr val="accent1"/>
                </a:solidFill>
                <a:latin typeface="Calibri"/>
                <a:ea typeface="Calibri"/>
                <a:cs typeface="Calibri"/>
                <a:sym typeface="Calibri"/>
              </a:rPr>
              <a:t> – </a:t>
            </a:r>
            <a:r>
              <a:rPr lang="en-US" sz="2700" b="0" i="0" u="none" strike="noStrike" cap="none" dirty="0" err="1">
                <a:solidFill>
                  <a:schemeClr val="accent1"/>
                </a:solidFill>
                <a:latin typeface="Calibri"/>
                <a:ea typeface="Calibri"/>
                <a:cs typeface="Calibri"/>
                <a:sym typeface="Calibri"/>
              </a:rPr>
              <a:t>pão</a:t>
            </a:r>
            <a:r>
              <a:rPr lang="en-US" sz="2700" b="0" i="0" u="none" strike="noStrike" cap="none" dirty="0">
                <a:solidFill>
                  <a:schemeClr val="accent1"/>
                </a:solidFill>
                <a:latin typeface="Calibri"/>
                <a:ea typeface="Calibri"/>
                <a:cs typeface="Calibri"/>
                <a:sym typeface="Calibri"/>
              </a:rPr>
              <a:t> dura, </a:t>
            </a:r>
            <a:r>
              <a:rPr lang="en-US" sz="2700" b="0" i="0" u="none" strike="noStrike" cap="none" dirty="0" err="1">
                <a:solidFill>
                  <a:schemeClr val="accent1"/>
                </a:solidFill>
                <a:latin typeface="Calibri"/>
                <a:ea typeface="Calibri"/>
                <a:cs typeface="Calibri"/>
                <a:sym typeface="Calibri"/>
              </a:rPr>
              <a:t>interesseira</a:t>
            </a:r>
            <a:r>
              <a:rPr lang="en-US" sz="2700" b="0" i="0" u="none" strike="noStrike" cap="none" dirty="0">
                <a:solidFill>
                  <a:schemeClr val="accent1"/>
                </a:solidFill>
                <a:latin typeface="Calibri"/>
                <a:ea typeface="Calibri"/>
                <a:cs typeface="Calibri"/>
                <a:sym typeface="Calibri"/>
              </a:rPr>
              <a:t>, </a:t>
            </a:r>
            <a:r>
              <a:rPr lang="en-US" sz="2700" b="0" i="0" u="none" strike="noStrike" cap="none" dirty="0" err="1">
                <a:solidFill>
                  <a:schemeClr val="accent1"/>
                </a:solidFill>
                <a:latin typeface="Calibri"/>
                <a:ea typeface="Calibri"/>
                <a:cs typeface="Calibri"/>
                <a:sym typeface="Calibri"/>
              </a:rPr>
              <a:t>mentirosa</a:t>
            </a:r>
            <a:r>
              <a:rPr lang="en-US" sz="2700" b="0" i="0" u="none" strike="noStrike" cap="none" dirty="0">
                <a:solidFill>
                  <a:schemeClr val="accent1"/>
                </a:solidFill>
                <a:latin typeface="Calibri"/>
                <a:ea typeface="Calibri"/>
                <a:cs typeface="Calibri"/>
                <a:sym typeface="Calibri"/>
              </a:rPr>
              <a:t>, </a:t>
            </a:r>
            <a:r>
              <a:rPr lang="en-US" sz="2700" b="0" i="0" u="none" strike="noStrike" cap="none" dirty="0" err="1">
                <a:solidFill>
                  <a:schemeClr val="accent1"/>
                </a:solidFill>
                <a:latin typeface="Calibri"/>
                <a:ea typeface="Calibri"/>
                <a:cs typeface="Calibri"/>
                <a:sym typeface="Calibri"/>
              </a:rPr>
              <a:t>miserável</a:t>
            </a:r>
            <a:endParaRPr lang="en-US" sz="2700" b="0" i="0" u="none" strike="noStrike" cap="none" dirty="0">
              <a:solidFill>
                <a:schemeClr val="accent1"/>
              </a:solidFill>
              <a:latin typeface="Calibri"/>
              <a:ea typeface="Calibri"/>
              <a:cs typeface="Calibri"/>
              <a:sym typeface="Calibri"/>
            </a:endParaRPr>
          </a:p>
          <a:p>
            <a:pPr marL="0" marR="0" lvl="0" indent="0" algn="just" rtl="0">
              <a:lnSpc>
                <a:spcPct val="100000"/>
              </a:lnSpc>
              <a:spcBef>
                <a:spcPts val="0"/>
              </a:spcBef>
              <a:spcAft>
                <a:spcPts val="0"/>
              </a:spcAft>
              <a:buClr>
                <a:srgbClr val="000000"/>
              </a:buClr>
              <a:buSzPts val="2100"/>
              <a:buFont typeface="Arial"/>
              <a:buNone/>
            </a:pPr>
            <a:endParaRPr lang="en-US" sz="2700" dirty="0">
              <a:solidFill>
                <a:schemeClr val="accent1"/>
              </a:solidFill>
              <a:latin typeface="Calibri"/>
              <a:ea typeface="Calibri"/>
              <a:cs typeface="Calibri"/>
              <a:sym typeface="Calibri"/>
            </a:endParaRPr>
          </a:p>
          <a:p>
            <a:pPr marL="0" marR="0" lvl="0" indent="0" algn="just" rtl="0">
              <a:lnSpc>
                <a:spcPct val="100000"/>
              </a:lnSpc>
              <a:spcBef>
                <a:spcPts val="0"/>
              </a:spcBef>
              <a:spcAft>
                <a:spcPts val="0"/>
              </a:spcAft>
              <a:buClr>
                <a:srgbClr val="000000"/>
              </a:buClr>
              <a:buSzPts val="2100"/>
              <a:buFont typeface="Arial"/>
              <a:buNone/>
            </a:pPr>
            <a:r>
              <a:rPr lang="en-US" sz="2700" b="0" i="0" u="none" strike="noStrike" cap="none" dirty="0" err="1">
                <a:solidFill>
                  <a:schemeClr val="accent1"/>
                </a:solidFill>
                <a:latin typeface="Calibri"/>
                <a:ea typeface="Calibri"/>
                <a:cs typeface="Calibri"/>
                <a:sym typeface="Calibri"/>
              </a:rPr>
              <a:t>Ambiente</a:t>
            </a:r>
            <a:r>
              <a:rPr lang="en-US" sz="2700" b="0" i="0" u="none" strike="noStrike" cap="none" dirty="0">
                <a:solidFill>
                  <a:schemeClr val="accent1"/>
                </a:solidFill>
                <a:latin typeface="Calibri"/>
                <a:ea typeface="Calibri"/>
                <a:cs typeface="Calibri"/>
                <a:sym typeface="Calibri"/>
              </a:rPr>
              <a:t> – rural, casa da </a:t>
            </a:r>
            <a:r>
              <a:rPr lang="en-US" sz="2700" b="0" i="0" u="none" strike="noStrike" cap="none" dirty="0" err="1">
                <a:solidFill>
                  <a:schemeClr val="accent1"/>
                </a:solidFill>
                <a:latin typeface="Calibri"/>
                <a:ea typeface="Calibri"/>
                <a:cs typeface="Calibri"/>
                <a:sym typeface="Calibri"/>
              </a:rPr>
              <a:t>velha</a:t>
            </a:r>
            <a:r>
              <a:rPr lang="en-US" sz="2700" b="0" i="0" u="none" strike="noStrike" cap="none" dirty="0">
                <a:solidFill>
                  <a:schemeClr val="accent1"/>
                </a:solidFill>
                <a:latin typeface="Calibri"/>
                <a:ea typeface="Calibri"/>
                <a:cs typeface="Calibri"/>
                <a:sym typeface="Calibri"/>
              </a:rPr>
              <a:t>, </a:t>
            </a:r>
            <a:r>
              <a:rPr lang="en-US" sz="2700" b="0" i="0" u="none" strike="noStrike" cap="none" dirty="0" err="1">
                <a:solidFill>
                  <a:schemeClr val="accent1"/>
                </a:solidFill>
                <a:latin typeface="Calibri"/>
                <a:ea typeface="Calibri"/>
                <a:cs typeface="Calibri"/>
                <a:sym typeface="Calibri"/>
              </a:rPr>
              <a:t>beira</a:t>
            </a:r>
            <a:r>
              <a:rPr lang="en-US" sz="2700" b="0" i="0" u="none" strike="noStrike" cap="none" dirty="0">
                <a:solidFill>
                  <a:schemeClr val="accent1"/>
                </a:solidFill>
                <a:latin typeface="Calibri"/>
                <a:ea typeface="Calibri"/>
                <a:cs typeface="Calibri"/>
                <a:sym typeface="Calibri"/>
              </a:rPr>
              <a:t> de Estrada, fazenda</a:t>
            </a:r>
          </a:p>
          <a:p>
            <a:pPr marL="0" marR="0" lvl="0" indent="0" algn="just" rtl="0">
              <a:lnSpc>
                <a:spcPct val="100000"/>
              </a:lnSpc>
              <a:spcBef>
                <a:spcPts val="0"/>
              </a:spcBef>
              <a:spcAft>
                <a:spcPts val="0"/>
              </a:spcAft>
              <a:buClr>
                <a:srgbClr val="000000"/>
              </a:buClr>
              <a:buSzPts val="2100"/>
              <a:buFont typeface="Arial"/>
              <a:buNone/>
            </a:pPr>
            <a:endParaRPr lang="en-US" sz="2700" dirty="0">
              <a:solidFill>
                <a:schemeClr val="accent1"/>
              </a:solidFill>
              <a:latin typeface="Calibri"/>
              <a:ea typeface="Calibri"/>
              <a:cs typeface="Calibri"/>
              <a:sym typeface="Calibri"/>
            </a:endParaRPr>
          </a:p>
          <a:p>
            <a:pPr marL="0" marR="0" lvl="0" indent="0" algn="just" rtl="0">
              <a:lnSpc>
                <a:spcPct val="100000"/>
              </a:lnSpc>
              <a:spcBef>
                <a:spcPts val="0"/>
              </a:spcBef>
              <a:spcAft>
                <a:spcPts val="0"/>
              </a:spcAft>
              <a:buClr>
                <a:srgbClr val="000000"/>
              </a:buClr>
              <a:buSzPts val="2100"/>
              <a:buFont typeface="Arial"/>
              <a:buNone/>
            </a:pPr>
            <a:r>
              <a:rPr lang="en-US" sz="2700" b="0" i="0" u="none" strike="noStrike" cap="none" dirty="0" err="1">
                <a:solidFill>
                  <a:schemeClr val="accent1"/>
                </a:solidFill>
                <a:latin typeface="Calibri"/>
                <a:ea typeface="Calibri"/>
                <a:cs typeface="Calibri"/>
                <a:sym typeface="Calibri"/>
              </a:rPr>
              <a:t>Artimanha</a:t>
            </a:r>
            <a:r>
              <a:rPr lang="en-US" sz="2700" b="0" i="0" u="none" strike="noStrike" cap="none" dirty="0">
                <a:solidFill>
                  <a:schemeClr val="accent1"/>
                </a:solidFill>
                <a:latin typeface="Calibri"/>
                <a:ea typeface="Calibri"/>
                <a:cs typeface="Calibri"/>
                <a:sym typeface="Calibri"/>
              </a:rPr>
              <a:t>   - </a:t>
            </a:r>
            <a:r>
              <a:rPr lang="en-US" sz="2700" b="0" i="0" u="none" strike="noStrike" cap="none" dirty="0" err="1">
                <a:solidFill>
                  <a:schemeClr val="accent1"/>
                </a:solidFill>
                <a:latin typeface="Calibri"/>
                <a:ea typeface="Calibri"/>
                <a:cs typeface="Calibri"/>
                <a:sym typeface="Calibri"/>
              </a:rPr>
              <a:t>recuperar</a:t>
            </a:r>
            <a:r>
              <a:rPr lang="en-US" sz="2700" b="0" i="0" u="none" strike="noStrike" cap="none" dirty="0">
                <a:solidFill>
                  <a:schemeClr val="accent1"/>
                </a:solidFill>
                <a:latin typeface="Calibri"/>
                <a:ea typeface="Calibri"/>
                <a:cs typeface="Calibri"/>
                <a:sym typeface="Calibri"/>
              </a:rPr>
              <a:t> o que o </a:t>
            </a:r>
            <a:r>
              <a:rPr lang="en-US" sz="2700" b="0" i="0" u="none" strike="noStrike" cap="none" dirty="0" err="1">
                <a:solidFill>
                  <a:schemeClr val="accent1"/>
                </a:solidFill>
                <a:latin typeface="Calibri"/>
                <a:ea typeface="Calibri"/>
                <a:cs typeface="Calibri"/>
                <a:sym typeface="Calibri"/>
              </a:rPr>
              <a:t>patrão</a:t>
            </a:r>
            <a:r>
              <a:rPr lang="en-US" sz="2700" b="0" i="0" u="none" strike="noStrike" cap="none" dirty="0">
                <a:solidFill>
                  <a:schemeClr val="accent1"/>
                </a:solidFill>
                <a:latin typeface="Calibri"/>
                <a:ea typeface="Calibri"/>
                <a:cs typeface="Calibri"/>
                <a:sym typeface="Calibri"/>
              </a:rPr>
              <a:t> </a:t>
            </a:r>
            <a:r>
              <a:rPr lang="en-US" sz="2700" b="0" i="0" u="none" strike="noStrike" cap="none" dirty="0" err="1">
                <a:solidFill>
                  <a:schemeClr val="accent1"/>
                </a:solidFill>
                <a:latin typeface="Calibri"/>
                <a:ea typeface="Calibri"/>
                <a:cs typeface="Calibri"/>
                <a:sym typeface="Calibri"/>
              </a:rPr>
              <a:t>cobrou</a:t>
            </a:r>
            <a:r>
              <a:rPr lang="en-US" sz="2700" b="0" i="0" u="none" strike="noStrike" cap="none" dirty="0">
                <a:solidFill>
                  <a:schemeClr val="accent1"/>
                </a:solidFill>
                <a:latin typeface="Calibri"/>
                <a:ea typeface="Calibri"/>
                <a:cs typeface="Calibri"/>
                <a:sym typeface="Calibri"/>
              </a:rPr>
              <a:t> </a:t>
            </a:r>
            <a:r>
              <a:rPr lang="en-US" sz="2700" b="0" i="0" u="none" strike="noStrike" cap="none" dirty="0" err="1">
                <a:solidFill>
                  <a:schemeClr val="accent1"/>
                </a:solidFill>
                <a:latin typeface="Calibri"/>
                <a:ea typeface="Calibri"/>
                <a:cs typeface="Calibri"/>
                <a:sym typeface="Calibri"/>
              </a:rPr>
              <a:t>indevidamente</a:t>
            </a:r>
            <a:r>
              <a:rPr lang="en-US" sz="2700" b="0" i="0" u="none" strike="noStrike" cap="none" dirty="0">
                <a:solidFill>
                  <a:schemeClr val="accent1"/>
                </a:solidFill>
                <a:latin typeface="Calibri"/>
                <a:ea typeface="Calibri"/>
                <a:cs typeface="Calibri"/>
                <a:sym typeface="Calibri"/>
              </a:rPr>
              <a:t>, </a:t>
            </a:r>
            <a:r>
              <a:rPr lang="en-US" sz="2700" b="0" i="0" u="none" strike="noStrike" cap="none" dirty="0" err="1">
                <a:solidFill>
                  <a:schemeClr val="accent1"/>
                </a:solidFill>
                <a:latin typeface="Calibri"/>
                <a:ea typeface="Calibri"/>
                <a:cs typeface="Calibri"/>
                <a:sym typeface="Calibri"/>
              </a:rPr>
              <a:t>descontou</a:t>
            </a:r>
            <a:r>
              <a:rPr lang="en-US" sz="2700" b="0" i="0" u="none" strike="noStrike" cap="none" dirty="0">
                <a:solidFill>
                  <a:schemeClr val="accent1"/>
                </a:solidFill>
                <a:latin typeface="Calibri"/>
                <a:ea typeface="Calibri"/>
                <a:cs typeface="Calibri"/>
                <a:sym typeface="Calibri"/>
              </a:rPr>
              <a:t>. / </a:t>
            </a:r>
            <a:r>
              <a:rPr lang="en-US" sz="2700" b="0" i="0" u="none" strike="noStrike" cap="none" dirty="0" err="1">
                <a:solidFill>
                  <a:schemeClr val="accent1"/>
                </a:solidFill>
                <a:latin typeface="Calibri"/>
                <a:ea typeface="Calibri"/>
                <a:cs typeface="Calibri"/>
                <a:sym typeface="Calibri"/>
              </a:rPr>
              <a:t>fome</a:t>
            </a:r>
            <a:r>
              <a:rPr lang="en-US" sz="2700" b="0" i="0" u="none" strike="noStrike" cap="none" dirty="0">
                <a:solidFill>
                  <a:schemeClr val="accent1"/>
                </a:solidFill>
                <a:latin typeface="Calibri"/>
                <a:ea typeface="Calibri"/>
                <a:cs typeface="Calibri"/>
                <a:sym typeface="Calibri"/>
              </a:rPr>
              <a:t>, </a:t>
            </a:r>
            <a:r>
              <a:rPr lang="en-US" sz="2700" b="0" i="0" u="none" strike="noStrike" cap="none" dirty="0" err="1">
                <a:solidFill>
                  <a:schemeClr val="accent1"/>
                </a:solidFill>
                <a:latin typeface="Calibri"/>
                <a:ea typeface="Calibri"/>
                <a:cs typeface="Calibri"/>
                <a:sym typeface="Calibri"/>
              </a:rPr>
              <a:t>fazer</a:t>
            </a:r>
            <a:r>
              <a:rPr lang="en-US" sz="2700" b="0" i="0" u="none" strike="noStrike" cap="none" dirty="0">
                <a:solidFill>
                  <a:schemeClr val="accent1"/>
                </a:solidFill>
                <a:latin typeface="Calibri"/>
                <a:ea typeface="Calibri"/>
                <a:cs typeface="Calibri"/>
                <a:sym typeface="Calibri"/>
              </a:rPr>
              <a:t> </a:t>
            </a:r>
            <a:r>
              <a:rPr lang="en-US" sz="2700" b="0" i="0" u="none" strike="noStrike" cap="none" dirty="0" err="1">
                <a:solidFill>
                  <a:schemeClr val="accent1"/>
                </a:solidFill>
                <a:latin typeface="Calibri"/>
                <a:ea typeface="Calibri"/>
                <a:cs typeface="Calibri"/>
                <a:sym typeface="Calibri"/>
              </a:rPr>
              <a:t>uma</a:t>
            </a:r>
            <a:r>
              <a:rPr lang="en-US" sz="2700" b="0" i="0" u="none" strike="noStrike" cap="none" dirty="0">
                <a:solidFill>
                  <a:schemeClr val="accent1"/>
                </a:solidFill>
                <a:latin typeface="Calibri"/>
                <a:ea typeface="Calibri"/>
                <a:cs typeface="Calibri"/>
                <a:sym typeface="Calibri"/>
              </a:rPr>
              <a:t> </a:t>
            </a:r>
            <a:r>
              <a:rPr lang="en-US" sz="2700" b="0" i="0" u="none" strike="noStrike" cap="none" dirty="0" err="1">
                <a:solidFill>
                  <a:schemeClr val="accent1"/>
                </a:solidFill>
                <a:latin typeface="Calibri"/>
                <a:ea typeface="Calibri"/>
                <a:cs typeface="Calibri"/>
                <a:sym typeface="Calibri"/>
              </a:rPr>
              <a:t>sopa</a:t>
            </a:r>
            <a:r>
              <a:rPr lang="en-US" sz="2700" b="0" i="0" u="none" strike="noStrike" cap="none" dirty="0">
                <a:solidFill>
                  <a:schemeClr val="accent1"/>
                </a:solidFill>
                <a:latin typeface="Calibri"/>
                <a:ea typeface="Calibri"/>
                <a:cs typeface="Calibri"/>
                <a:sym typeface="Calibri"/>
              </a:rPr>
              <a:t> de </a:t>
            </a:r>
            <a:r>
              <a:rPr lang="en-US" sz="2700" b="0" i="0" u="none" strike="noStrike" cap="none" dirty="0" err="1">
                <a:solidFill>
                  <a:schemeClr val="accent1"/>
                </a:solidFill>
                <a:latin typeface="Calibri"/>
                <a:ea typeface="Calibri"/>
                <a:cs typeface="Calibri"/>
                <a:sym typeface="Calibri"/>
              </a:rPr>
              <a:t>pedras</a:t>
            </a:r>
            <a:r>
              <a:rPr lang="en-US" sz="2700" b="0" i="0" u="none" strike="noStrike" cap="none" dirty="0">
                <a:solidFill>
                  <a:schemeClr val="accent1"/>
                </a:solidFill>
                <a:latin typeface="Calibri"/>
                <a:ea typeface="Calibri"/>
                <a:cs typeface="Calibri"/>
                <a:sym typeface="Calibri"/>
              </a:rPr>
              <a:t>, </a:t>
            </a:r>
            <a:r>
              <a:rPr lang="en-US" sz="2700" b="0" i="0" u="none" strike="noStrike" cap="none" dirty="0" err="1">
                <a:solidFill>
                  <a:schemeClr val="accent1"/>
                </a:solidFill>
                <a:latin typeface="Calibri"/>
                <a:ea typeface="Calibri"/>
                <a:cs typeface="Calibri"/>
                <a:sym typeface="Calibri"/>
              </a:rPr>
              <a:t>fingir</a:t>
            </a:r>
            <a:r>
              <a:rPr lang="en-US" sz="2700" b="0" i="0" u="none" strike="noStrike" cap="none" dirty="0">
                <a:solidFill>
                  <a:schemeClr val="accent1"/>
                </a:solidFill>
                <a:latin typeface="Calibri"/>
                <a:ea typeface="Calibri"/>
                <a:cs typeface="Calibri"/>
                <a:sym typeface="Calibri"/>
              </a:rPr>
              <a:t> que </a:t>
            </a:r>
            <a:r>
              <a:rPr lang="en-US" sz="2700" b="0" i="0" u="none" strike="noStrike" cap="none" dirty="0" err="1">
                <a:solidFill>
                  <a:schemeClr val="accent1"/>
                </a:solidFill>
                <a:latin typeface="Calibri"/>
                <a:ea typeface="Calibri"/>
                <a:cs typeface="Calibri"/>
                <a:sym typeface="Calibri"/>
              </a:rPr>
              <a:t>os</a:t>
            </a:r>
            <a:r>
              <a:rPr lang="en-US" sz="2700" b="0" i="0" u="none" strike="noStrike" cap="none" dirty="0">
                <a:solidFill>
                  <a:schemeClr val="accent1"/>
                </a:solidFill>
                <a:latin typeface="Calibri"/>
                <a:ea typeface="Calibri"/>
                <a:cs typeface="Calibri"/>
                <a:sym typeface="Calibri"/>
              </a:rPr>
              <a:t> </a:t>
            </a:r>
            <a:r>
              <a:rPr lang="en-US" sz="2700" b="0" i="0" u="none" strike="noStrike" cap="none" dirty="0" err="1">
                <a:solidFill>
                  <a:schemeClr val="accent1"/>
                </a:solidFill>
                <a:latin typeface="Calibri"/>
                <a:ea typeface="Calibri"/>
                <a:cs typeface="Calibri"/>
                <a:sym typeface="Calibri"/>
              </a:rPr>
              <a:t>porcos</a:t>
            </a:r>
            <a:r>
              <a:rPr lang="en-US" sz="2700" b="0" i="0" u="none" strike="noStrike" cap="none" dirty="0">
                <a:solidFill>
                  <a:schemeClr val="accent1"/>
                </a:solidFill>
                <a:latin typeface="Calibri"/>
                <a:ea typeface="Calibri"/>
                <a:cs typeface="Calibri"/>
                <a:sym typeface="Calibri"/>
              </a:rPr>
              <a:t> </a:t>
            </a:r>
            <a:r>
              <a:rPr lang="en-US" sz="2700" b="0" i="0" u="none" strike="noStrike" cap="none" dirty="0" err="1">
                <a:solidFill>
                  <a:schemeClr val="accent1"/>
                </a:solidFill>
                <a:latin typeface="Calibri"/>
                <a:ea typeface="Calibri"/>
                <a:cs typeface="Calibri"/>
                <a:sym typeface="Calibri"/>
              </a:rPr>
              <a:t>estavam</a:t>
            </a:r>
            <a:r>
              <a:rPr lang="en-US" sz="2700" b="0" i="0" u="none" strike="noStrike" cap="none" dirty="0">
                <a:solidFill>
                  <a:schemeClr val="accent1"/>
                </a:solidFill>
                <a:latin typeface="Calibri"/>
                <a:ea typeface="Calibri"/>
                <a:cs typeface="Calibri"/>
                <a:sym typeface="Calibri"/>
              </a:rPr>
              <a:t> </a:t>
            </a:r>
            <a:r>
              <a:rPr lang="en-US" sz="2700" b="0" i="0" u="none" strike="noStrike" cap="none" dirty="0" err="1">
                <a:solidFill>
                  <a:schemeClr val="accent1"/>
                </a:solidFill>
                <a:latin typeface="Calibri"/>
                <a:ea typeface="Calibri"/>
                <a:cs typeface="Calibri"/>
                <a:sym typeface="Calibri"/>
              </a:rPr>
              <a:t>atolados</a:t>
            </a:r>
            <a:r>
              <a:rPr lang="en-US" sz="2700" b="0" i="0" u="none" strike="noStrike" cap="none" dirty="0">
                <a:solidFill>
                  <a:schemeClr val="accent1"/>
                </a:solidFill>
                <a:latin typeface="Calibri"/>
                <a:ea typeface="Calibri"/>
                <a:cs typeface="Calibri"/>
                <a:sym typeface="Calibri"/>
              </a:rPr>
              <a:t>/</a:t>
            </a:r>
            <a:r>
              <a:rPr lang="en-US" sz="2700" b="0" i="0" u="none" strike="noStrike" cap="none" dirty="0" err="1">
                <a:solidFill>
                  <a:schemeClr val="accent1"/>
                </a:solidFill>
                <a:latin typeface="Calibri"/>
                <a:ea typeface="Calibri"/>
                <a:cs typeface="Calibri"/>
                <a:sym typeface="Calibri"/>
              </a:rPr>
              <a:t>afundando</a:t>
            </a:r>
            <a:endParaRPr sz="2700" b="0" i="0" u="none" strike="noStrike" cap="none" dirty="0">
              <a:solidFill>
                <a:schemeClr val="accent1"/>
              </a:solidFill>
              <a:latin typeface="Calibri"/>
              <a:ea typeface="Calibri"/>
              <a:cs typeface="Calibri"/>
              <a:sym typeface="Calibri"/>
            </a:endParaRPr>
          </a:p>
          <a:p>
            <a:pPr marL="0" marR="0" lvl="0" indent="0" algn="just" rtl="0">
              <a:lnSpc>
                <a:spcPct val="100000"/>
              </a:lnSpc>
              <a:spcBef>
                <a:spcPts val="0"/>
              </a:spcBef>
              <a:spcAft>
                <a:spcPts val="0"/>
              </a:spcAft>
              <a:buClr>
                <a:srgbClr val="000000"/>
              </a:buClr>
              <a:buSzPts val="2100"/>
              <a:buFont typeface="Arial"/>
              <a:buNone/>
            </a:pPr>
            <a:endParaRPr sz="2700" b="0" i="0" u="none" strike="noStrike" cap="none" dirty="0">
              <a:solidFill>
                <a:schemeClr val="accent1"/>
              </a:solidFill>
              <a:latin typeface="Calibri"/>
              <a:ea typeface="Calibri"/>
              <a:cs typeface="Calibri"/>
              <a:sym typeface="Calibri"/>
            </a:endParaRPr>
          </a:p>
          <a:p>
            <a:pPr marL="0" marR="0" lvl="0" indent="0" algn="just" rtl="0">
              <a:lnSpc>
                <a:spcPct val="100000"/>
              </a:lnSpc>
              <a:spcBef>
                <a:spcPts val="0"/>
              </a:spcBef>
              <a:spcAft>
                <a:spcPts val="0"/>
              </a:spcAft>
              <a:buClr>
                <a:srgbClr val="000000"/>
              </a:buClr>
              <a:buSzPts val="2100"/>
              <a:buFont typeface="Arial"/>
              <a:buNone/>
            </a:pPr>
            <a:endParaRPr sz="2700" b="0" i="0" u="none" strike="noStrike" cap="none" dirty="0">
              <a:solidFill>
                <a:schemeClr val="accent1"/>
              </a:solidFill>
              <a:latin typeface="Calibri"/>
              <a:ea typeface="Calibri"/>
              <a:cs typeface="Calibri"/>
              <a:sym typeface="Calibri"/>
            </a:endParaRPr>
          </a:p>
          <a:p>
            <a:pPr marL="0" marR="0" lvl="0" indent="0" algn="just" rtl="0">
              <a:lnSpc>
                <a:spcPct val="100000"/>
              </a:lnSpc>
              <a:spcBef>
                <a:spcPts val="0"/>
              </a:spcBef>
              <a:spcAft>
                <a:spcPts val="0"/>
              </a:spcAft>
              <a:buClr>
                <a:srgbClr val="000000"/>
              </a:buClr>
              <a:buSzPts val="2100"/>
              <a:buFont typeface="Arial"/>
              <a:buNone/>
            </a:pPr>
            <a:endParaRPr sz="2500" b="0" i="0" u="none" strike="noStrike" cap="none" dirty="0">
              <a:solidFill>
                <a:schemeClr val="dk1"/>
              </a:solidFill>
              <a:latin typeface="Calibri"/>
              <a:ea typeface="Calibri"/>
              <a:cs typeface="Calibri"/>
              <a:sym typeface="Calibri"/>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9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293"/>
        <p:cNvGrpSpPr/>
        <p:nvPr/>
      </p:nvGrpSpPr>
      <p:grpSpPr>
        <a:xfrm>
          <a:off x="0" y="0"/>
          <a:ext cx="0" cy="0"/>
          <a:chOff x="0" y="0"/>
          <a:chExt cx="0" cy="0"/>
        </a:xfrm>
      </p:grpSpPr>
      <p:sp>
        <p:nvSpPr>
          <p:cNvPr id="294" name="Google Shape;294;p4"/>
          <p:cNvSpPr txBox="1"/>
          <p:nvPr/>
        </p:nvSpPr>
        <p:spPr>
          <a:xfrm>
            <a:off x="1001975" y="268295"/>
            <a:ext cx="11184000" cy="654600"/>
          </a:xfrm>
          <a:prstGeom prst="rect">
            <a:avLst/>
          </a:prstGeom>
          <a:noFill/>
          <a:ln>
            <a:noFill/>
          </a:ln>
        </p:spPr>
        <p:txBody>
          <a:bodyPr spcFirstLastPara="1" wrap="square" lIns="91425" tIns="45700" rIns="91425" bIns="45700" anchor="t" anchorCtr="0">
            <a:normAutofit/>
          </a:bodyPr>
          <a:lstStyle/>
          <a:p>
            <a:pPr marL="0" marR="0" lvl="0" indent="0" algn="l" rtl="0">
              <a:lnSpc>
                <a:spcPct val="100000"/>
              </a:lnSpc>
              <a:spcBef>
                <a:spcPts val="0"/>
              </a:spcBef>
              <a:spcAft>
                <a:spcPts val="0"/>
              </a:spcAft>
              <a:buClr>
                <a:srgbClr val="000000"/>
              </a:buClr>
              <a:buSzPts val="2800"/>
              <a:buFont typeface="Arial"/>
              <a:buNone/>
            </a:pPr>
            <a:r>
              <a:rPr lang="en-US" sz="2800" b="1" i="0" u="none" strike="noStrike" cap="none">
                <a:solidFill>
                  <a:srgbClr val="107F7B"/>
                </a:solidFill>
                <a:latin typeface="Arial"/>
                <a:ea typeface="Arial"/>
                <a:cs typeface="Arial"/>
                <a:sym typeface="Arial"/>
              </a:rPr>
              <a:t>Pauta - Encontro presencial professores/as 4º e 5º Anos</a:t>
            </a:r>
            <a:endParaRPr sz="2800" b="1" i="0" u="none" strike="noStrike" cap="none">
              <a:solidFill>
                <a:srgbClr val="107F7B"/>
              </a:solidFill>
              <a:latin typeface="Arial"/>
              <a:ea typeface="Arial"/>
              <a:cs typeface="Arial"/>
              <a:sym typeface="Arial"/>
            </a:endParaRPr>
          </a:p>
        </p:txBody>
      </p:sp>
      <p:graphicFrame>
        <p:nvGraphicFramePr>
          <p:cNvPr id="295" name="Google Shape;295;p4"/>
          <p:cNvGraphicFramePr/>
          <p:nvPr/>
        </p:nvGraphicFramePr>
        <p:xfrm>
          <a:off x="936663" y="2021135"/>
          <a:ext cx="7950750" cy="3685925"/>
        </p:xfrm>
        <a:graphic>
          <a:graphicData uri="http://schemas.openxmlformats.org/drawingml/2006/table">
            <a:tbl>
              <a:tblPr>
                <a:noFill/>
                <a:tableStyleId>{8CC8DF46-99C4-45FC-9647-0B9E1CBFE4F7}</a:tableStyleId>
              </a:tblPr>
              <a:tblGrid>
                <a:gridCol w="7950750">
                  <a:extLst>
                    <a:ext uri="{9D8B030D-6E8A-4147-A177-3AD203B41FA5}">
                      <a16:colId xmlns:a16="http://schemas.microsoft.com/office/drawing/2014/main" val="20000"/>
                    </a:ext>
                  </a:extLst>
                </a:gridCol>
              </a:tblGrid>
              <a:tr h="453125">
                <a:tc>
                  <a:txBody>
                    <a:bodyPr/>
                    <a:lstStyle/>
                    <a:p>
                      <a:pPr marL="0" marR="0" lvl="0" indent="0" algn="l" rtl="0">
                        <a:lnSpc>
                          <a:spcPct val="100000"/>
                        </a:lnSpc>
                        <a:spcBef>
                          <a:spcPts val="0"/>
                        </a:spcBef>
                        <a:spcAft>
                          <a:spcPts val="0"/>
                        </a:spcAft>
                        <a:buClr>
                          <a:srgbClr val="000000"/>
                        </a:buClr>
                        <a:buSzPts val="1500"/>
                        <a:buFont typeface="Arial"/>
                        <a:buNone/>
                      </a:pPr>
                      <a:r>
                        <a:rPr lang="en-US" sz="2000" b="1" u="none" strike="noStrike" cap="none">
                          <a:solidFill>
                            <a:srgbClr val="387C65"/>
                          </a:solidFill>
                        </a:rPr>
                        <a:t>1</a:t>
                      </a:r>
                      <a:r>
                        <a:rPr lang="en-US" sz="2000" b="1" u="none" strike="noStrike" cap="none">
                          <a:solidFill>
                            <a:srgbClr val="387C65"/>
                          </a:solidFill>
                          <a:latin typeface="Arial"/>
                          <a:ea typeface="Arial"/>
                          <a:cs typeface="Arial"/>
                          <a:sym typeface="Arial"/>
                        </a:rPr>
                        <a:t>- Leitura literária pela formadora</a:t>
                      </a:r>
                      <a:endParaRPr sz="2000" b="1" u="none" strike="noStrike" cap="none">
                        <a:solidFill>
                          <a:srgbClr val="387C65"/>
                        </a:solidFill>
                        <a:latin typeface="Arial"/>
                        <a:ea typeface="Arial"/>
                        <a:cs typeface="Arial"/>
                        <a:sym typeface="Arial"/>
                      </a:endParaRPr>
                    </a:p>
                  </a:txBody>
                  <a:tcPr marL="47625" marR="47625" marT="47625" marB="47625"/>
                </a:tc>
                <a:extLst>
                  <a:ext uri="{0D108BD9-81ED-4DB2-BD59-A6C34878D82A}">
                    <a16:rowId xmlns:a16="http://schemas.microsoft.com/office/drawing/2014/main" val="10000"/>
                  </a:ext>
                </a:extLst>
              </a:tr>
              <a:tr h="536850">
                <a:tc>
                  <a:txBody>
                    <a:bodyPr/>
                    <a:lstStyle/>
                    <a:p>
                      <a:pPr marL="0" marR="0" lvl="0" indent="0" algn="l" rtl="0">
                        <a:lnSpc>
                          <a:spcPct val="100000"/>
                        </a:lnSpc>
                        <a:spcBef>
                          <a:spcPts val="0"/>
                        </a:spcBef>
                        <a:spcAft>
                          <a:spcPts val="0"/>
                        </a:spcAft>
                        <a:buClr>
                          <a:srgbClr val="000000"/>
                        </a:buClr>
                        <a:buSzPts val="1800"/>
                        <a:buFont typeface="Arial"/>
                        <a:buNone/>
                      </a:pPr>
                      <a:r>
                        <a:rPr lang="en-US" sz="2000" b="1" u="none" strike="noStrike" cap="none">
                          <a:solidFill>
                            <a:srgbClr val="387C65"/>
                          </a:solidFill>
                        </a:rPr>
                        <a:t>2- Plano de formação 2026</a:t>
                      </a:r>
                      <a:endParaRPr sz="2000" b="1" u="none" strike="noStrike" cap="none">
                        <a:solidFill>
                          <a:srgbClr val="387C65"/>
                        </a:solidFill>
                        <a:latin typeface="Arial"/>
                        <a:ea typeface="Arial"/>
                        <a:cs typeface="Arial"/>
                        <a:sym typeface="Arial"/>
                      </a:endParaRPr>
                    </a:p>
                  </a:txBody>
                  <a:tcPr marL="47625" marR="47625" marT="47625" marB="47625"/>
                </a:tc>
                <a:extLst>
                  <a:ext uri="{0D108BD9-81ED-4DB2-BD59-A6C34878D82A}">
                    <a16:rowId xmlns:a16="http://schemas.microsoft.com/office/drawing/2014/main" val="10001"/>
                  </a:ext>
                </a:extLst>
              </a:tr>
              <a:tr h="531450">
                <a:tc>
                  <a:txBody>
                    <a:bodyPr/>
                    <a:lstStyle/>
                    <a:p>
                      <a:pPr marL="0" marR="0" lvl="0" indent="0" algn="l" rtl="0">
                        <a:lnSpc>
                          <a:spcPct val="100000"/>
                        </a:lnSpc>
                        <a:spcBef>
                          <a:spcPts val="0"/>
                        </a:spcBef>
                        <a:spcAft>
                          <a:spcPts val="0"/>
                        </a:spcAft>
                        <a:buClr>
                          <a:srgbClr val="000000"/>
                        </a:buClr>
                        <a:buSzPts val="1500"/>
                        <a:buFont typeface="Arial"/>
                        <a:buNone/>
                      </a:pPr>
                      <a:r>
                        <a:rPr lang="en-US" sz="2000" b="1" u="none" strike="noStrike" cap="none">
                          <a:solidFill>
                            <a:srgbClr val="387C65"/>
                          </a:solidFill>
                        </a:rPr>
                        <a:t>3- Pausa Avaliativa</a:t>
                      </a:r>
                      <a:endParaRPr sz="2000" b="1" u="none" strike="noStrike" cap="none">
                        <a:solidFill>
                          <a:srgbClr val="387C65"/>
                        </a:solidFill>
                        <a:latin typeface="Arial"/>
                        <a:ea typeface="Arial"/>
                        <a:cs typeface="Arial"/>
                        <a:sym typeface="Arial"/>
                      </a:endParaRPr>
                    </a:p>
                  </a:txBody>
                  <a:tcPr marL="47625" marR="47625" marT="47625" marB="47625"/>
                </a:tc>
                <a:extLst>
                  <a:ext uri="{0D108BD9-81ED-4DB2-BD59-A6C34878D82A}">
                    <a16:rowId xmlns:a16="http://schemas.microsoft.com/office/drawing/2014/main" val="10002"/>
                  </a:ext>
                </a:extLst>
              </a:tr>
              <a:tr h="453125">
                <a:tc>
                  <a:txBody>
                    <a:bodyPr/>
                    <a:lstStyle/>
                    <a:p>
                      <a:pPr marL="0" marR="0" lvl="0" indent="0" algn="l" rtl="0">
                        <a:lnSpc>
                          <a:spcPct val="100000"/>
                        </a:lnSpc>
                        <a:spcBef>
                          <a:spcPts val="0"/>
                        </a:spcBef>
                        <a:spcAft>
                          <a:spcPts val="0"/>
                        </a:spcAft>
                        <a:buClr>
                          <a:srgbClr val="000000"/>
                        </a:buClr>
                        <a:buSzPts val="1500"/>
                        <a:buFont typeface="Arial"/>
                        <a:buNone/>
                      </a:pPr>
                      <a:r>
                        <a:rPr lang="en-US" sz="2000" b="1" u="none" strike="noStrike" cap="none">
                          <a:solidFill>
                            <a:srgbClr val="387C65"/>
                          </a:solidFill>
                        </a:rPr>
                        <a:t>4- Dupla conceitualização - contos de artimanha</a:t>
                      </a:r>
                      <a:endParaRPr sz="2000" b="1" u="none" strike="noStrike" cap="none">
                        <a:solidFill>
                          <a:srgbClr val="387C65"/>
                        </a:solidFill>
                        <a:latin typeface="Arial"/>
                        <a:ea typeface="Arial"/>
                        <a:cs typeface="Arial"/>
                        <a:sym typeface="Arial"/>
                      </a:endParaRPr>
                    </a:p>
                  </a:txBody>
                  <a:tcPr marL="47625" marR="47625" marT="47625" marB="47625"/>
                </a:tc>
                <a:extLst>
                  <a:ext uri="{0D108BD9-81ED-4DB2-BD59-A6C34878D82A}">
                    <a16:rowId xmlns:a16="http://schemas.microsoft.com/office/drawing/2014/main" val="10003"/>
                  </a:ext>
                </a:extLst>
              </a:tr>
              <a:tr h="981950">
                <a:tc>
                  <a:txBody>
                    <a:bodyPr/>
                    <a:lstStyle/>
                    <a:p>
                      <a:pPr marL="0" marR="0" lvl="0" indent="0" algn="l" rtl="0">
                        <a:lnSpc>
                          <a:spcPct val="100000"/>
                        </a:lnSpc>
                        <a:spcBef>
                          <a:spcPts val="0"/>
                        </a:spcBef>
                        <a:spcAft>
                          <a:spcPts val="0"/>
                        </a:spcAft>
                        <a:buClr>
                          <a:srgbClr val="000000"/>
                        </a:buClr>
                        <a:buSzPts val="1500"/>
                        <a:buFont typeface="Arial"/>
                        <a:buNone/>
                      </a:pPr>
                      <a:r>
                        <a:rPr lang="en-US" sz="2000" b="1" u="none" strike="noStrike" cap="none">
                          <a:solidFill>
                            <a:srgbClr val="387C65"/>
                          </a:solidFill>
                        </a:rPr>
                        <a:t>5- Tematização da prática: análise de cenas de escrita por meio da professora</a:t>
                      </a:r>
                      <a:endParaRPr sz="2000" b="1" u="none" strike="noStrike" cap="none">
                        <a:solidFill>
                          <a:srgbClr val="387C65"/>
                        </a:solidFill>
                        <a:latin typeface="Arial"/>
                        <a:ea typeface="Arial"/>
                        <a:cs typeface="Arial"/>
                        <a:sym typeface="Arial"/>
                      </a:endParaRPr>
                    </a:p>
                  </a:txBody>
                  <a:tcPr marL="47625" marR="47625" marT="47625" marB="47625"/>
                </a:tc>
                <a:extLst>
                  <a:ext uri="{0D108BD9-81ED-4DB2-BD59-A6C34878D82A}">
                    <a16:rowId xmlns:a16="http://schemas.microsoft.com/office/drawing/2014/main" val="10004"/>
                  </a:ext>
                </a:extLst>
              </a:tr>
              <a:tr h="729425">
                <a:tc>
                  <a:txBody>
                    <a:bodyPr/>
                    <a:lstStyle/>
                    <a:p>
                      <a:pPr marL="0" marR="0" lvl="0" indent="0" algn="l" rtl="0">
                        <a:lnSpc>
                          <a:spcPct val="100000"/>
                        </a:lnSpc>
                        <a:spcBef>
                          <a:spcPts val="0"/>
                        </a:spcBef>
                        <a:spcAft>
                          <a:spcPts val="0"/>
                        </a:spcAft>
                        <a:buClr>
                          <a:srgbClr val="000000"/>
                        </a:buClr>
                        <a:buSzPts val="1500"/>
                        <a:buFont typeface="Arial"/>
                        <a:buNone/>
                      </a:pPr>
                      <a:r>
                        <a:rPr lang="en-US" sz="2000" b="1" u="none" strike="noStrike" cap="none">
                          <a:solidFill>
                            <a:srgbClr val="387C65"/>
                          </a:solidFill>
                        </a:rPr>
                        <a:t>6- Atividade prática/Finalização/Combinados Espaço digital de formação / Avaliação do encontro</a:t>
                      </a:r>
                      <a:r>
                        <a:rPr lang="en-US" sz="2000" b="1" u="none" strike="noStrike" cap="none">
                          <a:solidFill>
                            <a:srgbClr val="387C65"/>
                          </a:solidFill>
                          <a:latin typeface="Arial"/>
                          <a:ea typeface="Arial"/>
                          <a:cs typeface="Arial"/>
                          <a:sym typeface="Arial"/>
                        </a:rPr>
                        <a:t> </a:t>
                      </a:r>
                      <a:endParaRPr sz="2000" b="1" u="none" strike="noStrike" cap="none">
                        <a:solidFill>
                          <a:srgbClr val="387C65"/>
                        </a:solidFill>
                        <a:latin typeface="Arial"/>
                        <a:ea typeface="Arial"/>
                        <a:cs typeface="Arial"/>
                        <a:sym typeface="Arial"/>
                      </a:endParaRPr>
                    </a:p>
                  </a:txBody>
                  <a:tcPr marL="47625" marR="47625" marT="47625" marB="47625"/>
                </a:tc>
                <a:extLst>
                  <a:ext uri="{0D108BD9-81ED-4DB2-BD59-A6C34878D82A}">
                    <a16:rowId xmlns:a16="http://schemas.microsoft.com/office/drawing/2014/main" val="10005"/>
                  </a:ext>
                </a:extLst>
              </a:tr>
            </a:tbl>
          </a:graphicData>
        </a:graphic>
      </p:graphicFrame>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493">
          <a:extLst>
            <a:ext uri="{FF2B5EF4-FFF2-40B4-BE49-F238E27FC236}">
              <a16:creationId xmlns:a16="http://schemas.microsoft.com/office/drawing/2014/main" id="{603BF72F-B1E8-3CBE-DD5D-91B9E10050A5}"/>
            </a:ext>
          </a:extLst>
        </p:cNvPr>
        <p:cNvGrpSpPr/>
        <p:nvPr/>
      </p:nvGrpSpPr>
      <p:grpSpPr>
        <a:xfrm>
          <a:off x="0" y="0"/>
          <a:ext cx="0" cy="0"/>
          <a:chOff x="0" y="0"/>
          <a:chExt cx="0" cy="0"/>
        </a:xfrm>
      </p:grpSpPr>
      <p:sp>
        <p:nvSpPr>
          <p:cNvPr id="494" name="Google Shape;494;g3ce26e99c49_0_828">
            <a:extLst>
              <a:ext uri="{FF2B5EF4-FFF2-40B4-BE49-F238E27FC236}">
                <a16:creationId xmlns:a16="http://schemas.microsoft.com/office/drawing/2014/main" id="{F09210B8-7616-B7F1-EFAB-3FC20FBFA3C2}"/>
              </a:ext>
            </a:extLst>
          </p:cNvPr>
          <p:cNvSpPr txBox="1"/>
          <p:nvPr/>
        </p:nvSpPr>
        <p:spPr>
          <a:xfrm>
            <a:off x="21425" y="-83225"/>
            <a:ext cx="12036300" cy="1310400"/>
          </a:xfrm>
          <a:prstGeom prst="rect">
            <a:avLst/>
          </a:prstGeom>
          <a:noFill/>
          <a:ln>
            <a:noFill/>
          </a:ln>
        </p:spPr>
        <p:txBody>
          <a:bodyPr spcFirstLastPara="1" wrap="square" lIns="91425" tIns="45700" rIns="91425" bIns="45700" anchor="t" anchorCtr="0">
            <a:noAutofit/>
          </a:bodyPr>
          <a:lstStyle/>
          <a:p>
            <a:pPr marL="0" marR="0" lvl="0" indent="0" algn="just" rtl="0">
              <a:lnSpc>
                <a:spcPct val="115000"/>
              </a:lnSpc>
              <a:spcBef>
                <a:spcPts val="0"/>
              </a:spcBef>
              <a:spcAft>
                <a:spcPts val="0"/>
              </a:spcAft>
              <a:buClr>
                <a:srgbClr val="000000"/>
              </a:buClr>
              <a:buSzPts val="2800"/>
              <a:buFont typeface="Arial"/>
              <a:buNone/>
            </a:pPr>
            <a:r>
              <a:rPr lang="en-US" sz="3100" b="1" i="0" u="none" strike="noStrike" cap="none">
                <a:solidFill>
                  <a:srgbClr val="007E79"/>
                </a:solidFill>
                <a:latin typeface="Calibri"/>
                <a:ea typeface="Calibri"/>
                <a:cs typeface="Calibri"/>
                <a:sym typeface="Calibri"/>
              </a:rPr>
              <a:t>Apresentação da análise dos grupos e reflexão coletiva:</a:t>
            </a:r>
            <a:endParaRPr sz="3100" b="1" i="0" u="none" strike="noStrike" cap="none">
              <a:solidFill>
                <a:srgbClr val="007E79"/>
              </a:solidFill>
              <a:latin typeface="Calibri"/>
              <a:ea typeface="Calibri"/>
              <a:cs typeface="Calibri"/>
              <a:sym typeface="Calibri"/>
            </a:endParaRPr>
          </a:p>
        </p:txBody>
      </p:sp>
      <p:sp>
        <p:nvSpPr>
          <p:cNvPr id="495" name="Google Shape;495;g3ce26e99c49_0_828">
            <a:extLst>
              <a:ext uri="{FF2B5EF4-FFF2-40B4-BE49-F238E27FC236}">
                <a16:creationId xmlns:a16="http://schemas.microsoft.com/office/drawing/2014/main" id="{9055076E-1E2B-1B97-F1AB-0E288ECA41D2}"/>
              </a:ext>
            </a:extLst>
          </p:cNvPr>
          <p:cNvSpPr txBox="1"/>
          <p:nvPr/>
        </p:nvSpPr>
        <p:spPr>
          <a:xfrm>
            <a:off x="184200" y="1227172"/>
            <a:ext cx="11823600" cy="4724340"/>
          </a:xfrm>
          <a:prstGeom prst="rect">
            <a:avLst/>
          </a:prstGeom>
          <a:noFill/>
          <a:ln>
            <a:noFill/>
          </a:ln>
        </p:spPr>
        <p:txBody>
          <a:bodyPr spcFirstLastPara="1" wrap="square" lIns="91425" tIns="91425" rIns="91425" bIns="91425" anchor="t" anchorCtr="0">
            <a:spAutoFit/>
          </a:bodyPr>
          <a:lstStyle/>
          <a:p>
            <a:pPr marL="0" marR="0" lvl="0" indent="0" algn="just" rtl="0">
              <a:lnSpc>
                <a:spcPct val="100000"/>
              </a:lnSpc>
              <a:spcBef>
                <a:spcPts val="0"/>
              </a:spcBef>
              <a:spcAft>
                <a:spcPts val="0"/>
              </a:spcAft>
              <a:buClr>
                <a:srgbClr val="000000"/>
              </a:buClr>
              <a:buSzPts val="2100"/>
              <a:buFont typeface="Arial"/>
              <a:buNone/>
            </a:pPr>
            <a:r>
              <a:rPr lang="en-US" sz="2700" b="0" i="0" u="none" strike="noStrike" cap="none" dirty="0" err="1">
                <a:solidFill>
                  <a:schemeClr val="dk1"/>
                </a:solidFill>
                <a:highlight>
                  <a:srgbClr val="FFFF00"/>
                </a:highlight>
                <a:latin typeface="Calibri"/>
                <a:ea typeface="Calibri"/>
                <a:cs typeface="Calibri"/>
                <a:sym typeface="Calibri"/>
              </a:rPr>
              <a:t>Registros</a:t>
            </a:r>
            <a:r>
              <a:rPr lang="en-US" sz="2700" b="0" i="0" u="none" strike="noStrike" cap="none" dirty="0">
                <a:solidFill>
                  <a:schemeClr val="dk1"/>
                </a:solidFill>
                <a:highlight>
                  <a:srgbClr val="FFFF00"/>
                </a:highlight>
                <a:latin typeface="Calibri"/>
                <a:ea typeface="Calibri"/>
                <a:cs typeface="Calibri"/>
                <a:sym typeface="Calibri"/>
              </a:rPr>
              <a:t>:</a:t>
            </a:r>
            <a:endParaRPr lang="en-US" sz="2700" dirty="0">
              <a:solidFill>
                <a:schemeClr val="dk1"/>
              </a:solidFill>
              <a:highlight>
                <a:srgbClr val="FFFF00"/>
              </a:highlight>
              <a:latin typeface="Calibri"/>
              <a:ea typeface="Calibri"/>
              <a:cs typeface="Calibri"/>
              <a:sym typeface="Calibri"/>
            </a:endParaRPr>
          </a:p>
          <a:p>
            <a:pPr marL="0" marR="0" lvl="0" indent="0" algn="just" rtl="0">
              <a:lnSpc>
                <a:spcPct val="100000"/>
              </a:lnSpc>
              <a:spcBef>
                <a:spcPts val="0"/>
              </a:spcBef>
              <a:spcAft>
                <a:spcPts val="0"/>
              </a:spcAft>
              <a:buClr>
                <a:srgbClr val="000000"/>
              </a:buClr>
              <a:buSzPts val="2100"/>
              <a:buFont typeface="Arial"/>
              <a:buNone/>
            </a:pPr>
            <a:r>
              <a:rPr lang="pt-BR" sz="2700" b="0" i="0" u="none" strike="noStrike" cap="none" dirty="0">
                <a:solidFill>
                  <a:schemeClr val="accent1"/>
                </a:solidFill>
                <a:latin typeface="Calibri"/>
                <a:ea typeface="Calibri"/>
                <a:cs typeface="Calibri"/>
                <a:sym typeface="Calibri"/>
              </a:rPr>
              <a:t>Gênero – personagem esperto, astuto, sempre leva vantagem enganando outros personagens (antagonistas)</a:t>
            </a:r>
          </a:p>
          <a:p>
            <a:pPr marL="0" marR="0" lvl="0" indent="0" algn="just" rtl="0">
              <a:lnSpc>
                <a:spcPct val="100000"/>
              </a:lnSpc>
              <a:spcBef>
                <a:spcPts val="0"/>
              </a:spcBef>
              <a:spcAft>
                <a:spcPts val="0"/>
              </a:spcAft>
              <a:buClr>
                <a:srgbClr val="000000"/>
              </a:buClr>
              <a:buSzPts val="2100"/>
              <a:buFont typeface="Arial"/>
              <a:buNone/>
            </a:pPr>
            <a:endParaRPr lang="pt-BR" sz="2700" dirty="0">
              <a:solidFill>
                <a:schemeClr val="accent1"/>
              </a:solidFill>
              <a:latin typeface="Calibri"/>
              <a:ea typeface="Calibri"/>
              <a:cs typeface="Calibri"/>
              <a:sym typeface="Calibri"/>
            </a:endParaRPr>
          </a:p>
          <a:p>
            <a:pPr marL="0" marR="0" lvl="0" indent="0" algn="just" rtl="0">
              <a:lnSpc>
                <a:spcPct val="100000"/>
              </a:lnSpc>
              <a:spcBef>
                <a:spcPts val="0"/>
              </a:spcBef>
              <a:spcAft>
                <a:spcPts val="0"/>
              </a:spcAft>
              <a:buClr>
                <a:srgbClr val="000000"/>
              </a:buClr>
              <a:buSzPts val="2100"/>
              <a:buFont typeface="Arial"/>
              <a:buNone/>
            </a:pPr>
            <a:r>
              <a:rPr lang="pt-BR" sz="2700" dirty="0">
                <a:solidFill>
                  <a:schemeClr val="accent1"/>
                </a:solidFill>
                <a:latin typeface="Calibri"/>
                <a:ea typeface="Calibri"/>
                <a:cs typeface="Calibri"/>
                <a:sym typeface="Calibri"/>
              </a:rPr>
              <a:t>- Motivo da enganação / início do conflito</a:t>
            </a:r>
          </a:p>
          <a:p>
            <a:pPr marL="0" marR="0" lvl="0" indent="0" algn="just" rtl="0">
              <a:lnSpc>
                <a:spcPct val="100000"/>
              </a:lnSpc>
              <a:spcBef>
                <a:spcPts val="0"/>
              </a:spcBef>
              <a:spcAft>
                <a:spcPts val="0"/>
              </a:spcAft>
              <a:buClr>
                <a:srgbClr val="000000"/>
              </a:buClr>
              <a:buSzPts val="2100"/>
              <a:buFont typeface="Arial"/>
              <a:buNone/>
            </a:pPr>
            <a:r>
              <a:rPr lang="pt-BR" sz="2700" b="0" i="0" u="none" strike="noStrike" cap="none" dirty="0">
                <a:solidFill>
                  <a:schemeClr val="accent1"/>
                </a:solidFill>
                <a:latin typeface="Calibri"/>
                <a:ea typeface="Calibri"/>
                <a:cs typeface="Calibri"/>
                <a:sym typeface="Calibri"/>
              </a:rPr>
              <a:t>- Os conflitos são resolvidos pela astúcia, pela artimanha e não pela magia, encantamento</a:t>
            </a:r>
            <a:endParaRPr lang="pt-BR" sz="2700" dirty="0">
              <a:solidFill>
                <a:schemeClr val="accent1"/>
              </a:solidFill>
              <a:latin typeface="Calibri"/>
              <a:ea typeface="Calibri"/>
              <a:cs typeface="Calibri"/>
              <a:sym typeface="Calibri"/>
            </a:endParaRPr>
          </a:p>
          <a:p>
            <a:pPr marL="0" marR="0" lvl="0" indent="0" algn="just" rtl="0">
              <a:lnSpc>
                <a:spcPct val="100000"/>
              </a:lnSpc>
              <a:spcBef>
                <a:spcPts val="0"/>
              </a:spcBef>
              <a:spcAft>
                <a:spcPts val="0"/>
              </a:spcAft>
              <a:buClr>
                <a:srgbClr val="000000"/>
              </a:buClr>
              <a:buSzPts val="2100"/>
              <a:buFont typeface="Arial"/>
              <a:buNone/>
            </a:pPr>
            <a:r>
              <a:rPr lang="pt-BR" sz="2700" b="0" i="0" u="none" strike="noStrike" cap="none" dirty="0">
                <a:solidFill>
                  <a:schemeClr val="accent1"/>
                </a:solidFill>
                <a:latin typeface="Calibri"/>
                <a:ea typeface="Calibri"/>
                <a:cs typeface="Calibri"/>
                <a:sym typeface="Calibri"/>
              </a:rPr>
              <a:t>- Apresentação dos personagens, linguagem popular - uso de palavras informal, mais divertido (engraçado), mais próxima do oral</a:t>
            </a:r>
          </a:p>
          <a:p>
            <a:pPr marL="0" marR="0" lvl="0" indent="0" algn="just" rtl="0">
              <a:lnSpc>
                <a:spcPct val="100000"/>
              </a:lnSpc>
              <a:spcBef>
                <a:spcPts val="0"/>
              </a:spcBef>
              <a:spcAft>
                <a:spcPts val="0"/>
              </a:spcAft>
              <a:buClr>
                <a:srgbClr val="000000"/>
              </a:buClr>
              <a:buSzPts val="2100"/>
              <a:buFont typeface="Arial"/>
              <a:buNone/>
            </a:pPr>
            <a:r>
              <a:rPr lang="pt-BR" sz="2700" dirty="0">
                <a:solidFill>
                  <a:schemeClr val="accent1"/>
                </a:solidFill>
                <a:latin typeface="Calibri"/>
                <a:ea typeface="Calibri"/>
                <a:cs typeface="Calibri"/>
                <a:sym typeface="Calibri"/>
              </a:rPr>
              <a:t>- </a:t>
            </a:r>
            <a:r>
              <a:rPr lang="pt-BR" sz="2700" b="0" i="0" u="none" strike="noStrike" cap="none" dirty="0">
                <a:solidFill>
                  <a:schemeClr val="accent1"/>
                </a:solidFill>
                <a:latin typeface="Calibri"/>
                <a:ea typeface="Calibri"/>
                <a:cs typeface="Calibri"/>
                <a:sym typeface="Calibri"/>
              </a:rPr>
              <a:t>Ambientação – em geral, </a:t>
            </a:r>
            <a:r>
              <a:rPr lang="pt-BR" sz="2700" dirty="0">
                <a:solidFill>
                  <a:schemeClr val="accent1"/>
                </a:solidFill>
                <a:latin typeface="Calibri"/>
                <a:ea typeface="Calibri"/>
                <a:cs typeface="Calibri"/>
                <a:sym typeface="Calibri"/>
              </a:rPr>
              <a:t>em zona rural – fazendas, vendas, casas na estrada</a:t>
            </a:r>
            <a:endParaRPr sz="2700" b="0" i="0" u="none" strike="noStrike" cap="none" dirty="0">
              <a:solidFill>
                <a:schemeClr val="accent1"/>
              </a:solidFill>
              <a:latin typeface="Calibri"/>
              <a:ea typeface="Calibri"/>
              <a:cs typeface="Calibri"/>
              <a:sym typeface="Calibri"/>
            </a:endParaRPr>
          </a:p>
          <a:p>
            <a:pPr marL="0" marR="0" lvl="0" indent="0" algn="just" rtl="0">
              <a:lnSpc>
                <a:spcPct val="100000"/>
              </a:lnSpc>
              <a:spcBef>
                <a:spcPts val="0"/>
              </a:spcBef>
              <a:spcAft>
                <a:spcPts val="0"/>
              </a:spcAft>
              <a:buClr>
                <a:srgbClr val="000000"/>
              </a:buClr>
              <a:buSzPts val="2100"/>
              <a:buFont typeface="Arial"/>
              <a:buNone/>
            </a:pPr>
            <a:endParaRPr sz="2500" b="0" i="0" u="none" strike="noStrike" cap="none" dirty="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5026751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9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493">
          <a:extLst>
            <a:ext uri="{FF2B5EF4-FFF2-40B4-BE49-F238E27FC236}">
              <a16:creationId xmlns:a16="http://schemas.microsoft.com/office/drawing/2014/main" id="{9B1E32A7-C363-6F9D-A813-401C0B5113FF}"/>
            </a:ext>
          </a:extLst>
        </p:cNvPr>
        <p:cNvGrpSpPr/>
        <p:nvPr/>
      </p:nvGrpSpPr>
      <p:grpSpPr>
        <a:xfrm>
          <a:off x="0" y="0"/>
          <a:ext cx="0" cy="0"/>
          <a:chOff x="0" y="0"/>
          <a:chExt cx="0" cy="0"/>
        </a:xfrm>
      </p:grpSpPr>
      <p:sp>
        <p:nvSpPr>
          <p:cNvPr id="494" name="Google Shape;494;g3ce26e99c49_0_828">
            <a:extLst>
              <a:ext uri="{FF2B5EF4-FFF2-40B4-BE49-F238E27FC236}">
                <a16:creationId xmlns:a16="http://schemas.microsoft.com/office/drawing/2014/main" id="{7E8C5453-4C5E-8A07-C24C-D8FDD7F72576}"/>
              </a:ext>
            </a:extLst>
          </p:cNvPr>
          <p:cNvSpPr txBox="1"/>
          <p:nvPr/>
        </p:nvSpPr>
        <p:spPr>
          <a:xfrm>
            <a:off x="21425" y="-83225"/>
            <a:ext cx="12036300" cy="1310400"/>
          </a:xfrm>
          <a:prstGeom prst="rect">
            <a:avLst/>
          </a:prstGeom>
          <a:noFill/>
          <a:ln>
            <a:noFill/>
          </a:ln>
        </p:spPr>
        <p:txBody>
          <a:bodyPr spcFirstLastPara="1" wrap="square" lIns="91425" tIns="45700" rIns="91425" bIns="45700" anchor="t" anchorCtr="0">
            <a:noAutofit/>
          </a:bodyPr>
          <a:lstStyle/>
          <a:p>
            <a:pPr marL="0" marR="0" lvl="0" indent="0" algn="just" rtl="0">
              <a:lnSpc>
                <a:spcPct val="115000"/>
              </a:lnSpc>
              <a:spcBef>
                <a:spcPts val="0"/>
              </a:spcBef>
              <a:spcAft>
                <a:spcPts val="0"/>
              </a:spcAft>
              <a:buClr>
                <a:srgbClr val="000000"/>
              </a:buClr>
              <a:buSzPts val="2800"/>
              <a:buFont typeface="Arial"/>
              <a:buNone/>
            </a:pPr>
            <a:r>
              <a:rPr lang="en-US" sz="3100" b="1" i="0" u="none" strike="noStrike" cap="none">
                <a:solidFill>
                  <a:srgbClr val="007E79"/>
                </a:solidFill>
                <a:latin typeface="Calibri"/>
                <a:ea typeface="Calibri"/>
                <a:cs typeface="Calibri"/>
                <a:sym typeface="Calibri"/>
              </a:rPr>
              <a:t>Apresentação da análise dos grupos e reflexão coletiva:</a:t>
            </a:r>
            <a:endParaRPr sz="3100" b="1" i="0" u="none" strike="noStrike" cap="none">
              <a:solidFill>
                <a:srgbClr val="007E79"/>
              </a:solidFill>
              <a:latin typeface="Calibri"/>
              <a:ea typeface="Calibri"/>
              <a:cs typeface="Calibri"/>
              <a:sym typeface="Calibri"/>
            </a:endParaRPr>
          </a:p>
        </p:txBody>
      </p:sp>
      <p:sp>
        <p:nvSpPr>
          <p:cNvPr id="495" name="Google Shape;495;g3ce26e99c49_0_828">
            <a:extLst>
              <a:ext uri="{FF2B5EF4-FFF2-40B4-BE49-F238E27FC236}">
                <a16:creationId xmlns:a16="http://schemas.microsoft.com/office/drawing/2014/main" id="{C8530CDE-C1BC-82F1-742F-070C50A0643C}"/>
              </a:ext>
            </a:extLst>
          </p:cNvPr>
          <p:cNvSpPr txBox="1"/>
          <p:nvPr/>
        </p:nvSpPr>
        <p:spPr>
          <a:xfrm>
            <a:off x="184200" y="1227172"/>
            <a:ext cx="11823600" cy="5139838"/>
          </a:xfrm>
          <a:prstGeom prst="rect">
            <a:avLst/>
          </a:prstGeom>
          <a:noFill/>
          <a:ln>
            <a:noFill/>
          </a:ln>
        </p:spPr>
        <p:txBody>
          <a:bodyPr spcFirstLastPara="1" wrap="square" lIns="91425" tIns="91425" rIns="91425" bIns="91425" anchor="t" anchorCtr="0">
            <a:spAutoFit/>
          </a:bodyPr>
          <a:lstStyle/>
          <a:p>
            <a:pPr marL="0" marR="0" lvl="0" indent="0" algn="just" rtl="0">
              <a:lnSpc>
                <a:spcPct val="100000"/>
              </a:lnSpc>
              <a:spcBef>
                <a:spcPts val="0"/>
              </a:spcBef>
              <a:spcAft>
                <a:spcPts val="0"/>
              </a:spcAft>
              <a:buClr>
                <a:srgbClr val="000000"/>
              </a:buClr>
              <a:buSzPts val="2100"/>
              <a:buFont typeface="Arial"/>
              <a:buNone/>
            </a:pPr>
            <a:r>
              <a:rPr lang="en-US" sz="2700" b="0" i="0" u="none" strike="noStrike" cap="none" dirty="0" err="1">
                <a:solidFill>
                  <a:schemeClr val="dk1"/>
                </a:solidFill>
                <a:highlight>
                  <a:srgbClr val="FFFF00"/>
                </a:highlight>
                <a:latin typeface="Calibri"/>
                <a:ea typeface="Calibri"/>
                <a:cs typeface="Calibri"/>
                <a:sym typeface="Calibri"/>
              </a:rPr>
              <a:t>Registros</a:t>
            </a:r>
            <a:r>
              <a:rPr lang="en-US" sz="2700" b="0" i="0" u="none" strike="noStrike" cap="none" dirty="0">
                <a:solidFill>
                  <a:schemeClr val="dk1"/>
                </a:solidFill>
                <a:highlight>
                  <a:srgbClr val="FFFF00"/>
                </a:highlight>
                <a:latin typeface="Calibri"/>
                <a:ea typeface="Calibri"/>
                <a:cs typeface="Calibri"/>
                <a:sym typeface="Calibri"/>
              </a:rPr>
              <a:t>:</a:t>
            </a:r>
            <a:endParaRPr lang="en-US" sz="2700" dirty="0">
              <a:solidFill>
                <a:schemeClr val="dk1"/>
              </a:solidFill>
              <a:highlight>
                <a:srgbClr val="FFFF00"/>
              </a:highlight>
              <a:latin typeface="Calibri"/>
              <a:ea typeface="Calibri"/>
              <a:cs typeface="Calibri"/>
              <a:sym typeface="Calibri"/>
            </a:endParaRPr>
          </a:p>
          <a:p>
            <a:pPr marL="0" marR="0" lvl="0" indent="0" algn="just" rtl="0">
              <a:lnSpc>
                <a:spcPct val="100000"/>
              </a:lnSpc>
              <a:spcBef>
                <a:spcPts val="0"/>
              </a:spcBef>
              <a:spcAft>
                <a:spcPts val="0"/>
              </a:spcAft>
              <a:buClr>
                <a:srgbClr val="000000"/>
              </a:buClr>
              <a:buSzPts val="2100"/>
              <a:buFont typeface="Arial"/>
              <a:buNone/>
            </a:pPr>
            <a:r>
              <a:rPr lang="pt-BR" sz="2700" b="0" i="0" u="none" strike="noStrike" cap="none" dirty="0">
                <a:solidFill>
                  <a:schemeClr val="accent1"/>
                </a:solidFill>
                <a:latin typeface="Calibri"/>
                <a:ea typeface="Calibri"/>
                <a:cs typeface="Calibri"/>
                <a:sym typeface="Calibri"/>
              </a:rPr>
              <a:t>Aprendizagens a partir da leitura</a:t>
            </a:r>
          </a:p>
          <a:p>
            <a:pPr marL="0" marR="0" lvl="0" indent="0" algn="just" rtl="0">
              <a:lnSpc>
                <a:spcPct val="100000"/>
              </a:lnSpc>
              <a:spcBef>
                <a:spcPts val="0"/>
              </a:spcBef>
              <a:spcAft>
                <a:spcPts val="0"/>
              </a:spcAft>
              <a:buClr>
                <a:srgbClr val="000000"/>
              </a:buClr>
              <a:buSzPts val="2100"/>
              <a:buFont typeface="Arial"/>
              <a:buNone/>
            </a:pPr>
            <a:endParaRPr lang="pt-BR" sz="2700" dirty="0">
              <a:solidFill>
                <a:schemeClr val="accent1"/>
              </a:solidFill>
              <a:latin typeface="Calibri"/>
              <a:ea typeface="Calibri"/>
              <a:cs typeface="Calibri"/>
              <a:sym typeface="Calibri"/>
            </a:endParaRPr>
          </a:p>
          <a:p>
            <a:pPr marL="457200" marR="0" lvl="0" indent="-457200" algn="just" rtl="0">
              <a:lnSpc>
                <a:spcPct val="100000"/>
              </a:lnSpc>
              <a:spcBef>
                <a:spcPts val="0"/>
              </a:spcBef>
              <a:spcAft>
                <a:spcPts val="0"/>
              </a:spcAft>
              <a:buClr>
                <a:srgbClr val="000000"/>
              </a:buClr>
              <a:buSzPts val="2100"/>
              <a:buFontTx/>
              <a:buChar char="-"/>
            </a:pPr>
            <a:r>
              <a:rPr lang="pt-BR" sz="2700" b="0" i="0" u="none" strike="noStrike" cap="none" dirty="0">
                <a:solidFill>
                  <a:schemeClr val="accent1"/>
                </a:solidFill>
                <a:latin typeface="Calibri"/>
                <a:ea typeface="Calibri"/>
                <a:cs typeface="Calibri"/>
                <a:sym typeface="Calibri"/>
              </a:rPr>
              <a:t>Ter fôlego para ler textos mais extensos</a:t>
            </a:r>
          </a:p>
          <a:p>
            <a:pPr marL="457200" marR="0" lvl="0" indent="-457200" algn="just" rtl="0">
              <a:lnSpc>
                <a:spcPct val="100000"/>
              </a:lnSpc>
              <a:spcBef>
                <a:spcPts val="0"/>
              </a:spcBef>
              <a:spcAft>
                <a:spcPts val="0"/>
              </a:spcAft>
              <a:buClr>
                <a:srgbClr val="000000"/>
              </a:buClr>
              <a:buSzPts val="2100"/>
              <a:buFontTx/>
              <a:buChar char="-"/>
            </a:pPr>
            <a:r>
              <a:rPr lang="pt-BR" sz="2700" dirty="0">
                <a:solidFill>
                  <a:schemeClr val="accent1"/>
                </a:solidFill>
                <a:latin typeface="Calibri"/>
                <a:ea typeface="Calibri"/>
                <a:cs typeface="Calibri"/>
                <a:sym typeface="Calibri"/>
              </a:rPr>
              <a:t>Ampliação de repertório dos contos de Pedro Malasartes</a:t>
            </a:r>
          </a:p>
          <a:p>
            <a:pPr marL="457200" marR="0" lvl="0" indent="-457200" algn="just" rtl="0">
              <a:lnSpc>
                <a:spcPct val="100000"/>
              </a:lnSpc>
              <a:spcBef>
                <a:spcPts val="0"/>
              </a:spcBef>
              <a:spcAft>
                <a:spcPts val="0"/>
              </a:spcAft>
              <a:buClr>
                <a:srgbClr val="000000"/>
              </a:buClr>
              <a:buSzPts val="2100"/>
              <a:buFontTx/>
              <a:buChar char="-"/>
            </a:pPr>
            <a:r>
              <a:rPr lang="pt-BR" sz="2700" b="0" i="0" u="none" strike="noStrike" cap="none" dirty="0">
                <a:solidFill>
                  <a:schemeClr val="accent1"/>
                </a:solidFill>
                <a:latin typeface="Calibri"/>
                <a:ea typeface="Calibri"/>
                <a:cs typeface="Calibri"/>
                <a:sym typeface="Calibri"/>
              </a:rPr>
              <a:t>Aprop</a:t>
            </a:r>
            <a:r>
              <a:rPr lang="pt-BR" sz="2700" dirty="0">
                <a:solidFill>
                  <a:schemeClr val="accent1"/>
                </a:solidFill>
                <a:latin typeface="Calibri"/>
                <a:ea typeface="Calibri"/>
                <a:cs typeface="Calibri"/>
                <a:sym typeface="Calibri"/>
              </a:rPr>
              <a:t>riação das características dos contos de artimanha. </a:t>
            </a:r>
          </a:p>
          <a:p>
            <a:pPr marL="457200" marR="0" lvl="0" indent="-457200" algn="just" rtl="0">
              <a:lnSpc>
                <a:spcPct val="100000"/>
              </a:lnSpc>
              <a:spcBef>
                <a:spcPts val="0"/>
              </a:spcBef>
              <a:spcAft>
                <a:spcPts val="0"/>
              </a:spcAft>
              <a:buClr>
                <a:srgbClr val="000000"/>
              </a:buClr>
              <a:buSzPts val="2100"/>
              <a:buFontTx/>
              <a:buChar char="-"/>
            </a:pPr>
            <a:r>
              <a:rPr lang="pt-BR" sz="2700" b="0" i="0" u="none" strike="noStrike" cap="none" dirty="0">
                <a:solidFill>
                  <a:schemeClr val="accent1"/>
                </a:solidFill>
                <a:latin typeface="Calibri"/>
                <a:ea typeface="Calibri"/>
                <a:cs typeface="Calibri"/>
                <a:sym typeface="Calibri"/>
              </a:rPr>
              <a:t>Comparar os contos a partir das características</a:t>
            </a:r>
          </a:p>
          <a:p>
            <a:pPr marL="457200" marR="0" lvl="0" indent="-457200" algn="just" rtl="0">
              <a:lnSpc>
                <a:spcPct val="100000"/>
              </a:lnSpc>
              <a:spcBef>
                <a:spcPts val="0"/>
              </a:spcBef>
              <a:spcAft>
                <a:spcPts val="0"/>
              </a:spcAft>
              <a:buClr>
                <a:srgbClr val="000000"/>
              </a:buClr>
              <a:buSzPts val="2100"/>
              <a:buFontTx/>
              <a:buChar char="-"/>
            </a:pPr>
            <a:r>
              <a:rPr lang="pt-BR" sz="2700" dirty="0">
                <a:solidFill>
                  <a:schemeClr val="accent1"/>
                </a:solidFill>
                <a:latin typeface="Calibri"/>
                <a:ea typeface="Calibri"/>
                <a:cs typeface="Calibri"/>
                <a:sym typeface="Calibri"/>
              </a:rPr>
              <a:t>Apreciação estética, comentário das impressões apoiado no texto</a:t>
            </a:r>
          </a:p>
          <a:p>
            <a:pPr marL="457200" marR="0" lvl="0" indent="-457200" algn="just" rtl="0">
              <a:lnSpc>
                <a:spcPct val="100000"/>
              </a:lnSpc>
              <a:spcBef>
                <a:spcPts val="0"/>
              </a:spcBef>
              <a:spcAft>
                <a:spcPts val="0"/>
              </a:spcAft>
              <a:buClr>
                <a:srgbClr val="000000"/>
              </a:buClr>
              <a:buSzPts val="2100"/>
              <a:buFontTx/>
              <a:buChar char="-"/>
            </a:pPr>
            <a:r>
              <a:rPr lang="pt-BR" sz="2700" b="0" i="0" u="none" strike="noStrike" cap="none" dirty="0">
                <a:solidFill>
                  <a:schemeClr val="accent1"/>
                </a:solidFill>
                <a:latin typeface="Calibri"/>
                <a:ea typeface="Calibri"/>
                <a:cs typeface="Calibri"/>
                <a:sym typeface="Calibri"/>
              </a:rPr>
              <a:t>Características do Pedro Malasartes</a:t>
            </a:r>
          </a:p>
          <a:p>
            <a:pPr marL="457200" marR="0" lvl="0" indent="-457200" algn="just" rtl="0">
              <a:lnSpc>
                <a:spcPct val="100000"/>
              </a:lnSpc>
              <a:spcBef>
                <a:spcPts val="0"/>
              </a:spcBef>
              <a:spcAft>
                <a:spcPts val="0"/>
              </a:spcAft>
              <a:buClr>
                <a:srgbClr val="000000"/>
              </a:buClr>
              <a:buSzPts val="2100"/>
              <a:buFontTx/>
              <a:buChar char="-"/>
            </a:pPr>
            <a:r>
              <a:rPr lang="pt-BR" sz="2700" b="0" i="0" u="none" strike="noStrike" cap="none" dirty="0">
                <a:solidFill>
                  <a:schemeClr val="accent1"/>
                </a:solidFill>
                <a:latin typeface="Calibri"/>
                <a:ea typeface="Calibri"/>
                <a:cs typeface="Calibri"/>
                <a:sym typeface="Calibri"/>
              </a:rPr>
              <a:t>Refletir sobre o uso da linguagem literária (mais informal)</a:t>
            </a:r>
          </a:p>
          <a:p>
            <a:pPr marL="457200" marR="0" lvl="0" indent="-457200" algn="just" rtl="0">
              <a:lnSpc>
                <a:spcPct val="100000"/>
              </a:lnSpc>
              <a:spcBef>
                <a:spcPts val="0"/>
              </a:spcBef>
              <a:spcAft>
                <a:spcPts val="0"/>
              </a:spcAft>
              <a:buClr>
                <a:srgbClr val="000000"/>
              </a:buClr>
              <a:buSzPts val="2100"/>
              <a:buFontTx/>
              <a:buChar char="-"/>
            </a:pPr>
            <a:endParaRPr sz="2700" b="0" i="0" u="none" strike="noStrike" cap="none" dirty="0">
              <a:solidFill>
                <a:schemeClr val="accent1"/>
              </a:solidFill>
              <a:latin typeface="Calibri"/>
              <a:ea typeface="Calibri"/>
              <a:cs typeface="Calibri"/>
              <a:sym typeface="Calibri"/>
            </a:endParaRPr>
          </a:p>
          <a:p>
            <a:pPr marL="0" marR="0" lvl="0" indent="0" algn="just" rtl="0">
              <a:lnSpc>
                <a:spcPct val="100000"/>
              </a:lnSpc>
              <a:spcBef>
                <a:spcPts val="0"/>
              </a:spcBef>
              <a:spcAft>
                <a:spcPts val="0"/>
              </a:spcAft>
              <a:buClr>
                <a:srgbClr val="000000"/>
              </a:buClr>
              <a:buSzPts val="2100"/>
              <a:buFont typeface="Arial"/>
              <a:buNone/>
            </a:pPr>
            <a:endParaRPr sz="2500" b="0" i="0" u="none" strike="noStrike" cap="none" dirty="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1229236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9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499"/>
        <p:cNvGrpSpPr/>
        <p:nvPr/>
      </p:nvGrpSpPr>
      <p:grpSpPr>
        <a:xfrm>
          <a:off x="0" y="0"/>
          <a:ext cx="0" cy="0"/>
          <a:chOff x="0" y="0"/>
          <a:chExt cx="0" cy="0"/>
        </a:xfrm>
      </p:grpSpPr>
      <p:sp>
        <p:nvSpPr>
          <p:cNvPr id="500" name="Google Shape;500;g3ce26e99c49_0_833"/>
          <p:cNvSpPr txBox="1"/>
          <p:nvPr/>
        </p:nvSpPr>
        <p:spPr>
          <a:xfrm>
            <a:off x="21425" y="-83225"/>
            <a:ext cx="12036300" cy="1310400"/>
          </a:xfrm>
          <a:prstGeom prst="rect">
            <a:avLst/>
          </a:prstGeom>
          <a:noFill/>
          <a:ln>
            <a:noFill/>
          </a:ln>
        </p:spPr>
        <p:txBody>
          <a:bodyPr spcFirstLastPara="1" wrap="square" lIns="91425" tIns="45700" rIns="91425" bIns="45700" anchor="t" anchorCtr="0">
            <a:noAutofit/>
          </a:bodyPr>
          <a:lstStyle/>
          <a:p>
            <a:pPr marL="0" marR="0" lvl="0" indent="0" algn="just" rtl="0">
              <a:lnSpc>
                <a:spcPct val="115000"/>
              </a:lnSpc>
              <a:spcBef>
                <a:spcPts val="0"/>
              </a:spcBef>
              <a:spcAft>
                <a:spcPts val="0"/>
              </a:spcAft>
              <a:buClr>
                <a:srgbClr val="000000"/>
              </a:buClr>
              <a:buSzPts val="2800"/>
              <a:buFont typeface="Arial"/>
              <a:buNone/>
            </a:pPr>
            <a:r>
              <a:rPr lang="en-US" sz="3100" b="1" i="0" u="none" strike="noStrike" cap="none">
                <a:solidFill>
                  <a:srgbClr val="007E79"/>
                </a:solidFill>
                <a:latin typeface="Calibri"/>
                <a:ea typeface="Calibri"/>
                <a:cs typeface="Calibri"/>
                <a:sym typeface="Calibri"/>
              </a:rPr>
              <a:t>Apresentação da análise dos grupos e reflexão coletiva:</a:t>
            </a:r>
            <a:endParaRPr sz="3100" b="1" i="0" u="none" strike="noStrike" cap="none">
              <a:solidFill>
                <a:srgbClr val="007E79"/>
              </a:solidFill>
              <a:latin typeface="Calibri"/>
              <a:ea typeface="Calibri"/>
              <a:cs typeface="Calibri"/>
              <a:sym typeface="Calibri"/>
            </a:endParaRPr>
          </a:p>
        </p:txBody>
      </p:sp>
      <p:sp>
        <p:nvSpPr>
          <p:cNvPr id="501" name="Google Shape;501;g3ce26e99c49_0_833"/>
          <p:cNvSpPr txBox="1"/>
          <p:nvPr/>
        </p:nvSpPr>
        <p:spPr>
          <a:xfrm>
            <a:off x="184200" y="1227172"/>
            <a:ext cx="11823600" cy="1816200"/>
          </a:xfrm>
          <a:prstGeom prst="rect">
            <a:avLst/>
          </a:prstGeom>
          <a:noFill/>
          <a:ln>
            <a:noFill/>
          </a:ln>
        </p:spPr>
        <p:txBody>
          <a:bodyPr spcFirstLastPara="1" wrap="square" lIns="91425" tIns="91425" rIns="91425" bIns="91425" anchor="t" anchorCtr="0">
            <a:spAutoFit/>
          </a:bodyPr>
          <a:lstStyle/>
          <a:p>
            <a:pPr marL="0" marR="0" lvl="0" indent="0" algn="just" rtl="0">
              <a:lnSpc>
                <a:spcPct val="100000"/>
              </a:lnSpc>
              <a:spcBef>
                <a:spcPts val="0"/>
              </a:spcBef>
              <a:spcAft>
                <a:spcPts val="0"/>
              </a:spcAft>
              <a:buClr>
                <a:srgbClr val="000000"/>
              </a:buClr>
              <a:buSzPts val="2100"/>
              <a:buFont typeface="Arial"/>
              <a:buNone/>
            </a:pPr>
            <a:endParaRPr sz="2700" b="0" i="0" u="none" strike="noStrike" cap="none">
              <a:solidFill>
                <a:schemeClr val="dk1"/>
              </a:solidFill>
              <a:highlight>
                <a:srgbClr val="FFFF00"/>
              </a:highlight>
              <a:latin typeface="Calibri"/>
              <a:ea typeface="Calibri"/>
              <a:cs typeface="Calibri"/>
              <a:sym typeface="Calibri"/>
            </a:endParaRPr>
          </a:p>
          <a:p>
            <a:pPr marL="0" marR="0" lvl="0" indent="0" algn="just" rtl="0">
              <a:lnSpc>
                <a:spcPct val="100000"/>
              </a:lnSpc>
              <a:spcBef>
                <a:spcPts val="0"/>
              </a:spcBef>
              <a:spcAft>
                <a:spcPts val="0"/>
              </a:spcAft>
              <a:buClr>
                <a:srgbClr val="000000"/>
              </a:buClr>
              <a:buSzPts val="2100"/>
              <a:buFont typeface="Arial"/>
              <a:buNone/>
            </a:pPr>
            <a:endParaRPr sz="2700" b="0" i="0" u="none" strike="noStrike" cap="none">
              <a:solidFill>
                <a:schemeClr val="dk1"/>
              </a:solidFill>
              <a:latin typeface="Calibri"/>
              <a:ea typeface="Calibri"/>
              <a:cs typeface="Calibri"/>
              <a:sym typeface="Calibri"/>
            </a:endParaRPr>
          </a:p>
          <a:p>
            <a:pPr marL="0" marR="0" lvl="0" indent="0" algn="just" rtl="0">
              <a:lnSpc>
                <a:spcPct val="100000"/>
              </a:lnSpc>
              <a:spcBef>
                <a:spcPts val="0"/>
              </a:spcBef>
              <a:spcAft>
                <a:spcPts val="0"/>
              </a:spcAft>
              <a:buClr>
                <a:srgbClr val="000000"/>
              </a:buClr>
              <a:buSzPts val="2100"/>
              <a:buFont typeface="Arial"/>
              <a:buNone/>
            </a:pPr>
            <a:endParaRPr sz="2700" b="0" i="0" u="none" strike="noStrike" cap="none">
              <a:solidFill>
                <a:schemeClr val="dk1"/>
              </a:solidFill>
              <a:latin typeface="Calibri"/>
              <a:ea typeface="Calibri"/>
              <a:cs typeface="Calibri"/>
              <a:sym typeface="Calibri"/>
            </a:endParaRPr>
          </a:p>
          <a:p>
            <a:pPr marL="0" marR="0" lvl="0" indent="0" algn="just" rtl="0">
              <a:lnSpc>
                <a:spcPct val="100000"/>
              </a:lnSpc>
              <a:spcBef>
                <a:spcPts val="0"/>
              </a:spcBef>
              <a:spcAft>
                <a:spcPts val="0"/>
              </a:spcAft>
              <a:buClr>
                <a:srgbClr val="000000"/>
              </a:buClr>
              <a:buSzPts val="2100"/>
              <a:buFont typeface="Arial"/>
              <a:buNone/>
            </a:pPr>
            <a:endParaRPr sz="2500" b="0" i="0" u="none" strike="noStrike" cap="none">
              <a:solidFill>
                <a:schemeClr val="dk1"/>
              </a:solidFill>
              <a:latin typeface="Calibri"/>
              <a:ea typeface="Calibri"/>
              <a:cs typeface="Calibri"/>
              <a:sym typeface="Calibri"/>
            </a:endParaRPr>
          </a:p>
        </p:txBody>
      </p:sp>
      <p:pic>
        <p:nvPicPr>
          <p:cNvPr id="502" name="Google Shape;502;g3ce26e99c49_0_833"/>
          <p:cNvPicPr preferRelativeResize="0"/>
          <p:nvPr/>
        </p:nvPicPr>
        <p:blipFill rotWithShape="1">
          <a:blip r:embed="rId3">
            <a:alphaModFix/>
          </a:blip>
          <a:srcRect/>
          <a:stretch/>
        </p:blipFill>
        <p:spPr>
          <a:xfrm>
            <a:off x="152400" y="579753"/>
            <a:ext cx="10511725" cy="5416750"/>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0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506"/>
        <p:cNvGrpSpPr/>
        <p:nvPr/>
      </p:nvGrpSpPr>
      <p:grpSpPr>
        <a:xfrm>
          <a:off x="0" y="0"/>
          <a:ext cx="0" cy="0"/>
          <a:chOff x="0" y="0"/>
          <a:chExt cx="0" cy="0"/>
        </a:xfrm>
      </p:grpSpPr>
      <p:sp>
        <p:nvSpPr>
          <p:cNvPr id="507" name="Google Shape;507;g3ce26e99c49_0_840"/>
          <p:cNvSpPr txBox="1"/>
          <p:nvPr/>
        </p:nvSpPr>
        <p:spPr>
          <a:xfrm>
            <a:off x="21425" y="-83225"/>
            <a:ext cx="12036300" cy="1310400"/>
          </a:xfrm>
          <a:prstGeom prst="rect">
            <a:avLst/>
          </a:prstGeom>
          <a:noFill/>
          <a:ln>
            <a:noFill/>
          </a:ln>
        </p:spPr>
        <p:txBody>
          <a:bodyPr spcFirstLastPara="1" wrap="square" lIns="91425" tIns="45700" rIns="91425" bIns="45700" anchor="t" anchorCtr="0">
            <a:noAutofit/>
          </a:bodyPr>
          <a:lstStyle/>
          <a:p>
            <a:pPr marL="0" marR="0" lvl="0" indent="0" algn="just" rtl="0">
              <a:lnSpc>
                <a:spcPct val="115000"/>
              </a:lnSpc>
              <a:spcBef>
                <a:spcPts val="0"/>
              </a:spcBef>
              <a:spcAft>
                <a:spcPts val="0"/>
              </a:spcAft>
              <a:buClr>
                <a:srgbClr val="000000"/>
              </a:buClr>
              <a:buSzPts val="2800"/>
              <a:buFont typeface="Arial"/>
              <a:buNone/>
            </a:pPr>
            <a:r>
              <a:rPr lang="en-US" sz="3100" b="1" i="0" u="none" strike="noStrike" cap="none">
                <a:solidFill>
                  <a:srgbClr val="007E79"/>
                </a:solidFill>
                <a:latin typeface="Calibri"/>
                <a:ea typeface="Calibri"/>
                <a:cs typeface="Calibri"/>
                <a:sym typeface="Calibri"/>
              </a:rPr>
              <a:t>1. Constituição do gênero: o que define um conto de artimanha?</a:t>
            </a:r>
            <a:endParaRPr sz="3100" b="1" i="0" u="none" strike="noStrike" cap="none">
              <a:solidFill>
                <a:srgbClr val="007E79"/>
              </a:solidFill>
              <a:latin typeface="Calibri"/>
              <a:ea typeface="Calibri"/>
              <a:cs typeface="Calibri"/>
              <a:sym typeface="Calibri"/>
            </a:endParaRPr>
          </a:p>
        </p:txBody>
      </p:sp>
      <p:sp>
        <p:nvSpPr>
          <p:cNvPr id="508" name="Google Shape;508;g3ce26e99c49_0_840"/>
          <p:cNvSpPr txBox="1"/>
          <p:nvPr/>
        </p:nvSpPr>
        <p:spPr>
          <a:xfrm>
            <a:off x="184200" y="759119"/>
            <a:ext cx="11823600" cy="7634700"/>
          </a:xfrm>
          <a:prstGeom prst="rect">
            <a:avLst/>
          </a:prstGeom>
          <a:noFill/>
          <a:ln>
            <a:noFill/>
          </a:ln>
        </p:spPr>
        <p:txBody>
          <a:bodyPr spcFirstLastPara="1" wrap="square" lIns="91425" tIns="91425" rIns="91425" bIns="91425" anchor="t" anchorCtr="0">
            <a:spAutoFit/>
          </a:bodyPr>
          <a:lstStyle/>
          <a:p>
            <a:pPr marL="0" marR="0" lvl="0" indent="0" algn="just" rtl="0">
              <a:lnSpc>
                <a:spcPct val="100000"/>
              </a:lnSpc>
              <a:spcBef>
                <a:spcPts val="0"/>
              </a:spcBef>
              <a:spcAft>
                <a:spcPts val="0"/>
              </a:spcAft>
              <a:buClr>
                <a:srgbClr val="000000"/>
              </a:buClr>
              <a:buSzPts val="2100"/>
              <a:buFont typeface="Arial"/>
              <a:buNone/>
            </a:pPr>
            <a:r>
              <a:rPr lang="en-US" sz="2700" b="0" i="0" u="none" strike="noStrike" cap="none">
                <a:solidFill>
                  <a:schemeClr val="dk1"/>
                </a:solidFill>
                <a:latin typeface="Calibri"/>
                <a:ea typeface="Calibri"/>
                <a:cs typeface="Calibri"/>
                <a:sym typeface="Calibri"/>
              </a:rPr>
              <a:t>Os contos de artimanha (ou de esperteza) integram o universo dos contos populares de tradição oral, narrativas geralmente curtas, protagonizadas por personagens humanos ou animais que utilizam ardis, truques ou disfarces para garantir sobrevivência, vantagem ou justiça. Na perspectiva de Lopes (1982), esses contos reproduzem uma sociedade estratificada, na qual a artimanha individual aparece como arma legítima de defesa. </a:t>
            </a:r>
            <a:r>
              <a:rPr lang="en-US" sz="1100" b="0" i="0" u="none" strike="noStrike" cap="none">
                <a:solidFill>
                  <a:schemeClr val="dk1"/>
                </a:solidFill>
                <a:latin typeface="Arial"/>
                <a:ea typeface="Arial"/>
                <a:cs typeface="Arial"/>
                <a:sym typeface="Arial"/>
              </a:rPr>
              <a:t>(</a:t>
            </a:r>
            <a:r>
              <a:rPr lang="en-US" sz="700" b="0" i="0" u="none" strike="noStrike" cap="none">
                <a:solidFill>
                  <a:schemeClr val="dk1"/>
                </a:solidFill>
                <a:latin typeface="Arial"/>
                <a:ea typeface="Arial"/>
                <a:cs typeface="Arial"/>
                <a:sym typeface="Arial"/>
              </a:rPr>
              <a:t>LOPES, Ana Cristina Macário. Contos de Manhas e artimanhas na Literatura Tradicional Portuguesa (p.126).1982 )</a:t>
            </a:r>
            <a:endParaRPr sz="2700" b="0" i="0" u="none" strike="noStrike" cap="none">
              <a:solidFill>
                <a:schemeClr val="dk1"/>
              </a:solidFill>
              <a:latin typeface="Calibri"/>
              <a:ea typeface="Calibri"/>
              <a:cs typeface="Calibri"/>
              <a:sym typeface="Calibri"/>
            </a:endParaRPr>
          </a:p>
          <a:p>
            <a:pPr marL="0" marR="0" lvl="0" indent="0" algn="just" rtl="0">
              <a:lnSpc>
                <a:spcPct val="100000"/>
              </a:lnSpc>
              <a:spcBef>
                <a:spcPts val="0"/>
              </a:spcBef>
              <a:spcAft>
                <a:spcPts val="0"/>
              </a:spcAft>
              <a:buClr>
                <a:schemeClr val="dk1"/>
              </a:buClr>
              <a:buSzPts val="2100"/>
              <a:buFont typeface="Arial"/>
              <a:buNone/>
            </a:pPr>
            <a:endParaRPr sz="2700" b="0" i="0" u="none" strike="noStrike" cap="none">
              <a:solidFill>
                <a:schemeClr val="dk1"/>
              </a:solidFill>
              <a:latin typeface="Calibri"/>
              <a:ea typeface="Calibri"/>
              <a:cs typeface="Calibri"/>
              <a:sym typeface="Calibri"/>
            </a:endParaRPr>
          </a:p>
          <a:p>
            <a:pPr marL="0" marR="0" lvl="0" indent="0" algn="just" rtl="0">
              <a:lnSpc>
                <a:spcPct val="100000"/>
              </a:lnSpc>
              <a:spcBef>
                <a:spcPts val="0"/>
              </a:spcBef>
              <a:spcAft>
                <a:spcPts val="0"/>
              </a:spcAft>
              <a:buClr>
                <a:srgbClr val="000000"/>
              </a:buClr>
              <a:buSzPts val="2100"/>
              <a:buFont typeface="Arial"/>
              <a:buNone/>
            </a:pPr>
            <a:r>
              <a:rPr lang="en-US" sz="2700" b="0" i="0" u="none" strike="noStrike" cap="none">
                <a:solidFill>
                  <a:schemeClr val="dk1"/>
                </a:solidFill>
                <a:latin typeface="Calibri"/>
                <a:ea typeface="Calibri"/>
                <a:cs typeface="Calibri"/>
                <a:sym typeface="Calibri"/>
              </a:rPr>
              <a:t>Diferentemente dos contos de fadas, a astúcia substitui o elemento mágico. O que resolve o conflito não é um feitiço, mas a inteligência estratégica do protagonista.</a:t>
            </a:r>
            <a:endParaRPr sz="2700" b="0" i="0" u="none" strike="noStrike" cap="none">
              <a:solidFill>
                <a:schemeClr val="dk1"/>
              </a:solidFill>
              <a:latin typeface="Calibri"/>
              <a:ea typeface="Calibri"/>
              <a:cs typeface="Calibri"/>
              <a:sym typeface="Calibri"/>
            </a:endParaRPr>
          </a:p>
          <a:p>
            <a:pPr marL="0" marR="0" lvl="0" indent="0" algn="just" rtl="0">
              <a:lnSpc>
                <a:spcPct val="100000"/>
              </a:lnSpc>
              <a:spcBef>
                <a:spcPts val="0"/>
              </a:spcBef>
              <a:spcAft>
                <a:spcPts val="0"/>
              </a:spcAft>
              <a:buClr>
                <a:srgbClr val="000000"/>
              </a:buClr>
              <a:buSzPts val="2100"/>
              <a:buFont typeface="Arial"/>
              <a:buNone/>
            </a:pPr>
            <a:endParaRPr sz="2700" b="0" i="0" u="none" strike="noStrike" cap="none">
              <a:solidFill>
                <a:schemeClr val="dk1"/>
              </a:solidFill>
              <a:latin typeface="Calibri"/>
              <a:ea typeface="Calibri"/>
              <a:cs typeface="Calibri"/>
              <a:sym typeface="Calibri"/>
            </a:endParaRPr>
          </a:p>
          <a:p>
            <a:pPr marL="0" marR="0" lvl="0" indent="0" algn="just" rtl="0">
              <a:lnSpc>
                <a:spcPct val="100000"/>
              </a:lnSpc>
              <a:spcBef>
                <a:spcPts val="0"/>
              </a:spcBef>
              <a:spcAft>
                <a:spcPts val="0"/>
              </a:spcAft>
              <a:buClr>
                <a:srgbClr val="000000"/>
              </a:buClr>
              <a:buSzPts val="2100"/>
              <a:buFont typeface="Arial"/>
              <a:buNone/>
            </a:pPr>
            <a:r>
              <a:rPr lang="en-US" sz="2700" b="0" i="0" u="none" strike="noStrike" cap="none">
                <a:solidFill>
                  <a:schemeClr val="dk1"/>
                </a:solidFill>
                <a:latin typeface="Calibri"/>
                <a:ea typeface="Calibri"/>
                <a:cs typeface="Calibri"/>
                <a:sym typeface="Calibri"/>
              </a:rPr>
              <a:t>Trata-se de narrativas em que:</a:t>
            </a:r>
            <a:endParaRPr sz="2700" b="0" i="0" u="none" strike="noStrike" cap="none">
              <a:solidFill>
                <a:schemeClr val="dk1"/>
              </a:solidFill>
              <a:latin typeface="Calibri"/>
              <a:ea typeface="Calibri"/>
              <a:cs typeface="Calibri"/>
              <a:sym typeface="Calibri"/>
            </a:endParaRPr>
          </a:p>
          <a:p>
            <a:pPr marL="0" marR="0" lvl="0" indent="0" algn="just" rtl="0">
              <a:lnSpc>
                <a:spcPct val="100000"/>
              </a:lnSpc>
              <a:spcBef>
                <a:spcPts val="0"/>
              </a:spcBef>
              <a:spcAft>
                <a:spcPts val="0"/>
              </a:spcAft>
              <a:buClr>
                <a:srgbClr val="000000"/>
              </a:buClr>
              <a:buSzPts val="2100"/>
              <a:buFont typeface="Arial"/>
              <a:buNone/>
            </a:pPr>
            <a:r>
              <a:rPr lang="en-US" sz="2700" b="0" i="0" u="none" strike="noStrike" cap="none">
                <a:solidFill>
                  <a:schemeClr val="dk1"/>
                </a:solidFill>
                <a:latin typeface="Calibri"/>
                <a:ea typeface="Calibri"/>
                <a:cs typeface="Calibri"/>
                <a:sym typeface="Calibri"/>
              </a:rPr>
              <a:t>-o personagem central costuma ser injustiçado socialmente;</a:t>
            </a:r>
            <a:endParaRPr sz="2700" b="0" i="0" u="none" strike="noStrike" cap="none">
              <a:solidFill>
                <a:schemeClr val="dk1"/>
              </a:solidFill>
              <a:latin typeface="Calibri"/>
              <a:ea typeface="Calibri"/>
              <a:cs typeface="Calibri"/>
              <a:sym typeface="Calibri"/>
            </a:endParaRPr>
          </a:p>
          <a:p>
            <a:pPr marL="0" marR="0" lvl="0" indent="0" algn="just" rtl="0">
              <a:lnSpc>
                <a:spcPct val="100000"/>
              </a:lnSpc>
              <a:spcBef>
                <a:spcPts val="0"/>
              </a:spcBef>
              <a:spcAft>
                <a:spcPts val="0"/>
              </a:spcAft>
              <a:buClr>
                <a:srgbClr val="000000"/>
              </a:buClr>
              <a:buSzPts val="2100"/>
              <a:buFont typeface="Arial"/>
              <a:buNone/>
            </a:pPr>
            <a:r>
              <a:rPr lang="en-US" sz="2700" b="0" i="0" u="none" strike="noStrike" cap="none">
                <a:solidFill>
                  <a:schemeClr val="dk1"/>
                </a:solidFill>
                <a:latin typeface="Calibri"/>
                <a:ea typeface="Calibri"/>
                <a:cs typeface="Calibri"/>
                <a:sym typeface="Calibri"/>
              </a:rPr>
              <a:t>-enfrenta antagonistas mais poderosos, ricos ou autoritários;</a:t>
            </a:r>
            <a:endParaRPr sz="2700" b="0" i="0" u="none" strike="noStrike" cap="none">
              <a:solidFill>
                <a:schemeClr val="dk1"/>
              </a:solidFill>
              <a:latin typeface="Calibri"/>
              <a:ea typeface="Calibri"/>
              <a:cs typeface="Calibri"/>
              <a:sym typeface="Calibri"/>
            </a:endParaRPr>
          </a:p>
          <a:p>
            <a:pPr marL="0" marR="0" lvl="0" indent="0" algn="just" rtl="0">
              <a:lnSpc>
                <a:spcPct val="100000"/>
              </a:lnSpc>
              <a:spcBef>
                <a:spcPts val="0"/>
              </a:spcBef>
              <a:spcAft>
                <a:spcPts val="0"/>
              </a:spcAft>
              <a:buClr>
                <a:srgbClr val="000000"/>
              </a:buClr>
              <a:buSzPts val="2100"/>
              <a:buFont typeface="Arial"/>
              <a:buNone/>
            </a:pPr>
            <a:r>
              <a:rPr lang="en-US" sz="2700" b="0" i="0" u="none" strike="noStrike" cap="none">
                <a:solidFill>
                  <a:schemeClr val="dk1"/>
                </a:solidFill>
                <a:latin typeface="Calibri"/>
                <a:ea typeface="Calibri"/>
                <a:cs typeface="Calibri"/>
                <a:sym typeface="Calibri"/>
              </a:rPr>
              <a:t>-usa a artimanha como forma de defesa ou compensação.</a:t>
            </a:r>
            <a:endParaRPr sz="2700" b="0" i="0" u="none" strike="noStrike" cap="none">
              <a:solidFill>
                <a:schemeClr val="dk1"/>
              </a:solidFill>
              <a:latin typeface="Calibri"/>
              <a:ea typeface="Calibri"/>
              <a:cs typeface="Calibri"/>
              <a:sym typeface="Calibri"/>
            </a:endParaRPr>
          </a:p>
          <a:p>
            <a:pPr marL="0" marR="0" lvl="0" indent="0" algn="just" rtl="0">
              <a:lnSpc>
                <a:spcPct val="100000"/>
              </a:lnSpc>
              <a:spcBef>
                <a:spcPts val="0"/>
              </a:spcBef>
              <a:spcAft>
                <a:spcPts val="0"/>
              </a:spcAft>
              <a:buClr>
                <a:srgbClr val="000000"/>
              </a:buClr>
              <a:buSzPts val="2100"/>
              <a:buFont typeface="Arial"/>
              <a:buNone/>
            </a:pPr>
            <a:endParaRPr sz="2700" b="0" i="0" u="none" strike="noStrike" cap="none">
              <a:solidFill>
                <a:schemeClr val="dk1"/>
              </a:solidFill>
              <a:latin typeface="Calibri"/>
              <a:ea typeface="Calibri"/>
              <a:cs typeface="Calibri"/>
              <a:sym typeface="Calibri"/>
            </a:endParaRPr>
          </a:p>
          <a:p>
            <a:pPr marL="0" marR="0" lvl="0" indent="0" algn="just" rtl="0">
              <a:lnSpc>
                <a:spcPct val="100000"/>
              </a:lnSpc>
              <a:spcBef>
                <a:spcPts val="0"/>
              </a:spcBef>
              <a:spcAft>
                <a:spcPts val="0"/>
              </a:spcAft>
              <a:buClr>
                <a:srgbClr val="000000"/>
              </a:buClr>
              <a:buSzPts val="2100"/>
              <a:buFont typeface="Arial"/>
              <a:buNone/>
            </a:pPr>
            <a:endParaRPr sz="2700" b="0" i="0" u="none" strike="noStrike" cap="none">
              <a:solidFill>
                <a:schemeClr val="dk1"/>
              </a:solidFill>
              <a:latin typeface="Calibri"/>
              <a:ea typeface="Calibri"/>
              <a:cs typeface="Calibri"/>
              <a:sym typeface="Calibri"/>
            </a:endParaRPr>
          </a:p>
          <a:p>
            <a:pPr marL="0" marR="0" lvl="0" indent="0" algn="just" rtl="0">
              <a:lnSpc>
                <a:spcPct val="100000"/>
              </a:lnSpc>
              <a:spcBef>
                <a:spcPts val="0"/>
              </a:spcBef>
              <a:spcAft>
                <a:spcPts val="0"/>
              </a:spcAft>
              <a:buClr>
                <a:srgbClr val="000000"/>
              </a:buClr>
              <a:buSzPts val="2100"/>
              <a:buFont typeface="Arial"/>
              <a:buNone/>
            </a:pPr>
            <a:endParaRPr sz="2700" b="0" i="0" u="none" strike="noStrike" cap="none">
              <a:solidFill>
                <a:schemeClr val="dk1"/>
              </a:solidFill>
              <a:latin typeface="Calibri"/>
              <a:ea typeface="Calibri"/>
              <a:cs typeface="Calibri"/>
              <a:sym typeface="Calibri"/>
            </a:endParaRPr>
          </a:p>
          <a:p>
            <a:pPr marL="0" marR="0" lvl="0" indent="0" algn="just" rtl="0">
              <a:lnSpc>
                <a:spcPct val="100000"/>
              </a:lnSpc>
              <a:spcBef>
                <a:spcPts val="0"/>
              </a:spcBef>
              <a:spcAft>
                <a:spcPts val="0"/>
              </a:spcAft>
              <a:buClr>
                <a:srgbClr val="000000"/>
              </a:buClr>
              <a:buSzPts val="2100"/>
              <a:buFont typeface="Arial"/>
              <a:buNone/>
            </a:pPr>
            <a:endParaRPr sz="2500" b="0" i="0" u="none" strike="noStrike" cap="none">
              <a:solidFill>
                <a:schemeClr val="dk1"/>
              </a:solidFill>
              <a:latin typeface="Calibri"/>
              <a:ea typeface="Calibri"/>
              <a:cs typeface="Calibri"/>
              <a:sym typeface="Calibri"/>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0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512"/>
        <p:cNvGrpSpPr/>
        <p:nvPr/>
      </p:nvGrpSpPr>
      <p:grpSpPr>
        <a:xfrm>
          <a:off x="0" y="0"/>
          <a:ext cx="0" cy="0"/>
          <a:chOff x="0" y="0"/>
          <a:chExt cx="0" cy="0"/>
        </a:xfrm>
      </p:grpSpPr>
      <p:sp>
        <p:nvSpPr>
          <p:cNvPr id="513" name="Google Shape;513;g3ce26e99c49_0_845"/>
          <p:cNvSpPr txBox="1"/>
          <p:nvPr/>
        </p:nvSpPr>
        <p:spPr>
          <a:xfrm>
            <a:off x="21425" y="-83225"/>
            <a:ext cx="12036300" cy="1310400"/>
          </a:xfrm>
          <a:prstGeom prst="rect">
            <a:avLst/>
          </a:prstGeom>
          <a:noFill/>
          <a:ln>
            <a:noFill/>
          </a:ln>
        </p:spPr>
        <p:txBody>
          <a:bodyPr spcFirstLastPara="1" wrap="square" lIns="91425" tIns="45700" rIns="91425" bIns="45700" anchor="t" anchorCtr="0">
            <a:noAutofit/>
          </a:bodyPr>
          <a:lstStyle/>
          <a:p>
            <a:pPr marL="0" marR="0" lvl="0" indent="0" algn="just" rtl="0">
              <a:lnSpc>
                <a:spcPct val="115000"/>
              </a:lnSpc>
              <a:spcBef>
                <a:spcPts val="0"/>
              </a:spcBef>
              <a:spcAft>
                <a:spcPts val="0"/>
              </a:spcAft>
              <a:buClr>
                <a:srgbClr val="000000"/>
              </a:buClr>
              <a:buSzPts val="2800"/>
              <a:buFont typeface="Arial"/>
              <a:buNone/>
            </a:pPr>
            <a:r>
              <a:rPr lang="en-US" sz="3100" b="1" i="0" u="none" strike="noStrike" cap="none">
                <a:solidFill>
                  <a:srgbClr val="007E79"/>
                </a:solidFill>
                <a:latin typeface="Calibri"/>
                <a:ea typeface="Calibri"/>
                <a:cs typeface="Calibri"/>
                <a:sym typeface="Calibri"/>
              </a:rPr>
              <a:t>2. Características estruturantes do gênero</a:t>
            </a:r>
            <a:endParaRPr sz="3100" b="1" i="0" u="none" strike="noStrike" cap="none">
              <a:solidFill>
                <a:srgbClr val="007E79"/>
              </a:solidFill>
              <a:latin typeface="Calibri"/>
              <a:ea typeface="Calibri"/>
              <a:cs typeface="Calibri"/>
              <a:sym typeface="Calibri"/>
            </a:endParaRPr>
          </a:p>
        </p:txBody>
      </p:sp>
      <p:sp>
        <p:nvSpPr>
          <p:cNvPr id="514" name="Google Shape;514;g3ce26e99c49_0_845"/>
          <p:cNvSpPr txBox="1"/>
          <p:nvPr/>
        </p:nvSpPr>
        <p:spPr>
          <a:xfrm>
            <a:off x="184200" y="759119"/>
            <a:ext cx="11823600" cy="7634700"/>
          </a:xfrm>
          <a:prstGeom prst="rect">
            <a:avLst/>
          </a:prstGeom>
          <a:noFill/>
          <a:ln>
            <a:noFill/>
          </a:ln>
        </p:spPr>
        <p:txBody>
          <a:bodyPr spcFirstLastPara="1" wrap="square" lIns="91425" tIns="91425" rIns="91425" bIns="91425" anchor="t" anchorCtr="0">
            <a:spAutoFit/>
          </a:bodyPr>
          <a:lstStyle/>
          <a:p>
            <a:pPr marL="0" marR="0" lvl="0" indent="0" algn="just" rtl="0">
              <a:lnSpc>
                <a:spcPct val="100000"/>
              </a:lnSpc>
              <a:spcBef>
                <a:spcPts val="0"/>
              </a:spcBef>
              <a:spcAft>
                <a:spcPts val="0"/>
              </a:spcAft>
              <a:buClr>
                <a:srgbClr val="000000"/>
              </a:buClr>
              <a:buSzPts val="2100"/>
              <a:buFont typeface="Arial"/>
              <a:buNone/>
            </a:pPr>
            <a:r>
              <a:rPr lang="en-US" sz="2700" b="0" i="0" u="none" strike="noStrike" cap="none">
                <a:solidFill>
                  <a:schemeClr val="dk1"/>
                </a:solidFill>
                <a:latin typeface="Calibri"/>
                <a:ea typeface="Calibri"/>
                <a:cs typeface="Calibri"/>
                <a:sym typeface="Calibri"/>
              </a:rPr>
              <a:t>a) Protagonista</a:t>
            </a:r>
            <a:endParaRPr sz="2700" b="0" i="0" u="none" strike="noStrike" cap="none">
              <a:solidFill>
                <a:schemeClr val="dk1"/>
              </a:solidFill>
              <a:latin typeface="Calibri"/>
              <a:ea typeface="Calibri"/>
              <a:cs typeface="Calibri"/>
              <a:sym typeface="Calibri"/>
            </a:endParaRPr>
          </a:p>
          <a:p>
            <a:pPr marL="0" marR="0" lvl="0" indent="0" algn="just" rtl="0">
              <a:lnSpc>
                <a:spcPct val="100000"/>
              </a:lnSpc>
              <a:spcBef>
                <a:spcPts val="0"/>
              </a:spcBef>
              <a:spcAft>
                <a:spcPts val="0"/>
              </a:spcAft>
              <a:buClr>
                <a:srgbClr val="000000"/>
              </a:buClr>
              <a:buSzPts val="2100"/>
              <a:buFont typeface="Arial"/>
              <a:buNone/>
            </a:pPr>
            <a:r>
              <a:rPr lang="en-US" sz="2700" b="0" i="0" u="none" strike="noStrike" cap="none">
                <a:solidFill>
                  <a:schemeClr val="dk1"/>
                </a:solidFill>
                <a:latin typeface="Calibri"/>
                <a:ea typeface="Calibri"/>
                <a:cs typeface="Calibri"/>
                <a:sym typeface="Calibri"/>
              </a:rPr>
              <a:t>Figura astuta, estrategista.</a:t>
            </a:r>
            <a:endParaRPr sz="2700" b="0" i="0" u="none" strike="noStrike" cap="none">
              <a:solidFill>
                <a:schemeClr val="dk1"/>
              </a:solidFill>
              <a:latin typeface="Calibri"/>
              <a:ea typeface="Calibri"/>
              <a:cs typeface="Calibri"/>
              <a:sym typeface="Calibri"/>
            </a:endParaRPr>
          </a:p>
          <a:p>
            <a:pPr marL="0" marR="0" lvl="0" indent="0" algn="just" rtl="0">
              <a:lnSpc>
                <a:spcPct val="100000"/>
              </a:lnSpc>
              <a:spcBef>
                <a:spcPts val="0"/>
              </a:spcBef>
              <a:spcAft>
                <a:spcPts val="0"/>
              </a:spcAft>
              <a:buClr>
                <a:srgbClr val="000000"/>
              </a:buClr>
              <a:buSzPts val="2100"/>
              <a:buFont typeface="Arial"/>
              <a:buNone/>
            </a:pPr>
            <a:r>
              <a:rPr lang="en-US" sz="2700" b="0" i="0" u="none" strike="noStrike" cap="none">
                <a:solidFill>
                  <a:schemeClr val="dk1"/>
                </a:solidFill>
                <a:latin typeface="Calibri"/>
                <a:ea typeface="Calibri"/>
                <a:cs typeface="Calibri"/>
                <a:sym typeface="Calibri"/>
              </a:rPr>
              <a:t>Age movido por uma necessidade concreta (fome, injustiça, pobreza, vingança, desejo de benefício).</a:t>
            </a:r>
            <a:endParaRPr sz="2700" b="0" i="0" u="none" strike="noStrike" cap="none">
              <a:solidFill>
                <a:schemeClr val="dk1"/>
              </a:solidFill>
              <a:latin typeface="Calibri"/>
              <a:ea typeface="Calibri"/>
              <a:cs typeface="Calibri"/>
              <a:sym typeface="Calibri"/>
            </a:endParaRPr>
          </a:p>
          <a:p>
            <a:pPr marL="0" marR="0" lvl="0" indent="0" algn="just" rtl="0">
              <a:lnSpc>
                <a:spcPct val="100000"/>
              </a:lnSpc>
              <a:spcBef>
                <a:spcPts val="0"/>
              </a:spcBef>
              <a:spcAft>
                <a:spcPts val="0"/>
              </a:spcAft>
              <a:buClr>
                <a:srgbClr val="000000"/>
              </a:buClr>
              <a:buSzPts val="2100"/>
              <a:buFont typeface="Arial"/>
              <a:buNone/>
            </a:pPr>
            <a:r>
              <a:rPr lang="en-US" sz="2700" b="0" i="0" u="none" strike="noStrike" cap="none">
                <a:solidFill>
                  <a:schemeClr val="dk1"/>
                </a:solidFill>
                <a:latin typeface="Calibri"/>
                <a:ea typeface="Calibri"/>
                <a:cs typeface="Calibri"/>
                <a:sym typeface="Calibri"/>
              </a:rPr>
              <a:t>Pode ser humano ou animal.</a:t>
            </a:r>
            <a:endParaRPr sz="2700" b="0" i="0" u="none" strike="noStrike" cap="none">
              <a:solidFill>
                <a:schemeClr val="dk1"/>
              </a:solidFill>
              <a:latin typeface="Calibri"/>
              <a:ea typeface="Calibri"/>
              <a:cs typeface="Calibri"/>
              <a:sym typeface="Calibri"/>
            </a:endParaRPr>
          </a:p>
          <a:p>
            <a:pPr marL="0" marR="0" lvl="0" indent="0" algn="just" rtl="0">
              <a:lnSpc>
                <a:spcPct val="100000"/>
              </a:lnSpc>
              <a:spcBef>
                <a:spcPts val="0"/>
              </a:spcBef>
              <a:spcAft>
                <a:spcPts val="0"/>
              </a:spcAft>
              <a:buClr>
                <a:srgbClr val="000000"/>
              </a:buClr>
              <a:buSzPts val="2100"/>
              <a:buFont typeface="Arial"/>
              <a:buNone/>
            </a:pPr>
            <a:r>
              <a:rPr lang="en-US" sz="2700" b="0" i="0" u="none" strike="noStrike" cap="none">
                <a:solidFill>
                  <a:schemeClr val="dk1"/>
                </a:solidFill>
                <a:latin typeface="Calibri"/>
                <a:ea typeface="Calibri"/>
                <a:cs typeface="Calibri"/>
                <a:sym typeface="Calibri"/>
              </a:rPr>
              <a:t>Sua inteligência organiza toda a trama.</a:t>
            </a:r>
            <a:endParaRPr sz="2700" b="0" i="0" u="none" strike="noStrike" cap="none">
              <a:solidFill>
                <a:schemeClr val="dk1"/>
              </a:solidFill>
              <a:latin typeface="Calibri"/>
              <a:ea typeface="Calibri"/>
              <a:cs typeface="Calibri"/>
              <a:sym typeface="Calibri"/>
            </a:endParaRPr>
          </a:p>
          <a:p>
            <a:pPr marL="0" marR="0" lvl="0" indent="0" algn="just" rtl="0">
              <a:lnSpc>
                <a:spcPct val="100000"/>
              </a:lnSpc>
              <a:spcBef>
                <a:spcPts val="0"/>
              </a:spcBef>
              <a:spcAft>
                <a:spcPts val="0"/>
              </a:spcAft>
              <a:buClr>
                <a:srgbClr val="000000"/>
              </a:buClr>
              <a:buSzPts val="2100"/>
              <a:buFont typeface="Arial"/>
              <a:buNone/>
            </a:pPr>
            <a:endParaRPr sz="2700" b="0" i="0" u="none" strike="noStrike" cap="none">
              <a:solidFill>
                <a:schemeClr val="dk1"/>
              </a:solidFill>
              <a:latin typeface="Calibri"/>
              <a:ea typeface="Calibri"/>
              <a:cs typeface="Calibri"/>
              <a:sym typeface="Calibri"/>
            </a:endParaRPr>
          </a:p>
          <a:p>
            <a:pPr marL="0" marR="0" lvl="0" indent="0" algn="just" rtl="0">
              <a:lnSpc>
                <a:spcPct val="100000"/>
              </a:lnSpc>
              <a:spcBef>
                <a:spcPts val="0"/>
              </a:spcBef>
              <a:spcAft>
                <a:spcPts val="0"/>
              </a:spcAft>
              <a:buClr>
                <a:srgbClr val="000000"/>
              </a:buClr>
              <a:buSzPts val="2100"/>
              <a:buFont typeface="Arial"/>
              <a:buNone/>
            </a:pPr>
            <a:r>
              <a:rPr lang="en-US" sz="2700" b="0" i="0" u="none" strike="noStrike" cap="none">
                <a:solidFill>
                  <a:schemeClr val="dk1"/>
                </a:solidFill>
                <a:latin typeface="Calibri"/>
                <a:ea typeface="Calibri"/>
                <a:cs typeface="Calibri"/>
                <a:sym typeface="Calibri"/>
              </a:rPr>
              <a:t>b) Antagonista</a:t>
            </a:r>
            <a:endParaRPr sz="2700" b="0" i="0" u="none" strike="noStrike" cap="none">
              <a:solidFill>
                <a:schemeClr val="dk1"/>
              </a:solidFill>
              <a:latin typeface="Calibri"/>
              <a:ea typeface="Calibri"/>
              <a:cs typeface="Calibri"/>
              <a:sym typeface="Calibri"/>
            </a:endParaRPr>
          </a:p>
          <a:p>
            <a:pPr marL="0" marR="0" lvl="0" indent="0" algn="just" rtl="0">
              <a:lnSpc>
                <a:spcPct val="100000"/>
              </a:lnSpc>
              <a:spcBef>
                <a:spcPts val="0"/>
              </a:spcBef>
              <a:spcAft>
                <a:spcPts val="0"/>
              </a:spcAft>
              <a:buClr>
                <a:srgbClr val="000000"/>
              </a:buClr>
              <a:buSzPts val="2100"/>
              <a:buFont typeface="Arial"/>
              <a:buNone/>
            </a:pPr>
            <a:r>
              <a:rPr lang="en-US" sz="2700" b="0" i="0" u="none" strike="noStrike" cap="none">
                <a:solidFill>
                  <a:schemeClr val="dk1"/>
                </a:solidFill>
                <a:latin typeface="Calibri"/>
                <a:ea typeface="Calibri"/>
                <a:cs typeface="Calibri"/>
                <a:sym typeface="Calibri"/>
              </a:rPr>
              <a:t>Geralmente mais poderoso, rico, autoritário ou ingênuo.</a:t>
            </a:r>
            <a:endParaRPr sz="2700" b="0" i="0" u="none" strike="noStrike" cap="none">
              <a:solidFill>
                <a:schemeClr val="dk1"/>
              </a:solidFill>
              <a:latin typeface="Calibri"/>
              <a:ea typeface="Calibri"/>
              <a:cs typeface="Calibri"/>
              <a:sym typeface="Calibri"/>
            </a:endParaRPr>
          </a:p>
          <a:p>
            <a:pPr marL="0" marR="0" lvl="0" indent="0" algn="just" rtl="0">
              <a:lnSpc>
                <a:spcPct val="100000"/>
              </a:lnSpc>
              <a:spcBef>
                <a:spcPts val="0"/>
              </a:spcBef>
              <a:spcAft>
                <a:spcPts val="0"/>
              </a:spcAft>
              <a:buClr>
                <a:srgbClr val="000000"/>
              </a:buClr>
              <a:buSzPts val="2100"/>
              <a:buFont typeface="Arial"/>
              <a:buNone/>
            </a:pPr>
            <a:r>
              <a:rPr lang="en-US" sz="2700" b="0" i="0" u="none" strike="noStrike" cap="none">
                <a:solidFill>
                  <a:schemeClr val="dk1"/>
                </a:solidFill>
                <a:latin typeface="Calibri"/>
                <a:ea typeface="Calibri"/>
                <a:cs typeface="Calibri"/>
                <a:sym typeface="Calibri"/>
              </a:rPr>
              <a:t>Não é tão astuto quanto o protagonista.</a:t>
            </a:r>
            <a:endParaRPr sz="2700" b="0" i="0" u="none" strike="noStrike" cap="none">
              <a:solidFill>
                <a:schemeClr val="dk1"/>
              </a:solidFill>
              <a:latin typeface="Calibri"/>
              <a:ea typeface="Calibri"/>
              <a:cs typeface="Calibri"/>
              <a:sym typeface="Calibri"/>
            </a:endParaRPr>
          </a:p>
          <a:p>
            <a:pPr marL="0" marR="0" lvl="0" indent="0" algn="just" rtl="0">
              <a:lnSpc>
                <a:spcPct val="100000"/>
              </a:lnSpc>
              <a:spcBef>
                <a:spcPts val="0"/>
              </a:spcBef>
              <a:spcAft>
                <a:spcPts val="0"/>
              </a:spcAft>
              <a:buClr>
                <a:srgbClr val="000000"/>
              </a:buClr>
              <a:buSzPts val="2100"/>
              <a:buFont typeface="Arial"/>
              <a:buNone/>
            </a:pPr>
            <a:r>
              <a:rPr lang="en-US" sz="2700" b="0" i="0" u="none" strike="noStrike" cap="none">
                <a:solidFill>
                  <a:schemeClr val="dk1"/>
                </a:solidFill>
                <a:latin typeface="Calibri"/>
                <a:ea typeface="Calibri"/>
                <a:cs typeface="Calibri"/>
                <a:sym typeface="Calibri"/>
              </a:rPr>
              <a:t>Torna-se alvo da estratégia elaborada.</a:t>
            </a:r>
            <a:endParaRPr sz="2700" b="0" i="0" u="none" strike="noStrike" cap="none">
              <a:solidFill>
                <a:schemeClr val="dk1"/>
              </a:solidFill>
              <a:latin typeface="Calibri"/>
              <a:ea typeface="Calibri"/>
              <a:cs typeface="Calibri"/>
              <a:sym typeface="Calibri"/>
            </a:endParaRPr>
          </a:p>
          <a:p>
            <a:pPr marL="0" marR="0" lvl="0" indent="0" algn="just" rtl="0">
              <a:lnSpc>
                <a:spcPct val="100000"/>
              </a:lnSpc>
              <a:spcBef>
                <a:spcPts val="0"/>
              </a:spcBef>
              <a:spcAft>
                <a:spcPts val="0"/>
              </a:spcAft>
              <a:buClr>
                <a:srgbClr val="000000"/>
              </a:buClr>
              <a:buSzPts val="2100"/>
              <a:buFont typeface="Arial"/>
              <a:buNone/>
            </a:pPr>
            <a:endParaRPr sz="2700" b="0" i="0" u="none" strike="noStrike" cap="none">
              <a:solidFill>
                <a:schemeClr val="dk1"/>
              </a:solidFill>
              <a:latin typeface="Calibri"/>
              <a:ea typeface="Calibri"/>
              <a:cs typeface="Calibri"/>
              <a:sym typeface="Calibri"/>
            </a:endParaRPr>
          </a:p>
          <a:p>
            <a:pPr marL="0" marR="0" lvl="0" indent="0" algn="just" rtl="0">
              <a:lnSpc>
                <a:spcPct val="100000"/>
              </a:lnSpc>
              <a:spcBef>
                <a:spcPts val="0"/>
              </a:spcBef>
              <a:spcAft>
                <a:spcPts val="0"/>
              </a:spcAft>
              <a:buClr>
                <a:srgbClr val="000000"/>
              </a:buClr>
              <a:buSzPts val="2100"/>
              <a:buFont typeface="Arial"/>
              <a:buNone/>
            </a:pPr>
            <a:endParaRPr sz="2700" b="0" i="0" u="none" strike="noStrike" cap="none">
              <a:solidFill>
                <a:schemeClr val="dk1"/>
              </a:solidFill>
              <a:latin typeface="Calibri"/>
              <a:ea typeface="Calibri"/>
              <a:cs typeface="Calibri"/>
              <a:sym typeface="Calibri"/>
            </a:endParaRPr>
          </a:p>
          <a:p>
            <a:pPr marL="0" marR="0" lvl="0" indent="0" algn="just" rtl="0">
              <a:lnSpc>
                <a:spcPct val="100000"/>
              </a:lnSpc>
              <a:spcBef>
                <a:spcPts val="0"/>
              </a:spcBef>
              <a:spcAft>
                <a:spcPts val="0"/>
              </a:spcAft>
              <a:buClr>
                <a:srgbClr val="000000"/>
              </a:buClr>
              <a:buSzPts val="2100"/>
              <a:buFont typeface="Arial"/>
              <a:buNone/>
            </a:pPr>
            <a:endParaRPr sz="2700" b="0" i="0" u="none" strike="noStrike" cap="none">
              <a:solidFill>
                <a:schemeClr val="dk1"/>
              </a:solidFill>
              <a:latin typeface="Calibri"/>
              <a:ea typeface="Calibri"/>
              <a:cs typeface="Calibri"/>
              <a:sym typeface="Calibri"/>
            </a:endParaRPr>
          </a:p>
          <a:p>
            <a:pPr marL="0" marR="0" lvl="0" indent="0" algn="just" rtl="0">
              <a:lnSpc>
                <a:spcPct val="100000"/>
              </a:lnSpc>
              <a:spcBef>
                <a:spcPts val="0"/>
              </a:spcBef>
              <a:spcAft>
                <a:spcPts val="0"/>
              </a:spcAft>
              <a:buClr>
                <a:srgbClr val="000000"/>
              </a:buClr>
              <a:buSzPts val="2100"/>
              <a:buFont typeface="Arial"/>
              <a:buNone/>
            </a:pPr>
            <a:endParaRPr sz="2700" b="0" i="0" u="none" strike="noStrike" cap="none">
              <a:solidFill>
                <a:schemeClr val="dk1"/>
              </a:solidFill>
              <a:latin typeface="Calibri"/>
              <a:ea typeface="Calibri"/>
              <a:cs typeface="Calibri"/>
              <a:sym typeface="Calibri"/>
            </a:endParaRPr>
          </a:p>
          <a:p>
            <a:pPr marL="0" marR="0" lvl="0" indent="0" algn="just" rtl="0">
              <a:lnSpc>
                <a:spcPct val="100000"/>
              </a:lnSpc>
              <a:spcBef>
                <a:spcPts val="0"/>
              </a:spcBef>
              <a:spcAft>
                <a:spcPts val="0"/>
              </a:spcAft>
              <a:buClr>
                <a:srgbClr val="000000"/>
              </a:buClr>
              <a:buSzPts val="2100"/>
              <a:buFont typeface="Arial"/>
              <a:buNone/>
            </a:pPr>
            <a:endParaRPr sz="2700" b="0" i="0" u="none" strike="noStrike" cap="none">
              <a:solidFill>
                <a:schemeClr val="dk1"/>
              </a:solidFill>
              <a:latin typeface="Calibri"/>
              <a:ea typeface="Calibri"/>
              <a:cs typeface="Calibri"/>
              <a:sym typeface="Calibri"/>
            </a:endParaRPr>
          </a:p>
          <a:p>
            <a:pPr marL="0" marR="0" lvl="0" indent="0" algn="just" rtl="0">
              <a:lnSpc>
                <a:spcPct val="100000"/>
              </a:lnSpc>
              <a:spcBef>
                <a:spcPts val="0"/>
              </a:spcBef>
              <a:spcAft>
                <a:spcPts val="0"/>
              </a:spcAft>
              <a:buClr>
                <a:srgbClr val="000000"/>
              </a:buClr>
              <a:buSzPts val="2100"/>
              <a:buFont typeface="Arial"/>
              <a:buNone/>
            </a:pPr>
            <a:endParaRPr sz="2700" b="0" i="0" u="none" strike="noStrike" cap="none">
              <a:solidFill>
                <a:schemeClr val="dk1"/>
              </a:solidFill>
              <a:latin typeface="Calibri"/>
              <a:ea typeface="Calibri"/>
              <a:cs typeface="Calibri"/>
              <a:sym typeface="Calibri"/>
            </a:endParaRPr>
          </a:p>
          <a:p>
            <a:pPr marL="0" marR="0" lvl="0" indent="0" algn="just" rtl="0">
              <a:lnSpc>
                <a:spcPct val="100000"/>
              </a:lnSpc>
              <a:spcBef>
                <a:spcPts val="0"/>
              </a:spcBef>
              <a:spcAft>
                <a:spcPts val="0"/>
              </a:spcAft>
              <a:buClr>
                <a:srgbClr val="000000"/>
              </a:buClr>
              <a:buSzPts val="2100"/>
              <a:buFont typeface="Arial"/>
              <a:buNone/>
            </a:pPr>
            <a:endParaRPr sz="2500" b="0" i="0" u="none" strike="noStrike" cap="none">
              <a:solidFill>
                <a:schemeClr val="dk1"/>
              </a:solidFill>
              <a:latin typeface="Calibri"/>
              <a:ea typeface="Calibri"/>
              <a:cs typeface="Calibri"/>
              <a:sym typeface="Calibri"/>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518"/>
        <p:cNvGrpSpPr/>
        <p:nvPr/>
      </p:nvGrpSpPr>
      <p:grpSpPr>
        <a:xfrm>
          <a:off x="0" y="0"/>
          <a:ext cx="0" cy="0"/>
          <a:chOff x="0" y="0"/>
          <a:chExt cx="0" cy="0"/>
        </a:xfrm>
      </p:grpSpPr>
      <p:sp>
        <p:nvSpPr>
          <p:cNvPr id="519" name="Google Shape;519;g3ce26e99c49_0_850"/>
          <p:cNvSpPr txBox="1"/>
          <p:nvPr/>
        </p:nvSpPr>
        <p:spPr>
          <a:xfrm>
            <a:off x="21425" y="-83225"/>
            <a:ext cx="12036300" cy="1310400"/>
          </a:xfrm>
          <a:prstGeom prst="rect">
            <a:avLst/>
          </a:prstGeom>
          <a:noFill/>
          <a:ln>
            <a:noFill/>
          </a:ln>
        </p:spPr>
        <p:txBody>
          <a:bodyPr spcFirstLastPara="1" wrap="square" lIns="91425" tIns="45700" rIns="91425" bIns="45700" anchor="t" anchorCtr="0">
            <a:noAutofit/>
          </a:bodyPr>
          <a:lstStyle/>
          <a:p>
            <a:pPr marL="0" marR="0" lvl="0" indent="0" algn="just" rtl="0">
              <a:lnSpc>
                <a:spcPct val="115000"/>
              </a:lnSpc>
              <a:spcBef>
                <a:spcPts val="0"/>
              </a:spcBef>
              <a:spcAft>
                <a:spcPts val="0"/>
              </a:spcAft>
              <a:buClr>
                <a:srgbClr val="000000"/>
              </a:buClr>
              <a:buSzPts val="2800"/>
              <a:buFont typeface="Arial"/>
              <a:buNone/>
            </a:pPr>
            <a:r>
              <a:rPr lang="en-US" sz="3100" b="1" i="0" u="none" strike="noStrike" cap="none">
                <a:solidFill>
                  <a:srgbClr val="007E79"/>
                </a:solidFill>
                <a:latin typeface="Calibri"/>
                <a:ea typeface="Calibri"/>
                <a:cs typeface="Calibri"/>
                <a:sym typeface="Calibri"/>
              </a:rPr>
              <a:t>3. O que os estudantes aprendem ao comparar contos de artimanha?</a:t>
            </a:r>
            <a:endParaRPr sz="3100" b="1" i="0" u="none" strike="noStrike" cap="none">
              <a:solidFill>
                <a:srgbClr val="007E79"/>
              </a:solidFill>
              <a:latin typeface="Calibri"/>
              <a:ea typeface="Calibri"/>
              <a:cs typeface="Calibri"/>
              <a:sym typeface="Calibri"/>
            </a:endParaRPr>
          </a:p>
        </p:txBody>
      </p:sp>
      <p:sp>
        <p:nvSpPr>
          <p:cNvPr id="520" name="Google Shape;520;g3ce26e99c49_0_850"/>
          <p:cNvSpPr txBox="1"/>
          <p:nvPr/>
        </p:nvSpPr>
        <p:spPr>
          <a:xfrm>
            <a:off x="184200" y="433516"/>
            <a:ext cx="11823600" cy="10543800"/>
          </a:xfrm>
          <a:prstGeom prst="rect">
            <a:avLst/>
          </a:prstGeom>
          <a:noFill/>
          <a:ln>
            <a:noFill/>
          </a:ln>
        </p:spPr>
        <p:txBody>
          <a:bodyPr spcFirstLastPara="1" wrap="square" lIns="91425" tIns="91425" rIns="91425" bIns="91425" anchor="t" anchorCtr="0">
            <a:spAutoFit/>
          </a:bodyPr>
          <a:lstStyle/>
          <a:p>
            <a:pPr marL="0" marR="0" lvl="0" indent="0" algn="just" rtl="0">
              <a:lnSpc>
                <a:spcPct val="100000"/>
              </a:lnSpc>
              <a:spcBef>
                <a:spcPts val="0"/>
              </a:spcBef>
              <a:spcAft>
                <a:spcPts val="0"/>
              </a:spcAft>
              <a:buClr>
                <a:srgbClr val="000000"/>
              </a:buClr>
              <a:buSzPts val="2100"/>
              <a:buFont typeface="Arial"/>
              <a:buNone/>
            </a:pPr>
            <a:r>
              <a:rPr lang="en-US" sz="2700" b="0" i="0" u="none" strike="noStrike" cap="none">
                <a:solidFill>
                  <a:schemeClr val="dk1"/>
                </a:solidFill>
                <a:latin typeface="Calibri"/>
                <a:ea typeface="Calibri"/>
                <a:cs typeface="Calibri"/>
                <a:sym typeface="Calibri"/>
              </a:rPr>
              <a:t>A conversa comparativa não é apenas reconhecimento de semelhanças — é construção de consciência de gênero. Ao comparar contos, os estudantes podem aprender:</a:t>
            </a:r>
            <a:endParaRPr sz="2700" b="0" i="0" u="none" strike="noStrike" cap="none">
              <a:solidFill>
                <a:schemeClr val="dk1"/>
              </a:solidFill>
              <a:latin typeface="Calibri"/>
              <a:ea typeface="Calibri"/>
              <a:cs typeface="Calibri"/>
              <a:sym typeface="Calibri"/>
            </a:endParaRPr>
          </a:p>
          <a:p>
            <a:pPr marL="0" marR="0" lvl="0" indent="0" algn="just" rtl="0">
              <a:lnSpc>
                <a:spcPct val="100000"/>
              </a:lnSpc>
              <a:spcBef>
                <a:spcPts val="0"/>
              </a:spcBef>
              <a:spcAft>
                <a:spcPts val="0"/>
              </a:spcAft>
              <a:buClr>
                <a:srgbClr val="000000"/>
              </a:buClr>
              <a:buSzPts val="2100"/>
              <a:buFont typeface="Arial"/>
              <a:buNone/>
            </a:pPr>
            <a:endParaRPr sz="2700" b="0" i="0" u="none" strike="noStrike" cap="none">
              <a:solidFill>
                <a:schemeClr val="dk1"/>
              </a:solidFill>
              <a:latin typeface="Calibri"/>
              <a:ea typeface="Calibri"/>
              <a:cs typeface="Calibri"/>
              <a:sym typeface="Calibri"/>
            </a:endParaRPr>
          </a:p>
          <a:p>
            <a:pPr marL="457200" marR="0" lvl="0" indent="-400050" algn="just" rtl="0">
              <a:lnSpc>
                <a:spcPct val="100000"/>
              </a:lnSpc>
              <a:spcBef>
                <a:spcPts val="0"/>
              </a:spcBef>
              <a:spcAft>
                <a:spcPts val="0"/>
              </a:spcAft>
              <a:buClr>
                <a:schemeClr val="dk1"/>
              </a:buClr>
              <a:buSzPts val="2700"/>
              <a:buFont typeface="Calibri"/>
              <a:buAutoNum type="alphaLcParenR"/>
            </a:pPr>
            <a:r>
              <a:rPr lang="en-US" sz="2700" b="0" i="0" u="none" strike="noStrike" cap="none">
                <a:solidFill>
                  <a:schemeClr val="dk1"/>
                </a:solidFill>
                <a:latin typeface="Calibri"/>
                <a:ea typeface="Calibri"/>
                <a:cs typeface="Calibri"/>
                <a:sym typeface="Calibri"/>
              </a:rPr>
              <a:t>Regularidades do gênero</a:t>
            </a:r>
            <a:endParaRPr sz="2700" b="0" i="0" u="none" strike="noStrike" cap="none">
              <a:solidFill>
                <a:schemeClr val="dk1"/>
              </a:solidFill>
              <a:latin typeface="Calibri"/>
              <a:ea typeface="Calibri"/>
              <a:cs typeface="Calibri"/>
              <a:sym typeface="Calibri"/>
            </a:endParaRPr>
          </a:p>
          <a:p>
            <a:pPr marL="457200" marR="0" lvl="0" indent="0" algn="just" rtl="0">
              <a:lnSpc>
                <a:spcPct val="100000"/>
              </a:lnSpc>
              <a:spcBef>
                <a:spcPts val="0"/>
              </a:spcBef>
              <a:spcAft>
                <a:spcPts val="0"/>
              </a:spcAft>
              <a:buClr>
                <a:srgbClr val="000000"/>
              </a:buClr>
              <a:buSzPts val="2700"/>
              <a:buFont typeface="Arial"/>
              <a:buNone/>
            </a:pPr>
            <a:endParaRPr sz="2700" b="0" i="0" u="none" strike="noStrike" cap="none">
              <a:solidFill>
                <a:schemeClr val="dk1"/>
              </a:solidFill>
              <a:latin typeface="Calibri"/>
              <a:ea typeface="Calibri"/>
              <a:cs typeface="Calibri"/>
              <a:sym typeface="Calibri"/>
            </a:endParaRPr>
          </a:p>
          <a:p>
            <a:pPr marL="457200" marR="0" lvl="0" indent="-400050" algn="just" rtl="0">
              <a:lnSpc>
                <a:spcPct val="100000"/>
              </a:lnSpc>
              <a:spcBef>
                <a:spcPts val="0"/>
              </a:spcBef>
              <a:spcAft>
                <a:spcPts val="0"/>
              </a:spcAft>
              <a:buClr>
                <a:schemeClr val="dk1"/>
              </a:buClr>
              <a:buSzPts val="2700"/>
              <a:buFont typeface="Calibri"/>
              <a:buAutoNum type="alphaLcParenR"/>
            </a:pPr>
            <a:r>
              <a:rPr lang="en-US" sz="2700" b="0" i="0" u="none" strike="noStrike" cap="none">
                <a:solidFill>
                  <a:schemeClr val="dk1"/>
                </a:solidFill>
                <a:latin typeface="Calibri"/>
                <a:ea typeface="Calibri"/>
                <a:cs typeface="Calibri"/>
                <a:sym typeface="Calibri"/>
              </a:rPr>
              <a:t>Variações possíveis</a:t>
            </a:r>
            <a:endParaRPr sz="2700" b="0" i="0" u="none" strike="noStrike" cap="none">
              <a:solidFill>
                <a:schemeClr val="dk1"/>
              </a:solidFill>
              <a:latin typeface="Calibri"/>
              <a:ea typeface="Calibri"/>
              <a:cs typeface="Calibri"/>
              <a:sym typeface="Calibri"/>
            </a:endParaRPr>
          </a:p>
          <a:p>
            <a:pPr marL="457200" marR="0" lvl="0" indent="0" algn="just" rtl="0">
              <a:lnSpc>
                <a:spcPct val="100000"/>
              </a:lnSpc>
              <a:spcBef>
                <a:spcPts val="0"/>
              </a:spcBef>
              <a:spcAft>
                <a:spcPts val="0"/>
              </a:spcAft>
              <a:buClr>
                <a:srgbClr val="000000"/>
              </a:buClr>
              <a:buSzPts val="2700"/>
              <a:buFont typeface="Arial"/>
              <a:buNone/>
            </a:pPr>
            <a:endParaRPr sz="2700" b="0" i="0" u="none" strike="noStrike" cap="none">
              <a:solidFill>
                <a:schemeClr val="dk1"/>
              </a:solidFill>
              <a:latin typeface="Calibri"/>
              <a:ea typeface="Calibri"/>
              <a:cs typeface="Calibri"/>
              <a:sym typeface="Calibri"/>
            </a:endParaRPr>
          </a:p>
          <a:p>
            <a:pPr marL="457200" marR="0" lvl="0" indent="-400050" algn="just" rtl="0">
              <a:lnSpc>
                <a:spcPct val="100000"/>
              </a:lnSpc>
              <a:spcBef>
                <a:spcPts val="0"/>
              </a:spcBef>
              <a:spcAft>
                <a:spcPts val="0"/>
              </a:spcAft>
              <a:buClr>
                <a:schemeClr val="dk1"/>
              </a:buClr>
              <a:buSzPts val="2700"/>
              <a:buFont typeface="Calibri"/>
              <a:buAutoNum type="alphaLcParenR"/>
            </a:pPr>
            <a:r>
              <a:rPr lang="en-US" sz="2700" b="0" i="0" u="none" strike="noStrike" cap="none">
                <a:solidFill>
                  <a:schemeClr val="dk1"/>
                </a:solidFill>
                <a:latin typeface="Calibri"/>
                <a:ea typeface="Calibri"/>
                <a:cs typeface="Calibri"/>
                <a:sym typeface="Calibri"/>
              </a:rPr>
              <a:t>Relação entre estrutura e intenção: Os estudantes compreendem:</a:t>
            </a:r>
            <a:endParaRPr sz="2700" b="0" i="0" u="none" strike="noStrike" cap="none">
              <a:solidFill>
                <a:schemeClr val="dk1"/>
              </a:solidFill>
              <a:latin typeface="Calibri"/>
              <a:ea typeface="Calibri"/>
              <a:cs typeface="Calibri"/>
              <a:sym typeface="Calibri"/>
            </a:endParaRPr>
          </a:p>
          <a:p>
            <a:pPr marL="457200" marR="0" lvl="0" indent="0" algn="just" rtl="0">
              <a:lnSpc>
                <a:spcPct val="100000"/>
              </a:lnSpc>
              <a:spcBef>
                <a:spcPts val="0"/>
              </a:spcBef>
              <a:spcAft>
                <a:spcPts val="0"/>
              </a:spcAft>
              <a:buClr>
                <a:srgbClr val="000000"/>
              </a:buClr>
              <a:buSzPts val="2700"/>
              <a:buFont typeface="Arial"/>
              <a:buNone/>
            </a:pPr>
            <a:r>
              <a:rPr lang="en-US" sz="2700" b="0" i="0" u="none" strike="noStrike" cap="none">
                <a:solidFill>
                  <a:schemeClr val="dk1"/>
                </a:solidFill>
                <a:latin typeface="Calibri"/>
                <a:ea typeface="Calibri"/>
                <a:cs typeface="Calibri"/>
                <a:sym typeface="Calibri"/>
              </a:rPr>
              <a:t>-Como a organização dos episódios sustenta a estratégia.</a:t>
            </a:r>
            <a:endParaRPr sz="2700" b="0" i="0" u="none" strike="noStrike" cap="none">
              <a:solidFill>
                <a:schemeClr val="dk1"/>
              </a:solidFill>
              <a:latin typeface="Calibri"/>
              <a:ea typeface="Calibri"/>
              <a:cs typeface="Calibri"/>
              <a:sym typeface="Calibri"/>
            </a:endParaRPr>
          </a:p>
          <a:p>
            <a:pPr marL="457200" marR="0" lvl="0" indent="0" algn="just" rtl="0">
              <a:lnSpc>
                <a:spcPct val="100000"/>
              </a:lnSpc>
              <a:spcBef>
                <a:spcPts val="0"/>
              </a:spcBef>
              <a:spcAft>
                <a:spcPts val="0"/>
              </a:spcAft>
              <a:buClr>
                <a:srgbClr val="000000"/>
              </a:buClr>
              <a:buSzPts val="2700"/>
              <a:buFont typeface="Arial"/>
              <a:buNone/>
            </a:pPr>
            <a:r>
              <a:rPr lang="en-US" sz="2700" b="0" i="0" u="none" strike="noStrike" cap="none">
                <a:solidFill>
                  <a:schemeClr val="dk1"/>
                </a:solidFill>
                <a:latin typeface="Calibri"/>
                <a:ea typeface="Calibri"/>
                <a:cs typeface="Calibri"/>
                <a:sym typeface="Calibri"/>
              </a:rPr>
              <a:t>-Como a linguagem contribui para o humor.</a:t>
            </a:r>
            <a:endParaRPr sz="2700" b="0" i="0" u="none" strike="noStrike" cap="none">
              <a:solidFill>
                <a:schemeClr val="dk1"/>
              </a:solidFill>
              <a:latin typeface="Calibri"/>
              <a:ea typeface="Calibri"/>
              <a:cs typeface="Calibri"/>
              <a:sym typeface="Calibri"/>
            </a:endParaRPr>
          </a:p>
          <a:p>
            <a:pPr marL="457200" marR="0" lvl="0" indent="0" algn="just" rtl="0">
              <a:lnSpc>
                <a:spcPct val="100000"/>
              </a:lnSpc>
              <a:spcBef>
                <a:spcPts val="0"/>
              </a:spcBef>
              <a:spcAft>
                <a:spcPts val="0"/>
              </a:spcAft>
              <a:buClr>
                <a:srgbClr val="000000"/>
              </a:buClr>
              <a:buSzPts val="2700"/>
              <a:buFont typeface="Arial"/>
              <a:buNone/>
            </a:pPr>
            <a:r>
              <a:rPr lang="en-US" sz="2700" b="0" i="0" u="none" strike="noStrike" cap="none">
                <a:solidFill>
                  <a:schemeClr val="dk1"/>
                </a:solidFill>
                <a:latin typeface="Calibri"/>
                <a:ea typeface="Calibri"/>
                <a:cs typeface="Calibri"/>
                <a:sym typeface="Calibri"/>
              </a:rPr>
              <a:t>-Como a repetição cria efeito de comicidade.</a:t>
            </a:r>
            <a:endParaRPr sz="2700" b="0" i="0" u="none" strike="noStrike" cap="none">
              <a:solidFill>
                <a:schemeClr val="dk1"/>
              </a:solidFill>
              <a:latin typeface="Calibri"/>
              <a:ea typeface="Calibri"/>
              <a:cs typeface="Calibri"/>
              <a:sym typeface="Calibri"/>
            </a:endParaRPr>
          </a:p>
          <a:p>
            <a:pPr marL="457200" marR="0" lvl="0" indent="0" algn="just" rtl="0">
              <a:lnSpc>
                <a:spcPct val="100000"/>
              </a:lnSpc>
              <a:spcBef>
                <a:spcPts val="0"/>
              </a:spcBef>
              <a:spcAft>
                <a:spcPts val="0"/>
              </a:spcAft>
              <a:buClr>
                <a:srgbClr val="000000"/>
              </a:buClr>
              <a:buSzPts val="2700"/>
              <a:buFont typeface="Arial"/>
              <a:buNone/>
            </a:pPr>
            <a:r>
              <a:rPr lang="en-US" sz="2700" b="0" i="0" u="none" strike="noStrike" cap="none">
                <a:solidFill>
                  <a:schemeClr val="dk1"/>
                </a:solidFill>
                <a:latin typeface="Calibri"/>
                <a:ea typeface="Calibri"/>
                <a:cs typeface="Calibri"/>
                <a:sym typeface="Calibri"/>
              </a:rPr>
              <a:t>-Como a causalidade constrói credibilidade narrativa.</a:t>
            </a:r>
            <a:endParaRPr sz="2700" b="0" i="0" u="none" strike="noStrike" cap="none">
              <a:solidFill>
                <a:schemeClr val="dk1"/>
              </a:solidFill>
              <a:latin typeface="Calibri"/>
              <a:ea typeface="Calibri"/>
              <a:cs typeface="Calibri"/>
              <a:sym typeface="Calibri"/>
            </a:endParaRPr>
          </a:p>
          <a:p>
            <a:pPr marL="457200" marR="0" lvl="0" indent="0" algn="just" rtl="0">
              <a:lnSpc>
                <a:spcPct val="100000"/>
              </a:lnSpc>
              <a:spcBef>
                <a:spcPts val="0"/>
              </a:spcBef>
              <a:spcAft>
                <a:spcPts val="0"/>
              </a:spcAft>
              <a:buClr>
                <a:srgbClr val="000000"/>
              </a:buClr>
              <a:buSzPts val="2700"/>
              <a:buFont typeface="Arial"/>
              <a:buNone/>
            </a:pPr>
            <a:endParaRPr sz="2700" b="0" i="0" u="none" strike="noStrike" cap="none">
              <a:solidFill>
                <a:schemeClr val="dk1"/>
              </a:solidFill>
              <a:latin typeface="Calibri"/>
              <a:ea typeface="Calibri"/>
              <a:cs typeface="Calibri"/>
              <a:sym typeface="Calibri"/>
            </a:endParaRPr>
          </a:p>
          <a:p>
            <a:pPr marL="0" marR="0" lvl="0" indent="0" algn="just" rtl="0">
              <a:lnSpc>
                <a:spcPct val="100000"/>
              </a:lnSpc>
              <a:spcBef>
                <a:spcPts val="0"/>
              </a:spcBef>
              <a:spcAft>
                <a:spcPts val="0"/>
              </a:spcAft>
              <a:buClr>
                <a:srgbClr val="000000"/>
              </a:buClr>
              <a:buSzPts val="2700"/>
              <a:buFont typeface="Arial"/>
              <a:buNone/>
            </a:pPr>
            <a:endParaRPr sz="2700" b="0" i="0" u="none" strike="noStrike" cap="none">
              <a:solidFill>
                <a:schemeClr val="dk1"/>
              </a:solidFill>
              <a:latin typeface="Calibri"/>
              <a:ea typeface="Calibri"/>
              <a:cs typeface="Calibri"/>
              <a:sym typeface="Calibri"/>
            </a:endParaRPr>
          </a:p>
          <a:p>
            <a:pPr marL="0" marR="0" lvl="0" indent="0" algn="just" rtl="0">
              <a:lnSpc>
                <a:spcPct val="100000"/>
              </a:lnSpc>
              <a:spcBef>
                <a:spcPts val="0"/>
              </a:spcBef>
              <a:spcAft>
                <a:spcPts val="0"/>
              </a:spcAft>
              <a:buClr>
                <a:srgbClr val="000000"/>
              </a:buClr>
              <a:buSzPts val="2100"/>
              <a:buFont typeface="Arial"/>
              <a:buNone/>
            </a:pPr>
            <a:endParaRPr sz="2700" b="0" i="0" u="none" strike="noStrike" cap="none">
              <a:solidFill>
                <a:schemeClr val="dk1"/>
              </a:solidFill>
              <a:latin typeface="Calibri"/>
              <a:ea typeface="Calibri"/>
              <a:cs typeface="Calibri"/>
              <a:sym typeface="Calibri"/>
            </a:endParaRPr>
          </a:p>
          <a:p>
            <a:pPr marL="0" marR="0" lvl="0" indent="0" algn="just" rtl="0">
              <a:lnSpc>
                <a:spcPct val="100000"/>
              </a:lnSpc>
              <a:spcBef>
                <a:spcPts val="0"/>
              </a:spcBef>
              <a:spcAft>
                <a:spcPts val="0"/>
              </a:spcAft>
              <a:buClr>
                <a:srgbClr val="000000"/>
              </a:buClr>
              <a:buSzPts val="2100"/>
              <a:buFont typeface="Arial"/>
              <a:buNone/>
            </a:pPr>
            <a:endParaRPr sz="2700" b="0" i="0" u="none" strike="noStrike" cap="none">
              <a:solidFill>
                <a:schemeClr val="dk1"/>
              </a:solidFill>
              <a:latin typeface="Calibri"/>
              <a:ea typeface="Calibri"/>
              <a:cs typeface="Calibri"/>
              <a:sym typeface="Calibri"/>
            </a:endParaRPr>
          </a:p>
          <a:p>
            <a:pPr marL="0" marR="0" lvl="0" indent="0" algn="just" rtl="0">
              <a:lnSpc>
                <a:spcPct val="100000"/>
              </a:lnSpc>
              <a:spcBef>
                <a:spcPts val="0"/>
              </a:spcBef>
              <a:spcAft>
                <a:spcPts val="0"/>
              </a:spcAft>
              <a:buClr>
                <a:srgbClr val="000000"/>
              </a:buClr>
              <a:buSzPts val="2100"/>
              <a:buFont typeface="Arial"/>
              <a:buNone/>
            </a:pPr>
            <a:endParaRPr sz="2700" b="0" i="0" u="none" strike="noStrike" cap="none">
              <a:solidFill>
                <a:schemeClr val="dk1"/>
              </a:solidFill>
              <a:latin typeface="Calibri"/>
              <a:ea typeface="Calibri"/>
              <a:cs typeface="Calibri"/>
              <a:sym typeface="Calibri"/>
            </a:endParaRPr>
          </a:p>
          <a:p>
            <a:pPr marL="0" marR="0" lvl="0" indent="0" algn="just" rtl="0">
              <a:lnSpc>
                <a:spcPct val="100000"/>
              </a:lnSpc>
              <a:spcBef>
                <a:spcPts val="0"/>
              </a:spcBef>
              <a:spcAft>
                <a:spcPts val="0"/>
              </a:spcAft>
              <a:buClr>
                <a:srgbClr val="000000"/>
              </a:buClr>
              <a:buSzPts val="2100"/>
              <a:buFont typeface="Arial"/>
              <a:buNone/>
            </a:pPr>
            <a:endParaRPr sz="2700" b="0" i="0" u="none" strike="noStrike" cap="none">
              <a:solidFill>
                <a:schemeClr val="dk1"/>
              </a:solidFill>
              <a:latin typeface="Calibri"/>
              <a:ea typeface="Calibri"/>
              <a:cs typeface="Calibri"/>
              <a:sym typeface="Calibri"/>
            </a:endParaRPr>
          </a:p>
          <a:p>
            <a:pPr marL="0" marR="0" lvl="0" indent="0" algn="just" rtl="0">
              <a:lnSpc>
                <a:spcPct val="100000"/>
              </a:lnSpc>
              <a:spcBef>
                <a:spcPts val="0"/>
              </a:spcBef>
              <a:spcAft>
                <a:spcPts val="0"/>
              </a:spcAft>
              <a:buClr>
                <a:srgbClr val="000000"/>
              </a:buClr>
              <a:buSzPts val="2100"/>
              <a:buFont typeface="Arial"/>
              <a:buNone/>
            </a:pPr>
            <a:endParaRPr sz="2700" b="0" i="0" u="none" strike="noStrike" cap="none">
              <a:solidFill>
                <a:schemeClr val="dk1"/>
              </a:solidFill>
              <a:latin typeface="Calibri"/>
              <a:ea typeface="Calibri"/>
              <a:cs typeface="Calibri"/>
              <a:sym typeface="Calibri"/>
            </a:endParaRPr>
          </a:p>
          <a:p>
            <a:pPr marL="0" marR="0" lvl="0" indent="0" algn="just" rtl="0">
              <a:lnSpc>
                <a:spcPct val="100000"/>
              </a:lnSpc>
              <a:spcBef>
                <a:spcPts val="0"/>
              </a:spcBef>
              <a:spcAft>
                <a:spcPts val="0"/>
              </a:spcAft>
              <a:buClr>
                <a:srgbClr val="000000"/>
              </a:buClr>
              <a:buSzPts val="2100"/>
              <a:buFont typeface="Arial"/>
              <a:buNone/>
            </a:pPr>
            <a:endParaRPr sz="2700" b="0" i="0" u="none" strike="noStrike" cap="none">
              <a:solidFill>
                <a:schemeClr val="dk1"/>
              </a:solidFill>
              <a:latin typeface="Calibri"/>
              <a:ea typeface="Calibri"/>
              <a:cs typeface="Calibri"/>
              <a:sym typeface="Calibri"/>
            </a:endParaRPr>
          </a:p>
          <a:p>
            <a:pPr marL="0" marR="0" lvl="0" indent="0" algn="just" rtl="0">
              <a:lnSpc>
                <a:spcPct val="100000"/>
              </a:lnSpc>
              <a:spcBef>
                <a:spcPts val="0"/>
              </a:spcBef>
              <a:spcAft>
                <a:spcPts val="0"/>
              </a:spcAft>
              <a:buClr>
                <a:srgbClr val="000000"/>
              </a:buClr>
              <a:buSzPts val="2100"/>
              <a:buFont typeface="Arial"/>
              <a:buNone/>
            </a:pPr>
            <a:endParaRPr sz="2700" b="0" i="0" u="none" strike="noStrike" cap="none">
              <a:solidFill>
                <a:schemeClr val="dk1"/>
              </a:solidFill>
              <a:latin typeface="Calibri"/>
              <a:ea typeface="Calibri"/>
              <a:cs typeface="Calibri"/>
              <a:sym typeface="Calibri"/>
            </a:endParaRPr>
          </a:p>
          <a:p>
            <a:pPr marL="0" marR="0" lvl="0" indent="0" algn="just" rtl="0">
              <a:lnSpc>
                <a:spcPct val="100000"/>
              </a:lnSpc>
              <a:spcBef>
                <a:spcPts val="0"/>
              </a:spcBef>
              <a:spcAft>
                <a:spcPts val="0"/>
              </a:spcAft>
              <a:buClr>
                <a:srgbClr val="000000"/>
              </a:buClr>
              <a:buSzPts val="2100"/>
              <a:buFont typeface="Arial"/>
              <a:buNone/>
            </a:pPr>
            <a:endParaRPr sz="2700" b="0" i="0" u="none" strike="noStrike" cap="none">
              <a:solidFill>
                <a:schemeClr val="dk1"/>
              </a:solidFill>
              <a:latin typeface="Calibri"/>
              <a:ea typeface="Calibri"/>
              <a:cs typeface="Calibri"/>
              <a:sym typeface="Calibri"/>
            </a:endParaRPr>
          </a:p>
          <a:p>
            <a:pPr marL="0" marR="0" lvl="0" indent="0" algn="just" rtl="0">
              <a:lnSpc>
                <a:spcPct val="100000"/>
              </a:lnSpc>
              <a:spcBef>
                <a:spcPts val="0"/>
              </a:spcBef>
              <a:spcAft>
                <a:spcPts val="0"/>
              </a:spcAft>
              <a:buClr>
                <a:srgbClr val="000000"/>
              </a:buClr>
              <a:buSzPts val="2100"/>
              <a:buFont typeface="Arial"/>
              <a:buNone/>
            </a:pPr>
            <a:endParaRPr sz="2700" b="0" i="0" u="none" strike="noStrike" cap="none">
              <a:solidFill>
                <a:schemeClr val="dk1"/>
              </a:solidFill>
              <a:latin typeface="Calibri"/>
              <a:ea typeface="Calibri"/>
              <a:cs typeface="Calibri"/>
              <a:sym typeface="Calibri"/>
            </a:endParaRPr>
          </a:p>
          <a:p>
            <a:pPr marL="0" marR="0" lvl="0" indent="0" algn="just" rtl="0">
              <a:lnSpc>
                <a:spcPct val="100000"/>
              </a:lnSpc>
              <a:spcBef>
                <a:spcPts val="0"/>
              </a:spcBef>
              <a:spcAft>
                <a:spcPts val="0"/>
              </a:spcAft>
              <a:buClr>
                <a:srgbClr val="000000"/>
              </a:buClr>
              <a:buSzPts val="2100"/>
              <a:buFont typeface="Arial"/>
              <a:buNone/>
            </a:pPr>
            <a:endParaRPr sz="2500" b="0" i="0" u="none" strike="noStrike" cap="none">
              <a:solidFill>
                <a:schemeClr val="dk1"/>
              </a:solidFill>
              <a:latin typeface="Calibri"/>
              <a:ea typeface="Calibri"/>
              <a:cs typeface="Calibri"/>
              <a:sym typeface="Calibri"/>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525"/>
        <p:cNvGrpSpPr/>
        <p:nvPr/>
      </p:nvGrpSpPr>
      <p:grpSpPr>
        <a:xfrm>
          <a:off x="0" y="0"/>
          <a:ext cx="0" cy="0"/>
          <a:chOff x="0" y="0"/>
          <a:chExt cx="0" cy="0"/>
        </a:xfrm>
      </p:grpSpPr>
      <p:sp>
        <p:nvSpPr>
          <p:cNvPr id="526" name="Google Shape;526;g3ce26e99c49_0_855"/>
          <p:cNvSpPr/>
          <p:nvPr/>
        </p:nvSpPr>
        <p:spPr>
          <a:xfrm>
            <a:off x="0" y="0"/>
            <a:ext cx="12192000" cy="6858000"/>
          </a:xfrm>
          <a:prstGeom prst="rect">
            <a:avLst/>
          </a:prstGeom>
          <a:solidFill>
            <a:srgbClr val="ECB11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alibri"/>
              <a:ea typeface="Calibri"/>
              <a:cs typeface="Calibri"/>
              <a:sym typeface="Calibri"/>
            </a:endParaRPr>
          </a:p>
        </p:txBody>
      </p:sp>
      <p:sp>
        <p:nvSpPr>
          <p:cNvPr id="527" name="Google Shape;527;g3ce26e99c49_0_855"/>
          <p:cNvSpPr txBox="1"/>
          <p:nvPr/>
        </p:nvSpPr>
        <p:spPr>
          <a:xfrm>
            <a:off x="443398" y="4156995"/>
            <a:ext cx="11305200" cy="2022900"/>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FFFFFF"/>
              </a:buClr>
              <a:buSzPts val="5000"/>
              <a:buFont typeface="Arial"/>
              <a:buNone/>
            </a:pPr>
            <a:r>
              <a:rPr lang="en-US" sz="3600" b="1" i="0" u="none" strike="noStrike" cap="none">
                <a:solidFill>
                  <a:srgbClr val="FFFFFF"/>
                </a:solidFill>
                <a:latin typeface="Arial"/>
                <a:ea typeface="Arial"/>
                <a:cs typeface="Arial"/>
                <a:sym typeface="Arial"/>
              </a:rPr>
              <a:t>Tematização da prática – Situações de escrita por meio da professora</a:t>
            </a:r>
            <a:endParaRPr sz="3600" b="0" i="0" u="none" strike="noStrike" cap="none">
              <a:solidFill>
                <a:srgbClr val="000000"/>
              </a:solidFill>
              <a:latin typeface="Arial"/>
              <a:ea typeface="Arial"/>
              <a:cs typeface="Arial"/>
              <a:sym typeface="Arial"/>
            </a:endParaRP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532"/>
        <p:cNvGrpSpPr/>
        <p:nvPr/>
      </p:nvGrpSpPr>
      <p:grpSpPr>
        <a:xfrm>
          <a:off x="0" y="0"/>
          <a:ext cx="0" cy="0"/>
          <a:chOff x="0" y="0"/>
          <a:chExt cx="0" cy="0"/>
        </a:xfrm>
      </p:grpSpPr>
      <p:sp>
        <p:nvSpPr>
          <p:cNvPr id="533" name="Google Shape;533;g33f43b67975_0_765"/>
          <p:cNvSpPr txBox="1"/>
          <p:nvPr/>
        </p:nvSpPr>
        <p:spPr>
          <a:xfrm>
            <a:off x="352750" y="1055075"/>
            <a:ext cx="6532500" cy="5402700"/>
          </a:xfrm>
          <a:prstGeom prst="rect">
            <a:avLst/>
          </a:prstGeom>
          <a:noFill/>
          <a:ln>
            <a:noFill/>
          </a:ln>
        </p:spPr>
        <p:txBody>
          <a:bodyPr spcFirstLastPara="1" wrap="square" lIns="91425" tIns="91425" rIns="91425" bIns="91425" anchor="t" anchorCtr="0">
            <a:spAutoFit/>
          </a:bodyPr>
          <a:lstStyle/>
          <a:p>
            <a:pPr marL="0" marR="0" lvl="0" indent="0" algn="just" rtl="0">
              <a:lnSpc>
                <a:spcPct val="100000"/>
              </a:lnSpc>
              <a:spcBef>
                <a:spcPts val="0"/>
              </a:spcBef>
              <a:spcAft>
                <a:spcPts val="0"/>
              </a:spcAft>
              <a:buClr>
                <a:srgbClr val="000000"/>
              </a:buClr>
              <a:buSzPts val="2350"/>
              <a:buFont typeface="Arial"/>
              <a:buNone/>
            </a:pPr>
            <a:r>
              <a:rPr lang="en-US" sz="2300" b="1" i="0" u="none" strike="noStrike" cap="none">
                <a:solidFill>
                  <a:schemeClr val="dk2"/>
                </a:solidFill>
                <a:highlight>
                  <a:srgbClr val="FFFFFF"/>
                </a:highlight>
                <a:latin typeface="Arial"/>
                <a:ea typeface="Arial"/>
                <a:cs typeface="Arial"/>
                <a:sym typeface="Arial"/>
              </a:rPr>
              <a:t>Vamos analisar uma situação de escrita coletiva por meio da professora, realizada com uma turma de 4º ano, no contexto de uma sequência didática sobre contos de artimanha de Pedro Malasartes. A proposta consistia em escrever coletivamente o final do conto “Sonhando com os anjos”, previamente lido pela professora. Em uma aula anterior, a turma havia elaborado um planejamento com os episódios que deveriam aparecer no final da história.</a:t>
            </a:r>
            <a:endParaRPr sz="2300" b="1" i="0" u="none" strike="noStrike" cap="none">
              <a:solidFill>
                <a:schemeClr val="dk2"/>
              </a:solidFill>
              <a:highlight>
                <a:srgbClr val="FFFFFF"/>
              </a:highlight>
              <a:latin typeface="Arial"/>
              <a:ea typeface="Arial"/>
              <a:cs typeface="Arial"/>
              <a:sym typeface="Arial"/>
            </a:endParaRPr>
          </a:p>
          <a:p>
            <a:pPr marL="0" marR="0" lvl="0" indent="0" algn="just" rtl="0">
              <a:lnSpc>
                <a:spcPct val="100000"/>
              </a:lnSpc>
              <a:spcBef>
                <a:spcPts val="0"/>
              </a:spcBef>
              <a:spcAft>
                <a:spcPts val="0"/>
              </a:spcAft>
              <a:buClr>
                <a:srgbClr val="000000"/>
              </a:buClr>
              <a:buSzPts val="2350"/>
              <a:buFont typeface="Arial"/>
              <a:buNone/>
            </a:pPr>
            <a:endParaRPr sz="2300" b="1" i="0" u="none" strike="noStrike" cap="none">
              <a:solidFill>
                <a:schemeClr val="dk2"/>
              </a:solidFill>
              <a:highlight>
                <a:srgbClr val="FFFFFF"/>
              </a:highlight>
              <a:latin typeface="Arial"/>
              <a:ea typeface="Arial"/>
              <a:cs typeface="Arial"/>
              <a:sym typeface="Arial"/>
            </a:endParaRPr>
          </a:p>
          <a:p>
            <a:pPr marL="0" marR="0" lvl="0" indent="0" algn="just" rtl="0">
              <a:lnSpc>
                <a:spcPct val="100000"/>
              </a:lnSpc>
              <a:spcBef>
                <a:spcPts val="0"/>
              </a:spcBef>
              <a:spcAft>
                <a:spcPts val="0"/>
              </a:spcAft>
              <a:buClr>
                <a:srgbClr val="000000"/>
              </a:buClr>
              <a:buSzPts val="2350"/>
              <a:buFont typeface="Arial"/>
              <a:buNone/>
            </a:pPr>
            <a:endParaRPr sz="2300" b="1" i="0" u="none" strike="noStrike" cap="none">
              <a:solidFill>
                <a:schemeClr val="dk2"/>
              </a:solidFill>
              <a:highlight>
                <a:srgbClr val="FFFFFF"/>
              </a:highlight>
              <a:latin typeface="Arial"/>
              <a:ea typeface="Arial"/>
              <a:cs typeface="Arial"/>
              <a:sym typeface="Arial"/>
            </a:endParaRPr>
          </a:p>
          <a:p>
            <a:pPr marL="0" marR="0" lvl="0" indent="0" algn="just" rtl="0">
              <a:lnSpc>
                <a:spcPct val="100000"/>
              </a:lnSpc>
              <a:spcBef>
                <a:spcPts val="0"/>
              </a:spcBef>
              <a:spcAft>
                <a:spcPts val="0"/>
              </a:spcAft>
              <a:buClr>
                <a:srgbClr val="000000"/>
              </a:buClr>
              <a:buSzPts val="2350"/>
              <a:buFont typeface="Arial"/>
              <a:buNone/>
            </a:pPr>
            <a:endParaRPr sz="2300" b="1" i="0" u="none" strike="noStrike" cap="none">
              <a:solidFill>
                <a:schemeClr val="dk2"/>
              </a:solidFill>
              <a:highlight>
                <a:srgbClr val="FFFFFF"/>
              </a:highlight>
              <a:latin typeface="Arial"/>
              <a:ea typeface="Arial"/>
              <a:cs typeface="Arial"/>
              <a:sym typeface="Arial"/>
            </a:endParaRPr>
          </a:p>
          <a:p>
            <a:pPr marL="0" marR="0" lvl="0" indent="0" algn="l" rtl="0">
              <a:lnSpc>
                <a:spcPct val="100000"/>
              </a:lnSpc>
              <a:spcBef>
                <a:spcPts val="0"/>
              </a:spcBef>
              <a:spcAft>
                <a:spcPts val="0"/>
              </a:spcAft>
              <a:buClr>
                <a:srgbClr val="000000"/>
              </a:buClr>
              <a:buSzPts val="1700"/>
              <a:buFont typeface="Arial"/>
              <a:buNone/>
            </a:pPr>
            <a:endParaRPr sz="1700" b="0" i="0" u="none" strike="noStrike" cap="none">
              <a:solidFill>
                <a:schemeClr val="dk2"/>
              </a:solidFill>
              <a:highlight>
                <a:srgbClr val="FFFFFF"/>
              </a:highlight>
              <a:latin typeface="Arial"/>
              <a:ea typeface="Arial"/>
              <a:cs typeface="Arial"/>
              <a:sym typeface="Arial"/>
            </a:endParaRPr>
          </a:p>
        </p:txBody>
      </p:sp>
      <p:sp>
        <p:nvSpPr>
          <p:cNvPr id="534" name="Google Shape;534;g33f43b67975_0_765"/>
          <p:cNvSpPr txBox="1"/>
          <p:nvPr/>
        </p:nvSpPr>
        <p:spPr>
          <a:xfrm>
            <a:off x="211775" y="83925"/>
            <a:ext cx="9175200" cy="844200"/>
          </a:xfrm>
          <a:prstGeom prst="rect">
            <a:avLst/>
          </a:prstGeom>
          <a:noFill/>
          <a:ln>
            <a:noFill/>
          </a:ln>
        </p:spPr>
        <p:txBody>
          <a:bodyPr spcFirstLastPara="1" wrap="square" lIns="91425" tIns="45700" rIns="91425" bIns="45700" anchor="t" anchorCtr="0">
            <a:noAutofit/>
          </a:bodyPr>
          <a:lstStyle/>
          <a:p>
            <a:pPr marL="0" marR="0" lvl="0" indent="0" algn="just" rtl="0">
              <a:lnSpc>
                <a:spcPct val="90000"/>
              </a:lnSpc>
              <a:spcBef>
                <a:spcPts val="0"/>
              </a:spcBef>
              <a:spcAft>
                <a:spcPts val="0"/>
              </a:spcAft>
              <a:buClr>
                <a:srgbClr val="000000"/>
              </a:buClr>
              <a:buSzPts val="4480"/>
              <a:buFont typeface="Arial"/>
              <a:buNone/>
            </a:pPr>
            <a:r>
              <a:rPr lang="en-US" sz="3300" b="1" i="0" u="none" strike="noStrike" cap="none">
                <a:solidFill>
                  <a:srgbClr val="007E79"/>
                </a:solidFill>
                <a:latin typeface="Arial"/>
                <a:ea typeface="Arial"/>
                <a:cs typeface="Arial"/>
                <a:sym typeface="Arial"/>
              </a:rPr>
              <a:t>Tematização da prática docente</a:t>
            </a:r>
            <a:endParaRPr sz="3300" b="1" i="0" u="none" strike="noStrike" cap="none">
              <a:solidFill>
                <a:srgbClr val="007E79"/>
              </a:solidFill>
              <a:latin typeface="Arial"/>
              <a:ea typeface="Arial"/>
              <a:cs typeface="Arial"/>
              <a:sym typeface="Arial"/>
            </a:endParaRPr>
          </a:p>
        </p:txBody>
      </p:sp>
      <p:pic>
        <p:nvPicPr>
          <p:cNvPr id="535" name="Google Shape;535;g33f43b67975_0_765"/>
          <p:cNvPicPr preferRelativeResize="0"/>
          <p:nvPr/>
        </p:nvPicPr>
        <p:blipFill rotWithShape="1">
          <a:blip r:embed="rId3">
            <a:alphaModFix/>
          </a:blip>
          <a:srcRect/>
          <a:stretch/>
        </p:blipFill>
        <p:spPr>
          <a:xfrm>
            <a:off x="7098700" y="327550"/>
            <a:ext cx="4451215" cy="5625076"/>
          </a:xfrm>
          <a:prstGeom prst="rect">
            <a:avLst/>
          </a:prstGeom>
          <a:noFill/>
          <a:ln>
            <a:noFill/>
          </a:ln>
        </p:spPr>
      </p:pic>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540"/>
        <p:cNvGrpSpPr/>
        <p:nvPr/>
      </p:nvGrpSpPr>
      <p:grpSpPr>
        <a:xfrm>
          <a:off x="0" y="0"/>
          <a:ext cx="0" cy="0"/>
          <a:chOff x="0" y="0"/>
          <a:chExt cx="0" cy="0"/>
        </a:xfrm>
      </p:grpSpPr>
      <p:sp>
        <p:nvSpPr>
          <p:cNvPr id="541" name="Google Shape;541;g3ce26e99c49_0_861"/>
          <p:cNvSpPr txBox="1"/>
          <p:nvPr/>
        </p:nvSpPr>
        <p:spPr>
          <a:xfrm>
            <a:off x="352750" y="587022"/>
            <a:ext cx="11253600" cy="7172700"/>
          </a:xfrm>
          <a:prstGeom prst="rect">
            <a:avLst/>
          </a:prstGeom>
          <a:noFill/>
          <a:ln>
            <a:noFill/>
          </a:ln>
        </p:spPr>
        <p:txBody>
          <a:bodyPr spcFirstLastPara="1" wrap="square" lIns="91425" tIns="91425" rIns="91425" bIns="91425" anchor="t" anchorCtr="0">
            <a:spAutoFit/>
          </a:bodyPr>
          <a:lstStyle/>
          <a:p>
            <a:pPr marL="0" marR="0" lvl="0" indent="0" algn="just" rtl="0">
              <a:lnSpc>
                <a:spcPct val="100000"/>
              </a:lnSpc>
              <a:spcBef>
                <a:spcPts val="0"/>
              </a:spcBef>
              <a:spcAft>
                <a:spcPts val="0"/>
              </a:spcAft>
              <a:buClr>
                <a:srgbClr val="000000"/>
              </a:buClr>
              <a:buSzPts val="2350"/>
              <a:buFont typeface="Arial"/>
              <a:buNone/>
            </a:pPr>
            <a:endParaRPr sz="2300" b="1" i="0" u="none" strike="noStrike" cap="none">
              <a:solidFill>
                <a:schemeClr val="dk2"/>
              </a:solidFill>
              <a:highlight>
                <a:srgbClr val="FFFFFF"/>
              </a:highlight>
              <a:latin typeface="Arial"/>
              <a:ea typeface="Arial"/>
              <a:cs typeface="Arial"/>
              <a:sym typeface="Arial"/>
            </a:endParaRPr>
          </a:p>
          <a:p>
            <a:pPr marL="0" marR="0" lvl="0" indent="0" algn="just" rtl="0">
              <a:lnSpc>
                <a:spcPct val="100000"/>
              </a:lnSpc>
              <a:spcBef>
                <a:spcPts val="0"/>
              </a:spcBef>
              <a:spcAft>
                <a:spcPts val="0"/>
              </a:spcAft>
              <a:buClr>
                <a:srgbClr val="000000"/>
              </a:buClr>
              <a:buSzPts val="2350"/>
              <a:buFont typeface="Arial"/>
              <a:buNone/>
            </a:pPr>
            <a:r>
              <a:rPr lang="en-US" sz="2300" b="1" i="0" u="none" strike="noStrike" cap="none">
                <a:solidFill>
                  <a:schemeClr val="dk2"/>
                </a:solidFill>
                <a:highlight>
                  <a:srgbClr val="FFFFFF"/>
                </a:highlight>
                <a:latin typeface="Arial"/>
                <a:ea typeface="Arial"/>
                <a:cs typeface="Arial"/>
                <a:sym typeface="Arial"/>
              </a:rPr>
              <a:t>1. De que maneira a organização dessa situação didática — a "escrita por meio da professora" — favorece a reflexão dos estudantes sobre a linguagem que se escreve?</a:t>
            </a:r>
            <a:endParaRPr sz="2300" b="1" i="0" u="none" strike="noStrike" cap="none">
              <a:solidFill>
                <a:schemeClr val="dk2"/>
              </a:solidFill>
              <a:highlight>
                <a:srgbClr val="FFFFFF"/>
              </a:highlight>
              <a:latin typeface="Arial"/>
              <a:ea typeface="Arial"/>
              <a:cs typeface="Arial"/>
              <a:sym typeface="Arial"/>
            </a:endParaRPr>
          </a:p>
          <a:p>
            <a:pPr marL="0" marR="0" lvl="0" indent="0" algn="just" rtl="0">
              <a:lnSpc>
                <a:spcPct val="100000"/>
              </a:lnSpc>
              <a:spcBef>
                <a:spcPts val="0"/>
              </a:spcBef>
              <a:spcAft>
                <a:spcPts val="0"/>
              </a:spcAft>
              <a:buClr>
                <a:srgbClr val="000000"/>
              </a:buClr>
              <a:buSzPts val="2350"/>
              <a:buFont typeface="Arial"/>
              <a:buNone/>
            </a:pPr>
            <a:endParaRPr sz="2300" b="1" i="0" u="none" strike="noStrike" cap="none">
              <a:solidFill>
                <a:schemeClr val="dk2"/>
              </a:solidFill>
              <a:highlight>
                <a:srgbClr val="FFFFFF"/>
              </a:highlight>
              <a:latin typeface="Arial"/>
              <a:ea typeface="Arial"/>
              <a:cs typeface="Arial"/>
              <a:sym typeface="Arial"/>
            </a:endParaRPr>
          </a:p>
          <a:p>
            <a:pPr marL="0" marR="0" lvl="0" indent="0" algn="just" rtl="0">
              <a:lnSpc>
                <a:spcPct val="100000"/>
              </a:lnSpc>
              <a:spcBef>
                <a:spcPts val="0"/>
              </a:spcBef>
              <a:spcAft>
                <a:spcPts val="0"/>
              </a:spcAft>
              <a:buClr>
                <a:srgbClr val="000000"/>
              </a:buClr>
              <a:buSzPts val="2350"/>
              <a:buFont typeface="Arial"/>
              <a:buNone/>
            </a:pPr>
            <a:r>
              <a:rPr lang="en-US" sz="2300" b="1" i="0" u="none" strike="noStrike" cap="none">
                <a:solidFill>
                  <a:schemeClr val="dk2"/>
                </a:solidFill>
                <a:highlight>
                  <a:srgbClr val="FFFFFF"/>
                </a:highlight>
                <a:latin typeface="Arial"/>
                <a:ea typeface="Arial"/>
                <a:cs typeface="Arial"/>
                <a:sym typeface="Arial"/>
              </a:rPr>
              <a:t>2.Observando as intervenções da professora e as propostas dos estudantes, qual parece ser o principal problema de escrita que mobiliza a discussão do grupo nessas cenas?</a:t>
            </a:r>
            <a:endParaRPr sz="2300" b="1" i="0" u="none" strike="noStrike" cap="none">
              <a:solidFill>
                <a:schemeClr val="dk2"/>
              </a:solidFill>
              <a:highlight>
                <a:srgbClr val="FFFFFF"/>
              </a:highlight>
              <a:latin typeface="Arial"/>
              <a:ea typeface="Arial"/>
              <a:cs typeface="Arial"/>
              <a:sym typeface="Arial"/>
            </a:endParaRPr>
          </a:p>
          <a:p>
            <a:pPr marL="0" marR="0" lvl="0" indent="0" algn="just" rtl="0">
              <a:lnSpc>
                <a:spcPct val="100000"/>
              </a:lnSpc>
              <a:spcBef>
                <a:spcPts val="0"/>
              </a:spcBef>
              <a:spcAft>
                <a:spcPts val="0"/>
              </a:spcAft>
              <a:buClr>
                <a:srgbClr val="000000"/>
              </a:buClr>
              <a:buSzPts val="2350"/>
              <a:buFont typeface="Arial"/>
              <a:buNone/>
            </a:pPr>
            <a:endParaRPr sz="2300" b="1" i="0" u="none" strike="noStrike" cap="none">
              <a:solidFill>
                <a:schemeClr val="dk2"/>
              </a:solidFill>
              <a:highlight>
                <a:srgbClr val="FFFFFF"/>
              </a:highlight>
              <a:latin typeface="Arial"/>
              <a:ea typeface="Arial"/>
              <a:cs typeface="Arial"/>
              <a:sym typeface="Arial"/>
            </a:endParaRPr>
          </a:p>
          <a:p>
            <a:pPr marL="0" marR="0" lvl="0" indent="0" algn="just" rtl="0">
              <a:lnSpc>
                <a:spcPct val="100000"/>
              </a:lnSpc>
              <a:spcBef>
                <a:spcPts val="0"/>
              </a:spcBef>
              <a:spcAft>
                <a:spcPts val="0"/>
              </a:spcAft>
              <a:buClr>
                <a:srgbClr val="000000"/>
              </a:buClr>
              <a:buSzPts val="2350"/>
              <a:buFont typeface="Arial"/>
              <a:buNone/>
            </a:pPr>
            <a:endParaRPr sz="2300" b="1" i="0" u="none" strike="noStrike" cap="none">
              <a:solidFill>
                <a:schemeClr val="dk2"/>
              </a:solidFill>
              <a:highlight>
                <a:srgbClr val="FFFFFF"/>
              </a:highlight>
              <a:latin typeface="Arial"/>
              <a:ea typeface="Arial"/>
              <a:cs typeface="Arial"/>
              <a:sym typeface="Arial"/>
            </a:endParaRPr>
          </a:p>
          <a:p>
            <a:pPr marL="0" marR="0" lvl="0" indent="0" algn="just" rtl="0">
              <a:lnSpc>
                <a:spcPct val="100000"/>
              </a:lnSpc>
              <a:spcBef>
                <a:spcPts val="0"/>
              </a:spcBef>
              <a:spcAft>
                <a:spcPts val="0"/>
              </a:spcAft>
              <a:buClr>
                <a:srgbClr val="000000"/>
              </a:buClr>
              <a:buSzPts val="2350"/>
              <a:buFont typeface="Arial"/>
              <a:buNone/>
            </a:pPr>
            <a:r>
              <a:rPr lang="en-US" sz="2300" b="1" i="0" u="none" strike="noStrike" cap="none">
                <a:solidFill>
                  <a:schemeClr val="dk2"/>
                </a:solidFill>
                <a:highlight>
                  <a:srgbClr val="FFFFFF"/>
                </a:highlight>
                <a:latin typeface="Arial"/>
                <a:ea typeface="Arial"/>
                <a:cs typeface="Arial"/>
                <a:sym typeface="Arial"/>
              </a:rPr>
              <a:t>3. Na Cena 1, ao invés de aceitar as primeiras sugestões dos alunos, quais estratégias a professora utiliza? Qual é o impacto dessas intervenções para a construção do texto?</a:t>
            </a:r>
            <a:endParaRPr sz="2300" b="1" i="0" u="none" strike="noStrike" cap="none">
              <a:solidFill>
                <a:schemeClr val="dk2"/>
              </a:solidFill>
              <a:highlight>
                <a:srgbClr val="FFFFFF"/>
              </a:highlight>
              <a:latin typeface="Arial"/>
              <a:ea typeface="Arial"/>
              <a:cs typeface="Arial"/>
              <a:sym typeface="Arial"/>
            </a:endParaRPr>
          </a:p>
          <a:p>
            <a:pPr marL="0" marR="0" lvl="0" indent="0" algn="just" rtl="0">
              <a:lnSpc>
                <a:spcPct val="100000"/>
              </a:lnSpc>
              <a:spcBef>
                <a:spcPts val="0"/>
              </a:spcBef>
              <a:spcAft>
                <a:spcPts val="0"/>
              </a:spcAft>
              <a:buClr>
                <a:srgbClr val="000000"/>
              </a:buClr>
              <a:buSzPts val="2350"/>
              <a:buFont typeface="Arial"/>
              <a:buNone/>
            </a:pPr>
            <a:endParaRPr sz="2300" b="1" i="0" u="none" strike="noStrike" cap="none">
              <a:solidFill>
                <a:schemeClr val="dk2"/>
              </a:solidFill>
              <a:highlight>
                <a:srgbClr val="FFFFFF"/>
              </a:highlight>
              <a:latin typeface="Arial"/>
              <a:ea typeface="Arial"/>
              <a:cs typeface="Arial"/>
              <a:sym typeface="Arial"/>
            </a:endParaRPr>
          </a:p>
          <a:p>
            <a:pPr marL="0" marR="0" lvl="0" indent="0" algn="just" rtl="0">
              <a:lnSpc>
                <a:spcPct val="100000"/>
              </a:lnSpc>
              <a:spcBef>
                <a:spcPts val="0"/>
              </a:spcBef>
              <a:spcAft>
                <a:spcPts val="0"/>
              </a:spcAft>
              <a:buClr>
                <a:srgbClr val="000000"/>
              </a:buClr>
              <a:buSzPts val="2350"/>
              <a:buFont typeface="Arial"/>
              <a:buNone/>
            </a:pPr>
            <a:r>
              <a:rPr lang="en-US" sz="2300" b="1" i="0" u="none" strike="noStrike" cap="none">
                <a:solidFill>
                  <a:schemeClr val="dk2"/>
                </a:solidFill>
                <a:highlight>
                  <a:srgbClr val="FFFFFF"/>
                </a:highlight>
                <a:latin typeface="Arial"/>
                <a:ea typeface="Arial"/>
                <a:cs typeface="Arial"/>
                <a:sym typeface="Arial"/>
              </a:rPr>
              <a:t>4. O que a discussão dos estudantes em torno das palavras "respondeu" e "retruca" (Cena 2) revela sobre as aprendizagens deles em relação aos recursos literários de caracterização de personagens?</a:t>
            </a:r>
            <a:endParaRPr sz="2300" b="1" i="0" u="none" strike="noStrike" cap="none">
              <a:solidFill>
                <a:schemeClr val="dk2"/>
              </a:solidFill>
              <a:highlight>
                <a:srgbClr val="FFFFFF"/>
              </a:highlight>
              <a:latin typeface="Arial"/>
              <a:ea typeface="Arial"/>
              <a:cs typeface="Arial"/>
              <a:sym typeface="Arial"/>
            </a:endParaRPr>
          </a:p>
          <a:p>
            <a:pPr marL="0" marR="0" lvl="0" indent="0" algn="just" rtl="0">
              <a:lnSpc>
                <a:spcPct val="100000"/>
              </a:lnSpc>
              <a:spcBef>
                <a:spcPts val="0"/>
              </a:spcBef>
              <a:spcAft>
                <a:spcPts val="0"/>
              </a:spcAft>
              <a:buClr>
                <a:srgbClr val="000000"/>
              </a:buClr>
              <a:buSzPts val="2350"/>
              <a:buFont typeface="Arial"/>
              <a:buNone/>
            </a:pPr>
            <a:endParaRPr sz="2300" b="1" i="0" u="none" strike="noStrike" cap="none">
              <a:solidFill>
                <a:schemeClr val="dk2"/>
              </a:solidFill>
              <a:highlight>
                <a:srgbClr val="FFFFFF"/>
              </a:highlight>
              <a:latin typeface="Arial"/>
              <a:ea typeface="Arial"/>
              <a:cs typeface="Arial"/>
              <a:sym typeface="Arial"/>
            </a:endParaRPr>
          </a:p>
          <a:p>
            <a:pPr marL="0" marR="0" lvl="0" indent="0" algn="just" rtl="0">
              <a:lnSpc>
                <a:spcPct val="100000"/>
              </a:lnSpc>
              <a:spcBef>
                <a:spcPts val="0"/>
              </a:spcBef>
              <a:spcAft>
                <a:spcPts val="0"/>
              </a:spcAft>
              <a:buClr>
                <a:srgbClr val="000000"/>
              </a:buClr>
              <a:buSzPts val="2350"/>
              <a:buFont typeface="Arial"/>
              <a:buNone/>
            </a:pPr>
            <a:endParaRPr sz="2300" b="1" i="0" u="none" strike="noStrike" cap="none">
              <a:solidFill>
                <a:schemeClr val="dk2"/>
              </a:solidFill>
              <a:highlight>
                <a:srgbClr val="FFFFFF"/>
              </a:highlight>
              <a:latin typeface="Arial"/>
              <a:ea typeface="Arial"/>
              <a:cs typeface="Arial"/>
              <a:sym typeface="Arial"/>
            </a:endParaRPr>
          </a:p>
          <a:p>
            <a:pPr marL="0" marR="0" lvl="0" indent="0" algn="l" rtl="0">
              <a:lnSpc>
                <a:spcPct val="100000"/>
              </a:lnSpc>
              <a:spcBef>
                <a:spcPts val="0"/>
              </a:spcBef>
              <a:spcAft>
                <a:spcPts val="0"/>
              </a:spcAft>
              <a:buClr>
                <a:srgbClr val="000000"/>
              </a:buClr>
              <a:buSzPts val="1700"/>
              <a:buFont typeface="Arial"/>
              <a:buNone/>
            </a:pPr>
            <a:endParaRPr sz="1700" b="0" i="0" u="none" strike="noStrike" cap="none">
              <a:solidFill>
                <a:schemeClr val="dk2"/>
              </a:solidFill>
              <a:highlight>
                <a:srgbClr val="FFFFFF"/>
              </a:highlight>
              <a:latin typeface="Arial"/>
              <a:ea typeface="Arial"/>
              <a:cs typeface="Arial"/>
              <a:sym typeface="Arial"/>
            </a:endParaRPr>
          </a:p>
        </p:txBody>
      </p:sp>
      <p:sp>
        <p:nvSpPr>
          <p:cNvPr id="542" name="Google Shape;542;g3ce26e99c49_0_861"/>
          <p:cNvSpPr txBox="1"/>
          <p:nvPr/>
        </p:nvSpPr>
        <p:spPr>
          <a:xfrm>
            <a:off x="211775" y="83925"/>
            <a:ext cx="9175200" cy="844200"/>
          </a:xfrm>
          <a:prstGeom prst="rect">
            <a:avLst/>
          </a:prstGeom>
          <a:noFill/>
          <a:ln>
            <a:noFill/>
          </a:ln>
        </p:spPr>
        <p:txBody>
          <a:bodyPr spcFirstLastPara="1" wrap="square" lIns="91425" tIns="45700" rIns="91425" bIns="45700" anchor="t" anchorCtr="0">
            <a:noAutofit/>
          </a:bodyPr>
          <a:lstStyle/>
          <a:p>
            <a:pPr marL="0" marR="0" lvl="0" indent="0" algn="just" rtl="0">
              <a:lnSpc>
                <a:spcPct val="90000"/>
              </a:lnSpc>
              <a:spcBef>
                <a:spcPts val="0"/>
              </a:spcBef>
              <a:spcAft>
                <a:spcPts val="0"/>
              </a:spcAft>
              <a:buClr>
                <a:srgbClr val="000000"/>
              </a:buClr>
              <a:buSzPts val="4480"/>
              <a:buFont typeface="Arial"/>
              <a:buNone/>
            </a:pPr>
            <a:r>
              <a:rPr lang="en-US" sz="3300" b="1" i="0" u="none" strike="noStrike" cap="none">
                <a:solidFill>
                  <a:srgbClr val="007E79"/>
                </a:solidFill>
                <a:latin typeface="Arial"/>
                <a:ea typeface="Arial"/>
                <a:cs typeface="Arial"/>
                <a:sym typeface="Arial"/>
              </a:rPr>
              <a:t>Em pequenos grupo, discutir:</a:t>
            </a:r>
            <a:endParaRPr sz="3300" b="1" i="0" u="none" strike="noStrike" cap="none">
              <a:solidFill>
                <a:srgbClr val="007E79"/>
              </a:solidFill>
              <a:latin typeface="Arial"/>
              <a:ea typeface="Arial"/>
              <a:cs typeface="Arial"/>
              <a:sym typeface="Arial"/>
            </a:endParaRP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547"/>
        <p:cNvGrpSpPr/>
        <p:nvPr/>
      </p:nvGrpSpPr>
      <p:grpSpPr>
        <a:xfrm>
          <a:off x="0" y="0"/>
          <a:ext cx="0" cy="0"/>
          <a:chOff x="0" y="0"/>
          <a:chExt cx="0" cy="0"/>
        </a:xfrm>
      </p:grpSpPr>
      <p:sp>
        <p:nvSpPr>
          <p:cNvPr id="548" name="Google Shape;548;g33f43b67975_0_874"/>
          <p:cNvSpPr txBox="1"/>
          <p:nvPr/>
        </p:nvSpPr>
        <p:spPr>
          <a:xfrm>
            <a:off x="108546" y="908325"/>
            <a:ext cx="11925300" cy="5416837"/>
          </a:xfrm>
          <a:prstGeom prst="rect">
            <a:avLst/>
          </a:prstGeom>
          <a:noFill/>
          <a:ln>
            <a:noFill/>
          </a:ln>
        </p:spPr>
        <p:txBody>
          <a:bodyPr spcFirstLastPara="1" wrap="square" lIns="91425" tIns="91425" rIns="91425" bIns="91425" anchor="t" anchorCtr="0">
            <a:spAutoFit/>
          </a:bodyPr>
          <a:lstStyle/>
          <a:p>
            <a:pPr marL="0" marR="0" lvl="0" indent="0" algn="just" rtl="0">
              <a:lnSpc>
                <a:spcPct val="100000"/>
              </a:lnSpc>
              <a:spcBef>
                <a:spcPts val="0"/>
              </a:spcBef>
              <a:spcAft>
                <a:spcPts val="0"/>
              </a:spcAft>
              <a:buClr>
                <a:srgbClr val="000000"/>
              </a:buClr>
              <a:buSzPts val="2300"/>
              <a:buFont typeface="Arial"/>
              <a:buNone/>
            </a:pPr>
            <a:r>
              <a:rPr lang="en-US" sz="2300" b="1" i="0" u="none" strike="noStrike" cap="none" dirty="0" err="1">
                <a:solidFill>
                  <a:schemeClr val="dk2"/>
                </a:solidFill>
                <a:highlight>
                  <a:srgbClr val="FFFF00"/>
                </a:highlight>
                <a:latin typeface="Arial"/>
                <a:ea typeface="Arial"/>
                <a:cs typeface="Arial"/>
                <a:sym typeface="Arial"/>
              </a:rPr>
              <a:t>Registros</a:t>
            </a:r>
            <a:r>
              <a:rPr lang="en-US" sz="2300" b="1" i="0" u="none" strike="noStrike" cap="none" dirty="0">
                <a:solidFill>
                  <a:schemeClr val="dk2"/>
                </a:solidFill>
                <a:highlight>
                  <a:srgbClr val="FFFF00"/>
                </a:highlight>
                <a:latin typeface="Arial"/>
                <a:ea typeface="Arial"/>
                <a:cs typeface="Arial"/>
                <a:sym typeface="Arial"/>
              </a:rPr>
              <a:t>: </a:t>
            </a:r>
            <a:endParaRPr sz="2300" b="1" i="0" u="none" strike="noStrike" cap="none" dirty="0">
              <a:solidFill>
                <a:schemeClr val="dk2"/>
              </a:solidFill>
              <a:highlight>
                <a:srgbClr val="FFFFFF"/>
              </a:highlight>
              <a:latin typeface="Arial"/>
              <a:ea typeface="Arial"/>
              <a:cs typeface="Arial"/>
              <a:sym typeface="Arial"/>
            </a:endParaRPr>
          </a:p>
          <a:p>
            <a:pPr marL="0" marR="0" lvl="0" indent="0" algn="just" rtl="0">
              <a:lnSpc>
                <a:spcPct val="100000"/>
              </a:lnSpc>
              <a:spcBef>
                <a:spcPts val="0"/>
              </a:spcBef>
              <a:spcAft>
                <a:spcPts val="0"/>
              </a:spcAft>
              <a:buClr>
                <a:srgbClr val="000000"/>
              </a:buClr>
              <a:buSzPts val="2300"/>
              <a:buFont typeface="Arial"/>
              <a:buNone/>
            </a:pPr>
            <a:r>
              <a:rPr lang="pt-BR" sz="2000" b="1" i="0" u="none" strike="noStrike" cap="none" dirty="0">
                <a:solidFill>
                  <a:schemeClr val="accent1"/>
                </a:solidFill>
                <a:highlight>
                  <a:srgbClr val="FFFFFF"/>
                </a:highlight>
                <a:latin typeface="Arial"/>
                <a:ea typeface="Arial"/>
                <a:cs typeface="Arial"/>
                <a:sym typeface="Arial"/>
              </a:rPr>
              <a:t>1- Pensar no sentido da escrita, do uso das palavras ajustadas ao contexto, concentrar atenção dos estudantes na linguagem já qu</a:t>
            </a:r>
            <a:r>
              <a:rPr lang="pt-BR" sz="2000" b="1" dirty="0">
                <a:solidFill>
                  <a:schemeClr val="accent1"/>
                </a:solidFill>
                <a:highlight>
                  <a:srgbClr val="FFFFFF"/>
                </a:highlight>
              </a:rPr>
              <a:t>e o professor é o escriba. Encaminhamentos que levam a reflexão, sem respostas prontas.</a:t>
            </a:r>
          </a:p>
          <a:p>
            <a:pPr marL="0" marR="0" lvl="0" indent="0" algn="just" rtl="0">
              <a:lnSpc>
                <a:spcPct val="100000"/>
              </a:lnSpc>
              <a:spcBef>
                <a:spcPts val="0"/>
              </a:spcBef>
              <a:spcAft>
                <a:spcPts val="0"/>
              </a:spcAft>
              <a:buClr>
                <a:srgbClr val="000000"/>
              </a:buClr>
              <a:buSzPts val="2300"/>
              <a:buFont typeface="Arial"/>
              <a:buNone/>
            </a:pPr>
            <a:endParaRPr lang="pt-BR" sz="2000" b="1" i="0" u="none" strike="noStrike" cap="none" dirty="0">
              <a:solidFill>
                <a:schemeClr val="accent1"/>
              </a:solidFill>
              <a:highlight>
                <a:srgbClr val="FFFFFF"/>
              </a:highlight>
              <a:latin typeface="Arial"/>
              <a:ea typeface="Arial"/>
              <a:cs typeface="Arial"/>
              <a:sym typeface="Arial"/>
            </a:endParaRPr>
          </a:p>
          <a:p>
            <a:pPr marL="0" marR="0" lvl="0" indent="0" algn="just" rtl="0">
              <a:lnSpc>
                <a:spcPct val="100000"/>
              </a:lnSpc>
              <a:spcBef>
                <a:spcPts val="0"/>
              </a:spcBef>
              <a:spcAft>
                <a:spcPts val="0"/>
              </a:spcAft>
              <a:buClr>
                <a:srgbClr val="000000"/>
              </a:buClr>
              <a:buSzPts val="2300"/>
              <a:buFont typeface="Arial"/>
              <a:buNone/>
            </a:pPr>
            <a:r>
              <a:rPr lang="pt-BR" sz="2000" b="1" dirty="0">
                <a:solidFill>
                  <a:schemeClr val="accent1"/>
                </a:solidFill>
                <a:highlight>
                  <a:srgbClr val="FFFFFF"/>
                </a:highlight>
              </a:rPr>
              <a:t>2- Como intercalar turnos de fala entre narrador e personagem, por meio da pontuação e dos </a:t>
            </a:r>
            <a:r>
              <a:rPr lang="pt-BR" sz="2000" b="1" dirty="0">
                <a:solidFill>
                  <a:schemeClr val="accent1"/>
                </a:solidFill>
                <a:highlight>
                  <a:srgbClr val="FFFF00"/>
                </a:highlight>
              </a:rPr>
              <a:t>verbos de enunciação / </a:t>
            </a:r>
            <a:r>
              <a:rPr lang="pt-BR" sz="2000" b="1" dirty="0">
                <a:solidFill>
                  <a:schemeClr val="accent1"/>
                </a:solidFill>
              </a:rPr>
              <a:t>provocar as crianças para pensar o sentido das palavras e o diálogo dos personagens/ tempo verbal – respondeu e retruca</a:t>
            </a:r>
          </a:p>
          <a:p>
            <a:pPr marL="0" marR="0" lvl="0" indent="0" algn="just" rtl="0">
              <a:lnSpc>
                <a:spcPct val="100000"/>
              </a:lnSpc>
              <a:spcBef>
                <a:spcPts val="0"/>
              </a:spcBef>
              <a:spcAft>
                <a:spcPts val="0"/>
              </a:spcAft>
              <a:buClr>
                <a:srgbClr val="000000"/>
              </a:buClr>
              <a:buSzPts val="2300"/>
              <a:buFont typeface="Arial"/>
              <a:buNone/>
            </a:pPr>
            <a:endParaRPr lang="pt-BR" sz="2000" b="1" i="0" u="none" strike="noStrike" cap="none" dirty="0">
              <a:solidFill>
                <a:schemeClr val="accent1"/>
              </a:solidFill>
              <a:latin typeface="Arial"/>
              <a:ea typeface="Arial"/>
              <a:cs typeface="Arial"/>
              <a:sym typeface="Arial"/>
            </a:endParaRPr>
          </a:p>
          <a:p>
            <a:pPr marL="0" marR="0" lvl="0" indent="0" algn="just" rtl="0">
              <a:lnSpc>
                <a:spcPct val="100000"/>
              </a:lnSpc>
              <a:spcBef>
                <a:spcPts val="0"/>
              </a:spcBef>
              <a:spcAft>
                <a:spcPts val="0"/>
              </a:spcAft>
              <a:buClr>
                <a:srgbClr val="000000"/>
              </a:buClr>
              <a:buSzPts val="2300"/>
              <a:buFont typeface="Arial"/>
              <a:buNone/>
            </a:pPr>
            <a:r>
              <a:rPr lang="pt-BR" sz="2000" b="1" dirty="0">
                <a:solidFill>
                  <a:schemeClr val="accent1"/>
                </a:solidFill>
              </a:rPr>
              <a:t>3- Repertório dos verbos de enunciação, contribui para melhoria da linguagem (dono da hospedagem – referencia melhor)/ diferencia a linguagem oral e escrita, e quem textualiza é a criança (elaborar o texto a ser escrito)</a:t>
            </a:r>
          </a:p>
          <a:p>
            <a:pPr marL="0" marR="0" lvl="0" indent="0" algn="just" rtl="0">
              <a:lnSpc>
                <a:spcPct val="100000"/>
              </a:lnSpc>
              <a:spcBef>
                <a:spcPts val="0"/>
              </a:spcBef>
              <a:spcAft>
                <a:spcPts val="0"/>
              </a:spcAft>
              <a:buClr>
                <a:srgbClr val="000000"/>
              </a:buClr>
              <a:buSzPts val="2300"/>
              <a:buFont typeface="Arial"/>
              <a:buNone/>
            </a:pPr>
            <a:endParaRPr lang="pt-BR" sz="2000" b="1" i="0" u="none" strike="noStrike" cap="none" dirty="0">
              <a:solidFill>
                <a:schemeClr val="accent1"/>
              </a:solidFill>
              <a:latin typeface="Arial"/>
              <a:ea typeface="Arial"/>
              <a:cs typeface="Arial"/>
              <a:sym typeface="Arial"/>
            </a:endParaRPr>
          </a:p>
          <a:p>
            <a:pPr marL="0" marR="0" lvl="0" indent="0" algn="just" rtl="0">
              <a:lnSpc>
                <a:spcPct val="100000"/>
              </a:lnSpc>
              <a:spcBef>
                <a:spcPts val="0"/>
              </a:spcBef>
              <a:spcAft>
                <a:spcPts val="0"/>
              </a:spcAft>
              <a:buClr>
                <a:srgbClr val="000000"/>
              </a:buClr>
              <a:buSzPts val="2300"/>
              <a:buFont typeface="Arial"/>
              <a:buNone/>
            </a:pPr>
            <a:r>
              <a:rPr lang="pt-BR" sz="2000" b="1" dirty="0">
                <a:solidFill>
                  <a:schemeClr val="accent1"/>
                </a:solidFill>
              </a:rPr>
              <a:t>4- Apropriaram o uso de palavras a partir da leitura dos textos (repertório) / relação entre a forma de empregar os verbos de enunciação com as características dos personagens – modos do personagem se expressar. Linguagem próxima aos contos. </a:t>
            </a:r>
            <a:endParaRPr sz="2000" b="1" i="0" u="none" strike="noStrike" cap="none" dirty="0">
              <a:solidFill>
                <a:schemeClr val="accent1"/>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700"/>
              <a:buFont typeface="Arial"/>
              <a:buNone/>
            </a:pPr>
            <a:endParaRPr sz="1700" b="0" i="0" u="none" strike="noStrike" cap="none" dirty="0">
              <a:solidFill>
                <a:schemeClr val="dk2"/>
              </a:solidFill>
              <a:highlight>
                <a:srgbClr val="FFFFFF"/>
              </a:highlight>
              <a:latin typeface="Arial"/>
              <a:ea typeface="Arial"/>
              <a:cs typeface="Arial"/>
              <a:sym typeface="Arial"/>
            </a:endParaRPr>
          </a:p>
        </p:txBody>
      </p:sp>
      <p:sp>
        <p:nvSpPr>
          <p:cNvPr id="549" name="Google Shape;549;g33f43b67975_0_874"/>
          <p:cNvSpPr txBox="1"/>
          <p:nvPr/>
        </p:nvSpPr>
        <p:spPr>
          <a:xfrm>
            <a:off x="1522900" y="5422550"/>
            <a:ext cx="4176600" cy="446400"/>
          </a:xfrm>
          <a:prstGeom prst="rect">
            <a:avLst/>
          </a:prstGeom>
          <a:noFill/>
          <a:ln>
            <a:noFill/>
          </a:ln>
        </p:spPr>
        <p:txBody>
          <a:bodyPr spcFirstLastPara="1" wrap="square" lIns="91425" tIns="91425" rIns="91425" bIns="91425" anchor="t" anchorCtr="0">
            <a:spAutoFit/>
          </a:bodyPr>
          <a:lstStyle/>
          <a:p>
            <a:pPr marL="0" marR="0" lvl="0" indent="0" algn="just" rtl="0">
              <a:lnSpc>
                <a:spcPct val="115000"/>
              </a:lnSpc>
              <a:spcBef>
                <a:spcPts val="0"/>
              </a:spcBef>
              <a:spcAft>
                <a:spcPts val="0"/>
              </a:spcAft>
              <a:buClr>
                <a:srgbClr val="000000"/>
              </a:buClr>
              <a:buSzPts val="1700"/>
              <a:buFont typeface="Arial"/>
              <a:buNone/>
            </a:pPr>
            <a:endParaRPr sz="1700" b="0" i="0" u="none" strike="noStrike" cap="none">
              <a:solidFill>
                <a:srgbClr val="000000"/>
              </a:solidFill>
              <a:latin typeface="Arial"/>
              <a:ea typeface="Arial"/>
              <a:cs typeface="Arial"/>
              <a:sym typeface="Arial"/>
            </a:endParaRPr>
          </a:p>
        </p:txBody>
      </p:sp>
      <p:sp>
        <p:nvSpPr>
          <p:cNvPr id="550" name="Google Shape;550;g33f43b67975_0_874"/>
          <p:cNvSpPr txBox="1"/>
          <p:nvPr/>
        </p:nvSpPr>
        <p:spPr>
          <a:xfrm>
            <a:off x="211775" y="83925"/>
            <a:ext cx="9175200" cy="844200"/>
          </a:xfrm>
          <a:prstGeom prst="rect">
            <a:avLst/>
          </a:prstGeom>
          <a:noFill/>
          <a:ln>
            <a:noFill/>
          </a:ln>
        </p:spPr>
        <p:txBody>
          <a:bodyPr spcFirstLastPara="1" wrap="square" lIns="91425" tIns="45700" rIns="91425" bIns="45700" anchor="t" anchorCtr="0">
            <a:noAutofit/>
          </a:bodyPr>
          <a:lstStyle/>
          <a:p>
            <a:pPr marL="0" marR="0" lvl="0" indent="0" algn="just" rtl="0">
              <a:lnSpc>
                <a:spcPct val="90000"/>
              </a:lnSpc>
              <a:spcBef>
                <a:spcPts val="0"/>
              </a:spcBef>
              <a:spcAft>
                <a:spcPts val="0"/>
              </a:spcAft>
              <a:buClr>
                <a:srgbClr val="000000"/>
              </a:buClr>
              <a:buSzPts val="4480"/>
              <a:buFont typeface="Arial"/>
              <a:buNone/>
            </a:pPr>
            <a:r>
              <a:rPr lang="en-US" sz="3300" b="1" i="0" u="none" strike="noStrike" cap="none">
                <a:solidFill>
                  <a:srgbClr val="007E79"/>
                </a:solidFill>
                <a:latin typeface="Arial"/>
                <a:ea typeface="Arial"/>
                <a:cs typeface="Arial"/>
                <a:sym typeface="Arial"/>
              </a:rPr>
              <a:t>Tematização da prática docente</a:t>
            </a:r>
            <a:endParaRPr sz="3300" b="1" i="0" u="none" strike="noStrike" cap="none">
              <a:solidFill>
                <a:srgbClr val="007E79"/>
              </a:solidFill>
              <a:latin typeface="Arial"/>
              <a:ea typeface="Arial"/>
              <a:cs typeface="Arial"/>
              <a:sym typeface="Arial"/>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300"/>
        <p:cNvGrpSpPr/>
        <p:nvPr/>
      </p:nvGrpSpPr>
      <p:grpSpPr>
        <a:xfrm>
          <a:off x="0" y="0"/>
          <a:ext cx="0" cy="0"/>
          <a:chOff x="0" y="0"/>
          <a:chExt cx="0" cy="0"/>
        </a:xfrm>
      </p:grpSpPr>
      <p:sp>
        <p:nvSpPr>
          <p:cNvPr id="301" name="Google Shape;301;g215ae8dd162_0_1078"/>
          <p:cNvSpPr/>
          <p:nvPr/>
        </p:nvSpPr>
        <p:spPr>
          <a:xfrm>
            <a:off x="0" y="0"/>
            <a:ext cx="12192000" cy="6858000"/>
          </a:xfrm>
          <a:prstGeom prst="rect">
            <a:avLst/>
          </a:prstGeom>
          <a:solidFill>
            <a:srgbClr val="107F7B"/>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302" name="Google Shape;302;g215ae8dd162_0_1078"/>
          <p:cNvSpPr txBox="1"/>
          <p:nvPr/>
        </p:nvSpPr>
        <p:spPr>
          <a:xfrm>
            <a:off x="915876" y="4176425"/>
            <a:ext cx="9088800" cy="1144500"/>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FFFFFF"/>
              </a:buClr>
              <a:buSzPts val="5000"/>
              <a:buFont typeface="Arial"/>
              <a:buNone/>
            </a:pPr>
            <a:r>
              <a:rPr lang="en-US" sz="5000" b="1" i="0" u="none" strike="noStrike" cap="none">
                <a:solidFill>
                  <a:srgbClr val="FFFFFF"/>
                </a:solidFill>
                <a:latin typeface="Arial"/>
                <a:ea typeface="Arial"/>
                <a:cs typeface="Arial"/>
                <a:sym typeface="Arial"/>
              </a:rPr>
              <a:t>Leitura literária</a:t>
            </a: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555"/>
        <p:cNvGrpSpPr/>
        <p:nvPr/>
      </p:nvGrpSpPr>
      <p:grpSpPr>
        <a:xfrm>
          <a:off x="0" y="0"/>
          <a:ext cx="0" cy="0"/>
          <a:chOff x="0" y="0"/>
          <a:chExt cx="0" cy="0"/>
        </a:xfrm>
      </p:grpSpPr>
      <p:sp>
        <p:nvSpPr>
          <p:cNvPr id="556" name="Google Shape;556;g33f43b67975_0_892"/>
          <p:cNvSpPr txBox="1"/>
          <p:nvPr/>
        </p:nvSpPr>
        <p:spPr>
          <a:xfrm>
            <a:off x="138300" y="851425"/>
            <a:ext cx="11915400" cy="4802400"/>
          </a:xfrm>
          <a:prstGeom prst="rect">
            <a:avLst/>
          </a:prstGeom>
          <a:noFill/>
          <a:ln>
            <a:noFill/>
          </a:ln>
        </p:spPr>
        <p:txBody>
          <a:bodyPr spcFirstLastPara="1" wrap="square" lIns="0" tIns="0" rIns="0" bIns="0" anchor="t" anchorCtr="0">
            <a:spAutoFit/>
          </a:bodyPr>
          <a:lstStyle/>
          <a:p>
            <a:pPr marL="457200" marR="0" lvl="0" indent="0" algn="just" rtl="0">
              <a:lnSpc>
                <a:spcPct val="100000"/>
              </a:lnSpc>
              <a:spcBef>
                <a:spcPts val="0"/>
              </a:spcBef>
              <a:spcAft>
                <a:spcPts val="0"/>
              </a:spcAft>
              <a:buClr>
                <a:srgbClr val="000000"/>
              </a:buClr>
              <a:buSzPts val="2400"/>
              <a:buFont typeface="Arial"/>
              <a:buNone/>
            </a:pPr>
            <a:r>
              <a:rPr lang="en-US" sz="2400" b="1" i="0" u="none" strike="noStrike" cap="none">
                <a:solidFill>
                  <a:schemeClr val="dk2"/>
                </a:solidFill>
                <a:latin typeface="Arial"/>
                <a:ea typeface="Arial"/>
                <a:cs typeface="Arial"/>
                <a:sym typeface="Arial"/>
              </a:rPr>
              <a:t>1. De que maneira a organização dessa situação didática — a "escrita por meio da professora" — favorece a reflexão dos estudantes sobre a linguagem que se escreve?</a:t>
            </a:r>
            <a:endParaRPr sz="2400" b="1" i="0" u="none" strike="noStrike" cap="none">
              <a:solidFill>
                <a:schemeClr val="dk2"/>
              </a:solidFill>
              <a:latin typeface="Arial"/>
              <a:ea typeface="Arial"/>
              <a:cs typeface="Arial"/>
              <a:sym typeface="Arial"/>
            </a:endParaRPr>
          </a:p>
          <a:p>
            <a:pPr marL="457200" marR="0" lvl="0" indent="0" algn="just" rtl="0">
              <a:lnSpc>
                <a:spcPct val="100000"/>
              </a:lnSpc>
              <a:spcBef>
                <a:spcPts val="0"/>
              </a:spcBef>
              <a:spcAft>
                <a:spcPts val="0"/>
              </a:spcAft>
              <a:buClr>
                <a:srgbClr val="000000"/>
              </a:buClr>
              <a:buSzPts val="2400"/>
              <a:buFont typeface="Arial"/>
              <a:buNone/>
            </a:pPr>
            <a:endParaRPr sz="2400" b="1" i="0" u="none" strike="noStrike" cap="none">
              <a:solidFill>
                <a:schemeClr val="dk2"/>
              </a:solidFill>
              <a:latin typeface="Arial"/>
              <a:ea typeface="Arial"/>
              <a:cs typeface="Arial"/>
              <a:sym typeface="Arial"/>
            </a:endParaRPr>
          </a:p>
          <a:p>
            <a:pPr marL="457200" marR="0" lvl="0" indent="-381000" algn="just" rtl="0">
              <a:lnSpc>
                <a:spcPct val="100000"/>
              </a:lnSpc>
              <a:spcBef>
                <a:spcPts val="0"/>
              </a:spcBef>
              <a:spcAft>
                <a:spcPts val="0"/>
              </a:spcAft>
              <a:buClr>
                <a:schemeClr val="dk2"/>
              </a:buClr>
              <a:buSzPts val="2400"/>
              <a:buFont typeface="Arial"/>
              <a:buChar char="-"/>
            </a:pPr>
            <a:r>
              <a:rPr lang="en-US" sz="2400" b="0" i="0" u="none" strike="noStrike" cap="none">
                <a:solidFill>
                  <a:schemeClr val="dk2"/>
                </a:solidFill>
                <a:latin typeface="Arial"/>
                <a:ea typeface="Arial"/>
                <a:cs typeface="Arial"/>
                <a:sym typeface="Arial"/>
              </a:rPr>
              <a:t>Ao assumir o papel de escriba, a professora libera os estudantes das preocupações relativas à organização do sistema de escrita alfabética.</a:t>
            </a:r>
            <a:endParaRPr sz="2400" b="0" i="0" u="none" strike="noStrike" cap="none">
              <a:solidFill>
                <a:schemeClr val="dk2"/>
              </a:solidFill>
              <a:latin typeface="Arial"/>
              <a:ea typeface="Arial"/>
              <a:cs typeface="Arial"/>
              <a:sym typeface="Arial"/>
            </a:endParaRPr>
          </a:p>
          <a:p>
            <a:pPr marL="457200" marR="0" lvl="0" indent="-381000" algn="just" rtl="0">
              <a:lnSpc>
                <a:spcPct val="100000"/>
              </a:lnSpc>
              <a:spcBef>
                <a:spcPts val="0"/>
              </a:spcBef>
              <a:spcAft>
                <a:spcPts val="0"/>
              </a:spcAft>
              <a:buClr>
                <a:schemeClr val="dk2"/>
              </a:buClr>
              <a:buSzPts val="2400"/>
              <a:buFont typeface="Arial"/>
              <a:buChar char="-"/>
            </a:pPr>
            <a:r>
              <a:rPr lang="en-US" sz="2400" b="0" i="0" u="none" strike="noStrike" cap="none">
                <a:solidFill>
                  <a:schemeClr val="dk2"/>
                </a:solidFill>
                <a:latin typeface="Arial"/>
                <a:ea typeface="Arial"/>
                <a:cs typeface="Arial"/>
                <a:sym typeface="Arial"/>
              </a:rPr>
              <a:t>Foco na linguagem: Essa organização permite que a energia da turma seja direcionada exclusivamente para "como" escrever, refletindo sobre a estruturação textual, a escolha do vocabulário e a intenção do autor.</a:t>
            </a:r>
            <a:endParaRPr sz="2400" b="0" i="0" u="none" strike="noStrike" cap="none">
              <a:solidFill>
                <a:schemeClr val="dk2"/>
              </a:solidFill>
              <a:latin typeface="Arial"/>
              <a:ea typeface="Arial"/>
              <a:cs typeface="Arial"/>
              <a:sym typeface="Arial"/>
            </a:endParaRPr>
          </a:p>
          <a:p>
            <a:pPr marL="457200" marR="0" lvl="0" indent="-381000" algn="just" rtl="0">
              <a:lnSpc>
                <a:spcPct val="100000"/>
              </a:lnSpc>
              <a:spcBef>
                <a:spcPts val="0"/>
              </a:spcBef>
              <a:spcAft>
                <a:spcPts val="0"/>
              </a:spcAft>
              <a:buClr>
                <a:schemeClr val="dk2"/>
              </a:buClr>
              <a:buSzPts val="2400"/>
              <a:buFont typeface="Arial"/>
              <a:buChar char="-"/>
            </a:pPr>
            <a:r>
              <a:rPr lang="en-US" sz="2400" b="0" i="0" u="none" strike="noStrike" cap="none">
                <a:solidFill>
                  <a:schemeClr val="dk2"/>
                </a:solidFill>
                <a:latin typeface="Arial"/>
                <a:ea typeface="Arial"/>
                <a:cs typeface="Arial"/>
                <a:sym typeface="Arial"/>
              </a:rPr>
              <a:t>Aproximação da prática real: A situação coloca em primeiro plano o diálogo entre escritores, exigindo que explicitem o que pensam, argumentem e revisem o texto enquanto o constroem.</a:t>
            </a:r>
            <a:endParaRPr sz="2400" b="0" i="0" u="none" strike="noStrike" cap="none">
              <a:solidFill>
                <a:schemeClr val="dk2"/>
              </a:solidFill>
              <a:latin typeface="Arial"/>
              <a:ea typeface="Arial"/>
              <a:cs typeface="Arial"/>
              <a:sym typeface="Arial"/>
            </a:endParaRPr>
          </a:p>
          <a:p>
            <a:pPr marL="457200" marR="0" lvl="0" indent="0" algn="just" rtl="0">
              <a:lnSpc>
                <a:spcPct val="100000"/>
              </a:lnSpc>
              <a:spcBef>
                <a:spcPts val="0"/>
              </a:spcBef>
              <a:spcAft>
                <a:spcPts val="0"/>
              </a:spcAft>
              <a:buClr>
                <a:srgbClr val="000000"/>
              </a:buClr>
              <a:buSzPts val="2400"/>
              <a:buFont typeface="Arial"/>
              <a:buNone/>
            </a:pPr>
            <a:endParaRPr sz="2400" b="0" i="0" u="none" strike="noStrike" cap="none">
              <a:solidFill>
                <a:schemeClr val="dk2"/>
              </a:solidFill>
              <a:latin typeface="Arial"/>
              <a:ea typeface="Arial"/>
              <a:cs typeface="Arial"/>
              <a:sym typeface="Arial"/>
            </a:endParaRPr>
          </a:p>
        </p:txBody>
      </p:sp>
      <p:sp>
        <p:nvSpPr>
          <p:cNvPr id="557" name="Google Shape;557;g33f43b67975_0_892"/>
          <p:cNvSpPr txBox="1"/>
          <p:nvPr/>
        </p:nvSpPr>
        <p:spPr>
          <a:xfrm>
            <a:off x="284400" y="102625"/>
            <a:ext cx="11623200" cy="844200"/>
          </a:xfrm>
          <a:prstGeom prst="rect">
            <a:avLst/>
          </a:prstGeom>
          <a:noFill/>
          <a:ln>
            <a:noFill/>
          </a:ln>
        </p:spPr>
        <p:txBody>
          <a:bodyPr spcFirstLastPara="1" wrap="square" lIns="91425" tIns="45700" rIns="91425" bIns="45700" anchor="t" anchorCtr="0">
            <a:noAutofit/>
          </a:bodyPr>
          <a:lstStyle/>
          <a:p>
            <a:pPr marL="0" marR="0" lvl="0" indent="0" algn="just" rtl="0">
              <a:lnSpc>
                <a:spcPct val="90000"/>
              </a:lnSpc>
              <a:spcBef>
                <a:spcPts val="0"/>
              </a:spcBef>
              <a:spcAft>
                <a:spcPts val="0"/>
              </a:spcAft>
              <a:buClr>
                <a:srgbClr val="000000"/>
              </a:buClr>
              <a:buSzPts val="4480"/>
              <a:buFont typeface="Arial"/>
              <a:buNone/>
            </a:pPr>
            <a:r>
              <a:rPr lang="en-US" sz="3300" b="1" i="0" u="none" strike="noStrike" cap="none">
                <a:solidFill>
                  <a:srgbClr val="007E79"/>
                </a:solidFill>
                <a:latin typeface="Arial"/>
                <a:ea typeface="Arial"/>
                <a:cs typeface="Arial"/>
                <a:sym typeface="Arial"/>
              </a:rPr>
              <a:t>Sistematização</a:t>
            </a:r>
            <a:endParaRPr sz="3300" b="1" i="0" u="none" strike="noStrike" cap="none">
              <a:solidFill>
                <a:srgbClr val="007E79"/>
              </a:solidFill>
              <a:latin typeface="Arial"/>
              <a:ea typeface="Arial"/>
              <a:cs typeface="Arial"/>
              <a:sym typeface="Arial"/>
            </a:endParaRP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Shape 562"/>
        <p:cNvGrpSpPr/>
        <p:nvPr/>
      </p:nvGrpSpPr>
      <p:grpSpPr>
        <a:xfrm>
          <a:off x="0" y="0"/>
          <a:ext cx="0" cy="0"/>
          <a:chOff x="0" y="0"/>
          <a:chExt cx="0" cy="0"/>
        </a:xfrm>
      </p:grpSpPr>
      <p:sp>
        <p:nvSpPr>
          <p:cNvPr id="563" name="Google Shape;563;g3ce26e99c49_0_868"/>
          <p:cNvSpPr txBox="1"/>
          <p:nvPr/>
        </p:nvSpPr>
        <p:spPr>
          <a:xfrm>
            <a:off x="138300" y="851425"/>
            <a:ext cx="11915400" cy="4802400"/>
          </a:xfrm>
          <a:prstGeom prst="rect">
            <a:avLst/>
          </a:prstGeom>
          <a:noFill/>
          <a:ln>
            <a:noFill/>
          </a:ln>
        </p:spPr>
        <p:txBody>
          <a:bodyPr spcFirstLastPara="1" wrap="square" lIns="0" tIns="0" rIns="0" bIns="0" anchor="t" anchorCtr="0">
            <a:spAutoFit/>
          </a:bodyPr>
          <a:lstStyle/>
          <a:p>
            <a:pPr marL="457200" marR="0" lvl="0" indent="0" algn="just" rtl="0">
              <a:lnSpc>
                <a:spcPct val="100000"/>
              </a:lnSpc>
              <a:spcBef>
                <a:spcPts val="0"/>
              </a:spcBef>
              <a:spcAft>
                <a:spcPts val="0"/>
              </a:spcAft>
              <a:buClr>
                <a:srgbClr val="000000"/>
              </a:buClr>
              <a:buSzPts val="2400"/>
              <a:buFont typeface="Arial"/>
              <a:buNone/>
            </a:pPr>
            <a:r>
              <a:rPr lang="en-US" sz="2400" b="1" i="0" u="none" strike="noStrike" cap="none">
                <a:solidFill>
                  <a:schemeClr val="dk2"/>
                </a:solidFill>
                <a:latin typeface="Arial"/>
                <a:ea typeface="Arial"/>
                <a:cs typeface="Arial"/>
                <a:sym typeface="Arial"/>
              </a:rPr>
              <a:t>2.Observando as intervenções da professora e as propostas dos estudantes, qual parece ser o principal problema de escrita que mobiliza a discussão do grupo nessas cenas?</a:t>
            </a:r>
            <a:endParaRPr sz="2400" b="1" i="0" u="none" strike="noStrike" cap="none">
              <a:solidFill>
                <a:schemeClr val="dk2"/>
              </a:solidFill>
              <a:latin typeface="Arial"/>
              <a:ea typeface="Arial"/>
              <a:cs typeface="Arial"/>
              <a:sym typeface="Arial"/>
            </a:endParaRPr>
          </a:p>
          <a:p>
            <a:pPr marL="457200" marR="0" lvl="0" indent="0" algn="just" rtl="0">
              <a:lnSpc>
                <a:spcPct val="100000"/>
              </a:lnSpc>
              <a:spcBef>
                <a:spcPts val="0"/>
              </a:spcBef>
              <a:spcAft>
                <a:spcPts val="0"/>
              </a:spcAft>
              <a:buClr>
                <a:srgbClr val="000000"/>
              </a:buClr>
              <a:buSzPts val="2400"/>
              <a:buFont typeface="Arial"/>
              <a:buNone/>
            </a:pPr>
            <a:endParaRPr sz="2400" b="1" i="0" u="none" strike="noStrike" cap="none">
              <a:solidFill>
                <a:schemeClr val="dk2"/>
              </a:solidFill>
              <a:latin typeface="Arial"/>
              <a:ea typeface="Arial"/>
              <a:cs typeface="Arial"/>
              <a:sym typeface="Arial"/>
            </a:endParaRPr>
          </a:p>
          <a:p>
            <a:pPr marL="457200" marR="0" lvl="0" indent="-381000" algn="just" rtl="0">
              <a:lnSpc>
                <a:spcPct val="100000"/>
              </a:lnSpc>
              <a:spcBef>
                <a:spcPts val="0"/>
              </a:spcBef>
              <a:spcAft>
                <a:spcPts val="0"/>
              </a:spcAft>
              <a:buClr>
                <a:schemeClr val="dk2"/>
              </a:buClr>
              <a:buSzPts val="2400"/>
              <a:buFont typeface="Arial"/>
              <a:buChar char="-"/>
            </a:pPr>
            <a:r>
              <a:rPr lang="en-US" sz="2400" b="0" i="0" u="none" strike="noStrike" cap="none">
                <a:solidFill>
                  <a:schemeClr val="dk2"/>
                </a:solidFill>
                <a:latin typeface="Arial"/>
                <a:ea typeface="Arial"/>
                <a:cs typeface="Arial"/>
                <a:sym typeface="Arial"/>
              </a:rPr>
              <a:t>A escolha dos recursos linguísticos e literários: O problema central é decidir quais palavras usar para explicitar os estados de ânimo e as características dos personagens para o leitor.</a:t>
            </a:r>
            <a:endParaRPr sz="2400" b="0" i="0" u="none" strike="noStrike" cap="none">
              <a:solidFill>
                <a:schemeClr val="dk2"/>
              </a:solidFill>
              <a:latin typeface="Arial"/>
              <a:ea typeface="Arial"/>
              <a:cs typeface="Arial"/>
              <a:sym typeface="Arial"/>
            </a:endParaRPr>
          </a:p>
          <a:p>
            <a:pPr marL="457200" marR="0" lvl="0" indent="-381000" algn="just" rtl="0">
              <a:lnSpc>
                <a:spcPct val="100000"/>
              </a:lnSpc>
              <a:spcBef>
                <a:spcPts val="0"/>
              </a:spcBef>
              <a:spcAft>
                <a:spcPts val="0"/>
              </a:spcAft>
              <a:buClr>
                <a:schemeClr val="dk2"/>
              </a:buClr>
              <a:buSzPts val="2400"/>
              <a:buFont typeface="Arial"/>
              <a:buChar char="-"/>
            </a:pPr>
            <a:r>
              <a:rPr lang="en-US" sz="2400" b="0" i="0" u="none" strike="noStrike" cap="none">
                <a:solidFill>
                  <a:schemeClr val="dk2"/>
                </a:solidFill>
                <a:latin typeface="Arial"/>
                <a:ea typeface="Arial"/>
                <a:cs typeface="Arial"/>
                <a:sym typeface="Arial"/>
              </a:rPr>
              <a:t>O uso intencional dos "verbos de dizer" (dicendi): O grupo discute intensamente esses verbos para ir além da simples marcação de quem está falando. Eles buscam verbos com função expressiva e caracterizadora, capazes de transmitir a subjetividade e a emoção do personagem em determinado momento da cena</a:t>
            </a:r>
            <a:endParaRPr sz="2400" b="0" i="0" u="none" strike="noStrike" cap="none">
              <a:solidFill>
                <a:schemeClr val="dk2"/>
              </a:solidFill>
              <a:latin typeface="Arial"/>
              <a:ea typeface="Arial"/>
              <a:cs typeface="Arial"/>
              <a:sym typeface="Arial"/>
            </a:endParaRPr>
          </a:p>
          <a:p>
            <a:pPr marL="457200" marR="0" lvl="0" indent="0" algn="just" rtl="0">
              <a:lnSpc>
                <a:spcPct val="100000"/>
              </a:lnSpc>
              <a:spcBef>
                <a:spcPts val="0"/>
              </a:spcBef>
              <a:spcAft>
                <a:spcPts val="0"/>
              </a:spcAft>
              <a:buClr>
                <a:srgbClr val="000000"/>
              </a:buClr>
              <a:buSzPts val="2400"/>
              <a:buFont typeface="Arial"/>
              <a:buNone/>
            </a:pPr>
            <a:endParaRPr sz="2400" b="0" i="0" u="none" strike="noStrike" cap="none">
              <a:solidFill>
                <a:schemeClr val="dk2"/>
              </a:solidFill>
              <a:latin typeface="Arial"/>
              <a:ea typeface="Arial"/>
              <a:cs typeface="Arial"/>
              <a:sym typeface="Arial"/>
            </a:endParaRPr>
          </a:p>
          <a:p>
            <a:pPr marL="457200" marR="0" lvl="0" indent="0" algn="just" rtl="0">
              <a:lnSpc>
                <a:spcPct val="100000"/>
              </a:lnSpc>
              <a:spcBef>
                <a:spcPts val="0"/>
              </a:spcBef>
              <a:spcAft>
                <a:spcPts val="0"/>
              </a:spcAft>
              <a:buClr>
                <a:srgbClr val="000000"/>
              </a:buClr>
              <a:buSzPts val="2400"/>
              <a:buFont typeface="Arial"/>
              <a:buNone/>
            </a:pPr>
            <a:endParaRPr sz="2400" b="0" i="0" u="none" strike="noStrike" cap="none">
              <a:solidFill>
                <a:schemeClr val="dk2"/>
              </a:solidFill>
              <a:latin typeface="Arial"/>
              <a:ea typeface="Arial"/>
              <a:cs typeface="Arial"/>
              <a:sym typeface="Arial"/>
            </a:endParaRPr>
          </a:p>
        </p:txBody>
      </p:sp>
      <p:sp>
        <p:nvSpPr>
          <p:cNvPr id="564" name="Google Shape;564;g3ce26e99c49_0_868"/>
          <p:cNvSpPr txBox="1"/>
          <p:nvPr/>
        </p:nvSpPr>
        <p:spPr>
          <a:xfrm>
            <a:off x="284400" y="102625"/>
            <a:ext cx="11623200" cy="844200"/>
          </a:xfrm>
          <a:prstGeom prst="rect">
            <a:avLst/>
          </a:prstGeom>
          <a:noFill/>
          <a:ln>
            <a:noFill/>
          </a:ln>
        </p:spPr>
        <p:txBody>
          <a:bodyPr spcFirstLastPara="1" wrap="square" lIns="91425" tIns="45700" rIns="91425" bIns="45700" anchor="t" anchorCtr="0">
            <a:noAutofit/>
          </a:bodyPr>
          <a:lstStyle/>
          <a:p>
            <a:pPr marL="0" marR="0" lvl="0" indent="0" algn="just" rtl="0">
              <a:lnSpc>
                <a:spcPct val="90000"/>
              </a:lnSpc>
              <a:spcBef>
                <a:spcPts val="0"/>
              </a:spcBef>
              <a:spcAft>
                <a:spcPts val="0"/>
              </a:spcAft>
              <a:buClr>
                <a:srgbClr val="000000"/>
              </a:buClr>
              <a:buSzPts val="4480"/>
              <a:buFont typeface="Arial"/>
              <a:buNone/>
            </a:pPr>
            <a:r>
              <a:rPr lang="en-US" sz="3300" b="1" i="0" u="none" strike="noStrike" cap="none">
                <a:solidFill>
                  <a:srgbClr val="007E79"/>
                </a:solidFill>
                <a:latin typeface="Arial"/>
                <a:ea typeface="Arial"/>
                <a:cs typeface="Arial"/>
                <a:sym typeface="Arial"/>
              </a:rPr>
              <a:t>Sistematização</a:t>
            </a:r>
            <a:endParaRPr sz="3300" b="1" i="0" u="none" strike="noStrike" cap="none">
              <a:solidFill>
                <a:srgbClr val="007E79"/>
              </a:solidFill>
              <a:latin typeface="Arial"/>
              <a:ea typeface="Arial"/>
              <a:cs typeface="Arial"/>
              <a:sym typeface="Arial"/>
            </a:endParaRP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Shape 569"/>
        <p:cNvGrpSpPr/>
        <p:nvPr/>
      </p:nvGrpSpPr>
      <p:grpSpPr>
        <a:xfrm>
          <a:off x="0" y="0"/>
          <a:ext cx="0" cy="0"/>
          <a:chOff x="0" y="0"/>
          <a:chExt cx="0" cy="0"/>
        </a:xfrm>
      </p:grpSpPr>
      <p:sp>
        <p:nvSpPr>
          <p:cNvPr id="570" name="Google Shape;570;g3ce26e99c49_0_874"/>
          <p:cNvSpPr txBox="1"/>
          <p:nvPr/>
        </p:nvSpPr>
        <p:spPr>
          <a:xfrm>
            <a:off x="138300" y="851425"/>
            <a:ext cx="11915400" cy="5910600"/>
          </a:xfrm>
          <a:prstGeom prst="rect">
            <a:avLst/>
          </a:prstGeom>
          <a:noFill/>
          <a:ln>
            <a:noFill/>
          </a:ln>
        </p:spPr>
        <p:txBody>
          <a:bodyPr spcFirstLastPara="1" wrap="square" lIns="0" tIns="0" rIns="0" bIns="0" anchor="t" anchorCtr="0">
            <a:spAutoFit/>
          </a:bodyPr>
          <a:lstStyle/>
          <a:p>
            <a:pPr marL="457200" marR="0" lvl="0" indent="0" algn="just" rtl="0">
              <a:lnSpc>
                <a:spcPct val="100000"/>
              </a:lnSpc>
              <a:spcBef>
                <a:spcPts val="0"/>
              </a:spcBef>
              <a:spcAft>
                <a:spcPts val="0"/>
              </a:spcAft>
              <a:buClr>
                <a:srgbClr val="000000"/>
              </a:buClr>
              <a:buSzPts val="2400"/>
              <a:buFont typeface="Arial"/>
              <a:buNone/>
            </a:pPr>
            <a:endParaRPr sz="2400" b="1" i="0" u="none" strike="noStrike" cap="none">
              <a:solidFill>
                <a:schemeClr val="dk2"/>
              </a:solidFill>
              <a:latin typeface="Arial"/>
              <a:ea typeface="Arial"/>
              <a:cs typeface="Arial"/>
              <a:sym typeface="Arial"/>
            </a:endParaRPr>
          </a:p>
          <a:p>
            <a:pPr marL="457200" marR="0" lvl="0" indent="0" algn="just" rtl="0">
              <a:lnSpc>
                <a:spcPct val="100000"/>
              </a:lnSpc>
              <a:spcBef>
                <a:spcPts val="0"/>
              </a:spcBef>
              <a:spcAft>
                <a:spcPts val="0"/>
              </a:spcAft>
              <a:buClr>
                <a:srgbClr val="000000"/>
              </a:buClr>
              <a:buSzPts val="2400"/>
              <a:buFont typeface="Arial"/>
              <a:buNone/>
            </a:pPr>
            <a:r>
              <a:rPr lang="en-US" sz="2400" b="1" i="0" u="none" strike="noStrike" cap="none">
                <a:solidFill>
                  <a:schemeClr val="dk2"/>
                </a:solidFill>
                <a:latin typeface="Arial"/>
                <a:ea typeface="Arial"/>
                <a:cs typeface="Arial"/>
                <a:sym typeface="Arial"/>
              </a:rPr>
              <a:t>3. Na Cena 1, ao invés de aceitar as primeiras sugestões dos alunos, quais estratégias a professora utiliza? Qual é o impacto dessas intervenções para a construção do texto?</a:t>
            </a:r>
            <a:endParaRPr sz="2400" b="1" i="0" u="none" strike="noStrike" cap="none">
              <a:solidFill>
                <a:schemeClr val="dk2"/>
              </a:solidFill>
              <a:latin typeface="Arial"/>
              <a:ea typeface="Arial"/>
              <a:cs typeface="Arial"/>
              <a:sym typeface="Arial"/>
            </a:endParaRPr>
          </a:p>
          <a:p>
            <a:pPr marL="457200" marR="0" lvl="0" indent="0" algn="just" rtl="0">
              <a:lnSpc>
                <a:spcPct val="100000"/>
              </a:lnSpc>
              <a:spcBef>
                <a:spcPts val="0"/>
              </a:spcBef>
              <a:spcAft>
                <a:spcPts val="0"/>
              </a:spcAft>
              <a:buClr>
                <a:srgbClr val="000000"/>
              </a:buClr>
              <a:buSzPts val="2400"/>
              <a:buFont typeface="Arial"/>
              <a:buNone/>
            </a:pPr>
            <a:endParaRPr sz="2400" b="1" i="0" u="none" strike="noStrike" cap="none">
              <a:solidFill>
                <a:schemeClr val="dk2"/>
              </a:solidFill>
              <a:latin typeface="Arial"/>
              <a:ea typeface="Arial"/>
              <a:cs typeface="Arial"/>
              <a:sym typeface="Arial"/>
            </a:endParaRPr>
          </a:p>
          <a:p>
            <a:pPr marL="457200" marR="0" lvl="0" indent="-381000" algn="just" rtl="0">
              <a:lnSpc>
                <a:spcPct val="100000"/>
              </a:lnSpc>
              <a:spcBef>
                <a:spcPts val="0"/>
              </a:spcBef>
              <a:spcAft>
                <a:spcPts val="0"/>
              </a:spcAft>
              <a:buClr>
                <a:schemeClr val="dk2"/>
              </a:buClr>
              <a:buSzPts val="2400"/>
              <a:buFont typeface="Arial"/>
              <a:buChar char="-"/>
            </a:pPr>
            <a:r>
              <a:rPr lang="en-US" sz="2400" b="0" i="0" u="none" strike="noStrike" cap="none">
                <a:solidFill>
                  <a:schemeClr val="dk2"/>
                </a:solidFill>
                <a:latin typeface="Arial"/>
                <a:ea typeface="Arial"/>
                <a:cs typeface="Arial"/>
                <a:sym typeface="Arial"/>
              </a:rPr>
              <a:t>Problematização: A professora utiliza a estratégia de não aceitar imediatamente as primeiras propostas ("fala", "pergunta", "diz"), devolvendo perguntas ao grupo ("A gente vai escrever: 'O dono fala'?") e convidando-os à reflexão ("antes de a gente escrever, vamos pensar").</a:t>
            </a:r>
            <a:endParaRPr sz="2400" b="0" i="0" u="none" strike="noStrike" cap="none">
              <a:solidFill>
                <a:schemeClr val="dk2"/>
              </a:solidFill>
              <a:latin typeface="Arial"/>
              <a:ea typeface="Arial"/>
              <a:cs typeface="Arial"/>
              <a:sym typeface="Arial"/>
            </a:endParaRPr>
          </a:p>
          <a:p>
            <a:pPr marL="457200" marR="0" lvl="0" indent="-381000" algn="just" rtl="0">
              <a:lnSpc>
                <a:spcPct val="100000"/>
              </a:lnSpc>
              <a:spcBef>
                <a:spcPts val="0"/>
              </a:spcBef>
              <a:spcAft>
                <a:spcPts val="0"/>
              </a:spcAft>
              <a:buClr>
                <a:schemeClr val="dk2"/>
              </a:buClr>
              <a:buSzPts val="2400"/>
              <a:buFont typeface="Arial"/>
              <a:buChar char="-"/>
            </a:pPr>
            <a:r>
              <a:rPr lang="en-US" sz="2400" b="0" i="0" u="none" strike="noStrike" cap="none">
                <a:solidFill>
                  <a:schemeClr val="dk2"/>
                </a:solidFill>
                <a:latin typeface="Arial"/>
                <a:ea typeface="Arial"/>
                <a:cs typeface="Arial"/>
                <a:sym typeface="Arial"/>
              </a:rPr>
              <a:t>Impacto no texto e nos alunos: Essa postura mostra, de maneira indireta, que o verbo escolhido fará diferença no texto. O impacto é que as crianças assumem a autogestão do problema e avaliam alternativas literárias melhores. Sem que a professora desse a resposta, eles chegam coletivamente ao verbo "exclamou", que transmite perfeitamente a indignação do personagem no contexto do conto</a:t>
            </a:r>
            <a:endParaRPr sz="2400" b="0" i="0" u="none" strike="noStrike" cap="none">
              <a:solidFill>
                <a:schemeClr val="dk2"/>
              </a:solidFill>
              <a:latin typeface="Arial"/>
              <a:ea typeface="Arial"/>
              <a:cs typeface="Arial"/>
              <a:sym typeface="Arial"/>
            </a:endParaRPr>
          </a:p>
          <a:p>
            <a:pPr marL="457200" marR="0" lvl="0" indent="0" algn="just" rtl="0">
              <a:lnSpc>
                <a:spcPct val="100000"/>
              </a:lnSpc>
              <a:spcBef>
                <a:spcPts val="0"/>
              </a:spcBef>
              <a:spcAft>
                <a:spcPts val="0"/>
              </a:spcAft>
              <a:buClr>
                <a:srgbClr val="000000"/>
              </a:buClr>
              <a:buSzPts val="2400"/>
              <a:buFont typeface="Arial"/>
              <a:buNone/>
            </a:pPr>
            <a:endParaRPr sz="2400" b="0" i="0" u="none" strike="noStrike" cap="none">
              <a:solidFill>
                <a:schemeClr val="dk2"/>
              </a:solidFill>
              <a:latin typeface="Arial"/>
              <a:ea typeface="Arial"/>
              <a:cs typeface="Arial"/>
              <a:sym typeface="Arial"/>
            </a:endParaRPr>
          </a:p>
          <a:p>
            <a:pPr marL="457200" marR="0" lvl="0" indent="0" algn="just" rtl="0">
              <a:lnSpc>
                <a:spcPct val="100000"/>
              </a:lnSpc>
              <a:spcBef>
                <a:spcPts val="0"/>
              </a:spcBef>
              <a:spcAft>
                <a:spcPts val="0"/>
              </a:spcAft>
              <a:buClr>
                <a:srgbClr val="000000"/>
              </a:buClr>
              <a:buSzPts val="2400"/>
              <a:buFont typeface="Arial"/>
              <a:buNone/>
            </a:pPr>
            <a:endParaRPr sz="2400" b="0" i="0" u="none" strike="noStrike" cap="none">
              <a:solidFill>
                <a:schemeClr val="dk2"/>
              </a:solidFill>
              <a:latin typeface="Arial"/>
              <a:ea typeface="Arial"/>
              <a:cs typeface="Arial"/>
              <a:sym typeface="Arial"/>
            </a:endParaRPr>
          </a:p>
        </p:txBody>
      </p:sp>
      <p:sp>
        <p:nvSpPr>
          <p:cNvPr id="571" name="Google Shape;571;g3ce26e99c49_0_874"/>
          <p:cNvSpPr txBox="1"/>
          <p:nvPr/>
        </p:nvSpPr>
        <p:spPr>
          <a:xfrm>
            <a:off x="284400" y="102625"/>
            <a:ext cx="11623200" cy="844200"/>
          </a:xfrm>
          <a:prstGeom prst="rect">
            <a:avLst/>
          </a:prstGeom>
          <a:noFill/>
          <a:ln>
            <a:noFill/>
          </a:ln>
        </p:spPr>
        <p:txBody>
          <a:bodyPr spcFirstLastPara="1" wrap="square" lIns="91425" tIns="45700" rIns="91425" bIns="45700" anchor="t" anchorCtr="0">
            <a:noAutofit/>
          </a:bodyPr>
          <a:lstStyle/>
          <a:p>
            <a:pPr marL="0" marR="0" lvl="0" indent="0" algn="just" rtl="0">
              <a:lnSpc>
                <a:spcPct val="90000"/>
              </a:lnSpc>
              <a:spcBef>
                <a:spcPts val="0"/>
              </a:spcBef>
              <a:spcAft>
                <a:spcPts val="0"/>
              </a:spcAft>
              <a:buClr>
                <a:srgbClr val="000000"/>
              </a:buClr>
              <a:buSzPts val="4480"/>
              <a:buFont typeface="Arial"/>
              <a:buNone/>
            </a:pPr>
            <a:r>
              <a:rPr lang="en-US" sz="3300" b="1" i="0" u="none" strike="noStrike" cap="none">
                <a:solidFill>
                  <a:srgbClr val="007E79"/>
                </a:solidFill>
                <a:latin typeface="Arial"/>
                <a:ea typeface="Arial"/>
                <a:cs typeface="Arial"/>
                <a:sym typeface="Arial"/>
              </a:rPr>
              <a:t>Sistematização</a:t>
            </a:r>
            <a:endParaRPr sz="3300" b="1" i="0" u="none" strike="noStrike" cap="none">
              <a:solidFill>
                <a:srgbClr val="007E79"/>
              </a:solidFill>
              <a:latin typeface="Arial"/>
              <a:ea typeface="Arial"/>
              <a:cs typeface="Arial"/>
              <a:sym typeface="Arial"/>
            </a:endParaRP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Shape 576"/>
        <p:cNvGrpSpPr/>
        <p:nvPr/>
      </p:nvGrpSpPr>
      <p:grpSpPr>
        <a:xfrm>
          <a:off x="0" y="0"/>
          <a:ext cx="0" cy="0"/>
          <a:chOff x="0" y="0"/>
          <a:chExt cx="0" cy="0"/>
        </a:xfrm>
      </p:grpSpPr>
      <p:sp>
        <p:nvSpPr>
          <p:cNvPr id="577" name="Google Shape;577;g3ce26e99c49_0_880"/>
          <p:cNvSpPr txBox="1"/>
          <p:nvPr/>
        </p:nvSpPr>
        <p:spPr>
          <a:xfrm>
            <a:off x="138300" y="851425"/>
            <a:ext cx="11915400" cy="5910600"/>
          </a:xfrm>
          <a:prstGeom prst="rect">
            <a:avLst/>
          </a:prstGeom>
          <a:noFill/>
          <a:ln>
            <a:noFill/>
          </a:ln>
        </p:spPr>
        <p:txBody>
          <a:bodyPr spcFirstLastPara="1" wrap="square" lIns="0" tIns="0" rIns="0" bIns="0" anchor="t" anchorCtr="0">
            <a:spAutoFit/>
          </a:bodyPr>
          <a:lstStyle/>
          <a:p>
            <a:pPr marL="457200" marR="0" lvl="0" indent="0" algn="just" rtl="0">
              <a:lnSpc>
                <a:spcPct val="100000"/>
              </a:lnSpc>
              <a:spcBef>
                <a:spcPts val="0"/>
              </a:spcBef>
              <a:spcAft>
                <a:spcPts val="0"/>
              </a:spcAft>
              <a:buClr>
                <a:srgbClr val="000000"/>
              </a:buClr>
              <a:buSzPts val="2400"/>
              <a:buFont typeface="Arial"/>
              <a:buNone/>
            </a:pPr>
            <a:r>
              <a:rPr lang="en-US" sz="2400" b="1" i="0" u="none" strike="noStrike" cap="none">
                <a:solidFill>
                  <a:schemeClr val="dk2"/>
                </a:solidFill>
                <a:latin typeface="Arial"/>
                <a:ea typeface="Arial"/>
                <a:cs typeface="Arial"/>
                <a:sym typeface="Arial"/>
              </a:rPr>
              <a:t>4. O que a discussão dos estudantes em torno das palavras "respondeu" e "retruca" (Cena 2) revela sobre as aprendizagens deles em relação aos recursos literários de caracterização de personagens?</a:t>
            </a:r>
            <a:endParaRPr sz="2400" b="1" i="0" u="none" strike="noStrike" cap="none">
              <a:solidFill>
                <a:schemeClr val="dk2"/>
              </a:solidFill>
              <a:latin typeface="Arial"/>
              <a:ea typeface="Arial"/>
              <a:cs typeface="Arial"/>
              <a:sym typeface="Arial"/>
            </a:endParaRPr>
          </a:p>
          <a:p>
            <a:pPr marL="457200" marR="0" lvl="0" indent="0" algn="just" rtl="0">
              <a:lnSpc>
                <a:spcPct val="100000"/>
              </a:lnSpc>
              <a:spcBef>
                <a:spcPts val="0"/>
              </a:spcBef>
              <a:spcAft>
                <a:spcPts val="0"/>
              </a:spcAft>
              <a:buClr>
                <a:srgbClr val="000000"/>
              </a:buClr>
              <a:buSzPts val="2400"/>
              <a:buFont typeface="Arial"/>
              <a:buNone/>
            </a:pPr>
            <a:endParaRPr sz="2400" b="1" i="0" u="none" strike="noStrike" cap="none">
              <a:solidFill>
                <a:schemeClr val="dk2"/>
              </a:solidFill>
              <a:latin typeface="Arial"/>
              <a:ea typeface="Arial"/>
              <a:cs typeface="Arial"/>
              <a:sym typeface="Arial"/>
            </a:endParaRPr>
          </a:p>
          <a:p>
            <a:pPr marL="457200" marR="0" lvl="0" indent="-381000" algn="just" rtl="0">
              <a:lnSpc>
                <a:spcPct val="100000"/>
              </a:lnSpc>
              <a:spcBef>
                <a:spcPts val="0"/>
              </a:spcBef>
              <a:spcAft>
                <a:spcPts val="0"/>
              </a:spcAft>
              <a:buClr>
                <a:schemeClr val="dk2"/>
              </a:buClr>
              <a:buSzPts val="2400"/>
              <a:buFont typeface="Arial"/>
              <a:buChar char="-"/>
            </a:pPr>
            <a:r>
              <a:rPr lang="en-US" sz="2400" b="0" i="0" u="none" strike="noStrike" cap="none">
                <a:solidFill>
                  <a:schemeClr val="dk2"/>
                </a:solidFill>
                <a:latin typeface="Arial"/>
                <a:ea typeface="Arial"/>
                <a:cs typeface="Arial"/>
                <a:sym typeface="Arial"/>
              </a:rPr>
              <a:t>Compreensão dos efeitos de sentido: Revela que os estudantes compreendem que diferentes palavras causam diferentes efeitos no leitor (pragmática).</a:t>
            </a:r>
            <a:endParaRPr sz="2400" b="0" i="0" u="none" strike="noStrike" cap="none">
              <a:solidFill>
                <a:schemeClr val="dk2"/>
              </a:solidFill>
              <a:latin typeface="Arial"/>
              <a:ea typeface="Arial"/>
              <a:cs typeface="Arial"/>
              <a:sym typeface="Arial"/>
            </a:endParaRPr>
          </a:p>
          <a:p>
            <a:pPr marL="457200" marR="0" lvl="0" indent="-381000" algn="just" rtl="0">
              <a:lnSpc>
                <a:spcPct val="100000"/>
              </a:lnSpc>
              <a:spcBef>
                <a:spcPts val="0"/>
              </a:spcBef>
              <a:spcAft>
                <a:spcPts val="0"/>
              </a:spcAft>
              <a:buClr>
                <a:schemeClr val="dk2"/>
              </a:buClr>
              <a:buSzPts val="2400"/>
              <a:buFont typeface="Arial"/>
              <a:buChar char="-"/>
            </a:pPr>
            <a:r>
              <a:rPr lang="en-US" sz="2400" b="0" i="0" u="none" strike="noStrike" cap="none">
                <a:solidFill>
                  <a:schemeClr val="dk2"/>
                </a:solidFill>
                <a:latin typeface="Arial"/>
                <a:ea typeface="Arial"/>
                <a:cs typeface="Arial"/>
                <a:sym typeface="Arial"/>
              </a:rPr>
              <a:t>Leitura do estado de ânimo: A argumentação da aluna Ester ("retruca é tipo... quando fala uma coisa com cara de brava") demonstra uma sofisticada compreensão da carga afetiva do verbo.</a:t>
            </a:r>
            <a:endParaRPr sz="2400" b="0" i="0" u="none" strike="noStrike" cap="none">
              <a:solidFill>
                <a:schemeClr val="dk2"/>
              </a:solidFill>
              <a:latin typeface="Arial"/>
              <a:ea typeface="Arial"/>
              <a:cs typeface="Arial"/>
              <a:sym typeface="Arial"/>
            </a:endParaRPr>
          </a:p>
          <a:p>
            <a:pPr marL="457200" marR="0" lvl="0" indent="-381000" algn="just" rtl="0">
              <a:lnSpc>
                <a:spcPct val="100000"/>
              </a:lnSpc>
              <a:spcBef>
                <a:spcPts val="0"/>
              </a:spcBef>
              <a:spcAft>
                <a:spcPts val="0"/>
              </a:spcAft>
              <a:buClr>
                <a:schemeClr val="dk2"/>
              </a:buClr>
              <a:buSzPts val="2400"/>
              <a:buFont typeface="Arial"/>
              <a:buChar char="-"/>
            </a:pPr>
            <a:r>
              <a:rPr lang="en-US" sz="2400" b="0" i="0" u="none" strike="noStrike" cap="none">
                <a:solidFill>
                  <a:schemeClr val="dk2"/>
                </a:solidFill>
                <a:latin typeface="Arial"/>
                <a:ea typeface="Arial"/>
                <a:cs typeface="Arial"/>
                <a:sym typeface="Arial"/>
              </a:rPr>
              <a:t>Adequação ao contexto: O grupo revela ter aprendido a diferenciar um verbo de conflito de um verbo neutro afetivamente ("respondeu"). Como Pedro Malasartes estava tentando convencer o antagonista de forma mansa (com "cara de anjo"), eles rejeitam "retruca" e optam pelo termo mais adequado à atitude do personagem na cena</a:t>
            </a:r>
            <a:endParaRPr sz="2400" b="0" i="0" u="none" strike="noStrike" cap="none">
              <a:solidFill>
                <a:schemeClr val="dk2"/>
              </a:solidFill>
              <a:latin typeface="Arial"/>
              <a:ea typeface="Arial"/>
              <a:cs typeface="Arial"/>
              <a:sym typeface="Arial"/>
            </a:endParaRPr>
          </a:p>
          <a:p>
            <a:pPr marL="457200" marR="0" lvl="0" indent="0" algn="just" rtl="0">
              <a:lnSpc>
                <a:spcPct val="100000"/>
              </a:lnSpc>
              <a:spcBef>
                <a:spcPts val="0"/>
              </a:spcBef>
              <a:spcAft>
                <a:spcPts val="0"/>
              </a:spcAft>
              <a:buClr>
                <a:srgbClr val="000000"/>
              </a:buClr>
              <a:buSzPts val="2400"/>
              <a:buFont typeface="Arial"/>
              <a:buNone/>
            </a:pPr>
            <a:endParaRPr sz="2400" b="0" i="0" u="none" strike="noStrike" cap="none">
              <a:solidFill>
                <a:schemeClr val="dk2"/>
              </a:solidFill>
              <a:latin typeface="Arial"/>
              <a:ea typeface="Arial"/>
              <a:cs typeface="Arial"/>
              <a:sym typeface="Arial"/>
            </a:endParaRPr>
          </a:p>
          <a:p>
            <a:pPr marL="457200" marR="0" lvl="0" indent="0" algn="just" rtl="0">
              <a:lnSpc>
                <a:spcPct val="100000"/>
              </a:lnSpc>
              <a:spcBef>
                <a:spcPts val="0"/>
              </a:spcBef>
              <a:spcAft>
                <a:spcPts val="0"/>
              </a:spcAft>
              <a:buClr>
                <a:srgbClr val="000000"/>
              </a:buClr>
              <a:buSzPts val="2400"/>
              <a:buFont typeface="Arial"/>
              <a:buNone/>
            </a:pPr>
            <a:endParaRPr sz="2400" b="0" i="0" u="none" strike="noStrike" cap="none">
              <a:solidFill>
                <a:schemeClr val="dk2"/>
              </a:solidFill>
              <a:latin typeface="Arial"/>
              <a:ea typeface="Arial"/>
              <a:cs typeface="Arial"/>
              <a:sym typeface="Arial"/>
            </a:endParaRPr>
          </a:p>
        </p:txBody>
      </p:sp>
      <p:sp>
        <p:nvSpPr>
          <p:cNvPr id="578" name="Google Shape;578;g3ce26e99c49_0_880"/>
          <p:cNvSpPr txBox="1"/>
          <p:nvPr/>
        </p:nvSpPr>
        <p:spPr>
          <a:xfrm>
            <a:off x="284400" y="102625"/>
            <a:ext cx="11623200" cy="844200"/>
          </a:xfrm>
          <a:prstGeom prst="rect">
            <a:avLst/>
          </a:prstGeom>
          <a:noFill/>
          <a:ln>
            <a:noFill/>
          </a:ln>
        </p:spPr>
        <p:txBody>
          <a:bodyPr spcFirstLastPara="1" wrap="square" lIns="91425" tIns="45700" rIns="91425" bIns="45700" anchor="t" anchorCtr="0">
            <a:noAutofit/>
          </a:bodyPr>
          <a:lstStyle/>
          <a:p>
            <a:pPr marL="0" marR="0" lvl="0" indent="0" algn="just" rtl="0">
              <a:lnSpc>
                <a:spcPct val="90000"/>
              </a:lnSpc>
              <a:spcBef>
                <a:spcPts val="0"/>
              </a:spcBef>
              <a:spcAft>
                <a:spcPts val="0"/>
              </a:spcAft>
              <a:buClr>
                <a:srgbClr val="000000"/>
              </a:buClr>
              <a:buSzPts val="4480"/>
              <a:buFont typeface="Arial"/>
              <a:buNone/>
            </a:pPr>
            <a:r>
              <a:rPr lang="en-US" sz="3300" b="1" i="0" u="none" strike="noStrike" cap="none">
                <a:solidFill>
                  <a:srgbClr val="007E79"/>
                </a:solidFill>
                <a:latin typeface="Arial"/>
                <a:ea typeface="Arial"/>
                <a:cs typeface="Arial"/>
                <a:sym typeface="Arial"/>
              </a:rPr>
              <a:t>Sistematização</a:t>
            </a:r>
            <a:endParaRPr sz="3300" b="1" i="0" u="none" strike="noStrike" cap="none">
              <a:solidFill>
                <a:srgbClr val="007E79"/>
              </a:solidFill>
              <a:latin typeface="Arial"/>
              <a:ea typeface="Arial"/>
              <a:cs typeface="Arial"/>
              <a:sym typeface="Arial"/>
            </a:endParaRP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Shape 582"/>
        <p:cNvGrpSpPr/>
        <p:nvPr/>
      </p:nvGrpSpPr>
      <p:grpSpPr>
        <a:xfrm>
          <a:off x="0" y="0"/>
          <a:ext cx="0" cy="0"/>
          <a:chOff x="0" y="0"/>
          <a:chExt cx="0" cy="0"/>
        </a:xfrm>
      </p:grpSpPr>
      <p:sp>
        <p:nvSpPr>
          <p:cNvPr id="583" name="Google Shape;583;g2ccf738033f_0_624"/>
          <p:cNvSpPr/>
          <p:nvPr/>
        </p:nvSpPr>
        <p:spPr>
          <a:xfrm>
            <a:off x="0" y="0"/>
            <a:ext cx="12192000" cy="6858000"/>
          </a:xfrm>
          <a:prstGeom prst="rect">
            <a:avLst/>
          </a:prstGeom>
          <a:solidFill>
            <a:srgbClr val="ECB11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584" name="Google Shape;584;g2ccf738033f_0_624"/>
          <p:cNvSpPr txBox="1"/>
          <p:nvPr/>
        </p:nvSpPr>
        <p:spPr>
          <a:xfrm>
            <a:off x="915876" y="4176425"/>
            <a:ext cx="9712800" cy="1144500"/>
          </a:xfrm>
          <a:prstGeom prst="rect">
            <a:avLst/>
          </a:prstGeom>
          <a:noFill/>
          <a:ln>
            <a:noFill/>
          </a:ln>
        </p:spPr>
        <p:txBody>
          <a:bodyPr spcFirstLastPara="1" wrap="square" lIns="91425" tIns="45700" rIns="91425" bIns="45700" anchor="ctr" anchorCtr="0">
            <a:noAutofit/>
          </a:bodyPr>
          <a:lstStyle/>
          <a:p>
            <a:pPr marL="0" marR="0" lvl="0" indent="0" algn="l" rtl="0">
              <a:lnSpc>
                <a:spcPct val="115000"/>
              </a:lnSpc>
              <a:spcBef>
                <a:spcPts val="0"/>
              </a:spcBef>
              <a:spcAft>
                <a:spcPts val="0"/>
              </a:spcAft>
              <a:buClr>
                <a:schemeClr val="dk1"/>
              </a:buClr>
              <a:buSzPts val="1100"/>
              <a:buFont typeface="Arial"/>
              <a:buNone/>
            </a:pPr>
            <a:r>
              <a:rPr lang="en-US" sz="3600" b="1" i="0" u="none" strike="noStrike" cap="none">
                <a:solidFill>
                  <a:schemeClr val="lt1"/>
                </a:solidFill>
                <a:latin typeface="Arial"/>
                <a:ea typeface="Arial"/>
                <a:cs typeface="Arial"/>
                <a:sym typeface="Arial"/>
              </a:rPr>
              <a:t>Atividade Prática – 4º e 5º  Anos</a:t>
            </a:r>
            <a:endParaRPr sz="3600" b="0" i="0" u="none" strike="noStrike" cap="none">
              <a:solidFill>
                <a:schemeClr val="lt1"/>
              </a:solidFill>
              <a:latin typeface="Arial"/>
              <a:ea typeface="Arial"/>
              <a:cs typeface="Arial"/>
              <a:sym typeface="Arial"/>
            </a:endParaRP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Shape 589"/>
        <p:cNvGrpSpPr/>
        <p:nvPr/>
      </p:nvGrpSpPr>
      <p:grpSpPr>
        <a:xfrm>
          <a:off x="0" y="0"/>
          <a:ext cx="0" cy="0"/>
          <a:chOff x="0" y="0"/>
          <a:chExt cx="0" cy="0"/>
        </a:xfrm>
      </p:grpSpPr>
      <p:sp>
        <p:nvSpPr>
          <p:cNvPr id="590" name="Google Shape;590;g33f43b67975_0_1133"/>
          <p:cNvSpPr txBox="1">
            <a:spLocks noGrp="1"/>
          </p:cNvSpPr>
          <p:nvPr>
            <p:ph type="ctrTitle"/>
          </p:nvPr>
        </p:nvSpPr>
        <p:spPr>
          <a:xfrm>
            <a:off x="164555" y="-9"/>
            <a:ext cx="10578000" cy="1145100"/>
          </a:xfrm>
          <a:prstGeom prst="rect">
            <a:avLst/>
          </a:prstGeom>
          <a:noFill/>
          <a:ln>
            <a:noFill/>
          </a:ln>
        </p:spPr>
        <p:txBody>
          <a:bodyPr spcFirstLastPara="1" wrap="square" lIns="91425" tIns="45700" rIns="91425" bIns="45700" anchor="ctr" anchorCtr="0">
            <a:normAutofit/>
          </a:bodyPr>
          <a:lstStyle/>
          <a:p>
            <a:pPr marL="0" marR="0" lvl="0" indent="0" algn="just" rtl="0">
              <a:lnSpc>
                <a:spcPct val="115000"/>
              </a:lnSpc>
              <a:spcBef>
                <a:spcPts val="0"/>
              </a:spcBef>
              <a:spcAft>
                <a:spcPts val="0"/>
              </a:spcAft>
              <a:buSzPts val="3000"/>
              <a:buNone/>
            </a:pPr>
            <a:r>
              <a:rPr lang="en-US" b="1">
                <a:solidFill>
                  <a:srgbClr val="007E79"/>
                </a:solidFill>
                <a:latin typeface="Arial"/>
                <a:ea typeface="Arial"/>
                <a:cs typeface="Arial"/>
                <a:sym typeface="Arial"/>
              </a:rPr>
              <a:t>Planejamento da prática e proposta de registro</a:t>
            </a:r>
            <a:endParaRPr b="1">
              <a:solidFill>
                <a:srgbClr val="007E79"/>
              </a:solidFill>
              <a:latin typeface="Arial"/>
              <a:ea typeface="Arial"/>
              <a:cs typeface="Arial"/>
              <a:sym typeface="Arial"/>
            </a:endParaRPr>
          </a:p>
        </p:txBody>
      </p:sp>
      <p:sp>
        <p:nvSpPr>
          <p:cNvPr id="591" name="Google Shape;591;g33f43b67975_0_1133"/>
          <p:cNvSpPr txBox="1">
            <a:spLocks noGrp="1"/>
          </p:cNvSpPr>
          <p:nvPr>
            <p:ph type="body" idx="1"/>
          </p:nvPr>
        </p:nvSpPr>
        <p:spPr>
          <a:xfrm>
            <a:off x="164550" y="-541357"/>
            <a:ext cx="11548800" cy="3712800"/>
          </a:xfrm>
          <a:prstGeom prst="rect">
            <a:avLst/>
          </a:prstGeom>
          <a:noFill/>
          <a:ln>
            <a:noFill/>
          </a:ln>
        </p:spPr>
        <p:txBody>
          <a:bodyPr spcFirstLastPara="1" wrap="square" lIns="91425" tIns="45700" rIns="91425" bIns="45700" anchor="t" anchorCtr="0">
            <a:noAutofit/>
          </a:bodyPr>
          <a:lstStyle/>
          <a:p>
            <a:pPr marL="0" marR="0" lvl="0" indent="0" algn="just" rtl="0">
              <a:lnSpc>
                <a:spcPct val="100000"/>
              </a:lnSpc>
              <a:spcBef>
                <a:spcPts val="0"/>
              </a:spcBef>
              <a:spcAft>
                <a:spcPts val="0"/>
              </a:spcAft>
              <a:buSzPts val="1600"/>
              <a:buNone/>
            </a:pPr>
            <a:endParaRPr sz="2000">
              <a:solidFill>
                <a:schemeClr val="dk2"/>
              </a:solidFill>
            </a:endParaRPr>
          </a:p>
          <a:p>
            <a:pPr marL="0" marR="0" lvl="0" indent="0" algn="just" rtl="0">
              <a:lnSpc>
                <a:spcPct val="100000"/>
              </a:lnSpc>
              <a:spcBef>
                <a:spcPts val="0"/>
              </a:spcBef>
              <a:spcAft>
                <a:spcPts val="0"/>
              </a:spcAft>
              <a:buSzPts val="1600"/>
              <a:buNone/>
            </a:pPr>
            <a:r>
              <a:rPr lang="en-US" sz="2000">
                <a:solidFill>
                  <a:schemeClr val="dk2"/>
                </a:solidFill>
              </a:rPr>
              <a:t> </a:t>
            </a:r>
            <a:endParaRPr sz="2000">
              <a:solidFill>
                <a:schemeClr val="dk2"/>
              </a:solidFill>
            </a:endParaRPr>
          </a:p>
          <a:p>
            <a:pPr marL="0" marR="0" lvl="0" indent="0" algn="just" rtl="0">
              <a:lnSpc>
                <a:spcPct val="100000"/>
              </a:lnSpc>
              <a:spcBef>
                <a:spcPts val="0"/>
              </a:spcBef>
              <a:spcAft>
                <a:spcPts val="0"/>
              </a:spcAft>
              <a:buSzPts val="3200"/>
              <a:buNone/>
            </a:pPr>
            <a:endParaRPr sz="2000">
              <a:solidFill>
                <a:schemeClr val="dk2"/>
              </a:solidFill>
            </a:endParaRPr>
          </a:p>
          <a:p>
            <a:pPr marL="0" marR="0" lvl="0" indent="0" algn="just" rtl="0">
              <a:lnSpc>
                <a:spcPct val="100000"/>
              </a:lnSpc>
              <a:spcBef>
                <a:spcPts val="0"/>
              </a:spcBef>
              <a:spcAft>
                <a:spcPts val="0"/>
              </a:spcAft>
              <a:buSzPts val="3200"/>
              <a:buNone/>
            </a:pPr>
            <a:endParaRPr sz="2300">
              <a:solidFill>
                <a:schemeClr val="dk2"/>
              </a:solidFill>
            </a:endParaRPr>
          </a:p>
          <a:p>
            <a:pPr marL="0" marR="0" lvl="0" indent="0" algn="just" rtl="0">
              <a:lnSpc>
                <a:spcPct val="100000"/>
              </a:lnSpc>
              <a:spcBef>
                <a:spcPts val="0"/>
              </a:spcBef>
              <a:spcAft>
                <a:spcPts val="0"/>
              </a:spcAft>
              <a:buSzPts val="3200"/>
              <a:buNone/>
            </a:pPr>
            <a:endParaRPr sz="2300">
              <a:solidFill>
                <a:schemeClr val="dk2"/>
              </a:solidFill>
            </a:endParaRPr>
          </a:p>
          <a:p>
            <a:pPr marL="0" marR="0" lvl="0" indent="0" algn="just" rtl="0">
              <a:lnSpc>
                <a:spcPct val="100000"/>
              </a:lnSpc>
              <a:spcBef>
                <a:spcPts val="0"/>
              </a:spcBef>
              <a:spcAft>
                <a:spcPts val="0"/>
              </a:spcAft>
              <a:buSzPts val="3200"/>
              <a:buNone/>
            </a:pPr>
            <a:r>
              <a:rPr lang="en-US" sz="2300">
                <a:solidFill>
                  <a:schemeClr val="dk2"/>
                </a:solidFill>
              </a:rPr>
              <a:t>Realizar com suas turmas de 4º ou 5º ano a Etapa 3 do Projeto Didático Conto de Artimanhas com Pedro Malasartes (Produzir coletivamente o trecho de um conto de artimanha com Pedro Malasartes). </a:t>
            </a:r>
            <a:endParaRPr sz="2300">
              <a:solidFill>
                <a:schemeClr val="dk2"/>
              </a:solidFill>
            </a:endParaRPr>
          </a:p>
          <a:p>
            <a:pPr marL="0" marR="0" lvl="0" indent="0" algn="just" rtl="0">
              <a:lnSpc>
                <a:spcPct val="100000"/>
              </a:lnSpc>
              <a:spcBef>
                <a:spcPts val="0"/>
              </a:spcBef>
              <a:spcAft>
                <a:spcPts val="0"/>
              </a:spcAft>
              <a:buSzPts val="3200"/>
              <a:buNone/>
            </a:pPr>
            <a:r>
              <a:rPr lang="en-US" sz="2300">
                <a:solidFill>
                  <a:schemeClr val="dk2"/>
                </a:solidFill>
              </a:rPr>
              <a:t>Durante a Atividade 7 (Produção Coletiva), preste muita atenção aos momentos em que a turma precisar decidir como expressar uma emoção, uma fala ou uma característica de um personagem.</a:t>
            </a:r>
            <a:endParaRPr sz="2300">
              <a:solidFill>
                <a:schemeClr val="dk2"/>
              </a:solidFill>
            </a:endParaRPr>
          </a:p>
          <a:p>
            <a:pPr marL="0" marR="0" lvl="0" indent="0" algn="just" rtl="0">
              <a:lnSpc>
                <a:spcPct val="100000"/>
              </a:lnSpc>
              <a:spcBef>
                <a:spcPts val="0"/>
              </a:spcBef>
              <a:spcAft>
                <a:spcPts val="0"/>
              </a:spcAft>
              <a:buSzPts val="3200"/>
              <a:buNone/>
            </a:pPr>
            <a:r>
              <a:rPr lang="en-US" sz="2300">
                <a:solidFill>
                  <a:schemeClr val="dk2"/>
                </a:solidFill>
              </a:rPr>
              <a:t>Tarefa de Registro: Elabore um breve relato sobre o desenvolvimento da atividade 7 e registre pelo menos duas intervenções suas que tenham provocado nas crianças reflexões relativas aos recursos linguísticos usados para caracterizar os personagens e explicitar seus estados de ânimo. Em seguida, registre também as decisões tomadas pela turma a partir dessas intervenções.  </a:t>
            </a:r>
            <a:endParaRPr sz="2300">
              <a:solidFill>
                <a:schemeClr val="dk2"/>
              </a:solidFill>
            </a:endParaRPr>
          </a:p>
          <a:p>
            <a:pPr marL="0" marR="0" lvl="0" indent="0" algn="just" rtl="0">
              <a:lnSpc>
                <a:spcPct val="100000"/>
              </a:lnSpc>
              <a:spcBef>
                <a:spcPts val="0"/>
              </a:spcBef>
              <a:spcAft>
                <a:spcPts val="0"/>
              </a:spcAft>
              <a:buSzPts val="3200"/>
              <a:buNone/>
            </a:pPr>
            <a:r>
              <a:rPr lang="en-US" sz="2300">
                <a:solidFill>
                  <a:schemeClr val="dk2"/>
                </a:solidFill>
              </a:rPr>
              <a:t>Salve tudo num único arquivo (word ou PDF) e faça upload no Espaço Digital no Ciclo 1/Atividade Prática</a:t>
            </a:r>
            <a:endParaRPr sz="2300">
              <a:solidFill>
                <a:schemeClr val="dk2"/>
              </a:solidFill>
            </a:endParaRPr>
          </a:p>
          <a:p>
            <a:pPr marL="0" marR="0" lvl="0" indent="0" algn="just" rtl="0">
              <a:lnSpc>
                <a:spcPct val="100000"/>
              </a:lnSpc>
              <a:spcBef>
                <a:spcPts val="0"/>
              </a:spcBef>
              <a:spcAft>
                <a:spcPts val="0"/>
              </a:spcAft>
              <a:buSzPts val="3200"/>
              <a:buNone/>
            </a:pPr>
            <a:endParaRPr sz="2300">
              <a:solidFill>
                <a:schemeClr val="dk2"/>
              </a:solidFill>
            </a:endParaRP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Shape 595"/>
        <p:cNvGrpSpPr/>
        <p:nvPr/>
      </p:nvGrpSpPr>
      <p:grpSpPr>
        <a:xfrm>
          <a:off x="0" y="0"/>
          <a:ext cx="0" cy="0"/>
          <a:chOff x="0" y="0"/>
          <a:chExt cx="0" cy="0"/>
        </a:xfrm>
      </p:grpSpPr>
      <p:sp>
        <p:nvSpPr>
          <p:cNvPr id="596" name="Google Shape;596;g33f43b67975_0_1152"/>
          <p:cNvSpPr txBox="1"/>
          <p:nvPr/>
        </p:nvSpPr>
        <p:spPr>
          <a:xfrm>
            <a:off x="487375" y="34925"/>
            <a:ext cx="11052000" cy="927300"/>
          </a:xfrm>
          <a:prstGeom prst="rect">
            <a:avLst/>
          </a:prstGeom>
          <a:noFill/>
          <a:ln>
            <a:noFill/>
          </a:ln>
        </p:spPr>
        <p:txBody>
          <a:bodyPr spcFirstLastPara="1" wrap="square" lIns="91425" tIns="45700" rIns="91425" bIns="45700" anchor="t" anchorCtr="0">
            <a:normAutofit/>
          </a:bodyPr>
          <a:lstStyle/>
          <a:p>
            <a:pPr marL="0" marR="0" lvl="0" indent="0" algn="l" rtl="0">
              <a:lnSpc>
                <a:spcPct val="100000"/>
              </a:lnSpc>
              <a:spcBef>
                <a:spcPts val="0"/>
              </a:spcBef>
              <a:spcAft>
                <a:spcPts val="0"/>
              </a:spcAft>
              <a:buClr>
                <a:srgbClr val="000000"/>
              </a:buClr>
              <a:buSzPts val="3000"/>
              <a:buFont typeface="Arial"/>
              <a:buNone/>
            </a:pPr>
            <a:r>
              <a:rPr lang="en-US" sz="3000" b="1" i="0" u="none" strike="noStrike" cap="none">
                <a:solidFill>
                  <a:srgbClr val="107F7B"/>
                </a:solidFill>
                <a:latin typeface="Arial"/>
                <a:ea typeface="Arial"/>
                <a:cs typeface="Arial"/>
                <a:sym typeface="Arial"/>
              </a:rPr>
              <a:t>Acesso ao Espaço Digital de Formação </a:t>
            </a:r>
            <a:endParaRPr sz="3000" b="1" i="0" u="none" strike="noStrike" cap="none">
              <a:solidFill>
                <a:srgbClr val="107F7B"/>
              </a:solidFill>
              <a:latin typeface="Arial"/>
              <a:ea typeface="Arial"/>
              <a:cs typeface="Arial"/>
              <a:sym typeface="Arial"/>
            </a:endParaRPr>
          </a:p>
        </p:txBody>
      </p:sp>
      <p:pic>
        <p:nvPicPr>
          <p:cNvPr id="597" name="Google Shape;597;g33f43b67975_0_1152"/>
          <p:cNvPicPr preferRelativeResize="0"/>
          <p:nvPr/>
        </p:nvPicPr>
        <p:blipFill rotWithShape="1">
          <a:blip r:embed="rId3">
            <a:alphaModFix/>
          </a:blip>
          <a:srcRect/>
          <a:stretch/>
        </p:blipFill>
        <p:spPr>
          <a:xfrm>
            <a:off x="3815425" y="1053575"/>
            <a:ext cx="4115738" cy="5590974"/>
          </a:xfrm>
          <a:prstGeom prst="rect">
            <a:avLst/>
          </a:prstGeom>
          <a:noFill/>
          <a:ln>
            <a:noFill/>
          </a:ln>
        </p:spPr>
      </p:pic>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Shape 601"/>
        <p:cNvGrpSpPr/>
        <p:nvPr/>
      </p:nvGrpSpPr>
      <p:grpSpPr>
        <a:xfrm>
          <a:off x="0" y="0"/>
          <a:ext cx="0" cy="0"/>
          <a:chOff x="0" y="0"/>
          <a:chExt cx="0" cy="0"/>
        </a:xfrm>
      </p:grpSpPr>
      <p:sp>
        <p:nvSpPr>
          <p:cNvPr id="602" name="Google Shape;602;g33f43b67975_0_1246"/>
          <p:cNvSpPr txBox="1"/>
          <p:nvPr/>
        </p:nvSpPr>
        <p:spPr>
          <a:xfrm>
            <a:off x="487375" y="34925"/>
            <a:ext cx="11052000" cy="927300"/>
          </a:xfrm>
          <a:prstGeom prst="rect">
            <a:avLst/>
          </a:prstGeom>
          <a:noFill/>
          <a:ln>
            <a:noFill/>
          </a:ln>
        </p:spPr>
        <p:txBody>
          <a:bodyPr spcFirstLastPara="1" wrap="square" lIns="91425" tIns="45700" rIns="91425" bIns="45700" anchor="t" anchorCtr="0">
            <a:normAutofit/>
          </a:bodyPr>
          <a:lstStyle/>
          <a:p>
            <a:pPr marL="0" marR="0" lvl="0" indent="0" algn="l" rtl="0">
              <a:lnSpc>
                <a:spcPct val="100000"/>
              </a:lnSpc>
              <a:spcBef>
                <a:spcPts val="0"/>
              </a:spcBef>
              <a:spcAft>
                <a:spcPts val="0"/>
              </a:spcAft>
              <a:buClr>
                <a:srgbClr val="000000"/>
              </a:buClr>
              <a:buSzPts val="3000"/>
              <a:buFont typeface="Arial"/>
              <a:buNone/>
            </a:pPr>
            <a:r>
              <a:rPr lang="en-US" sz="3000" b="1" i="0" u="none" strike="noStrike" cap="none">
                <a:solidFill>
                  <a:srgbClr val="107F7B"/>
                </a:solidFill>
                <a:latin typeface="Arial"/>
                <a:ea typeface="Arial"/>
                <a:cs typeface="Arial"/>
                <a:sym typeface="Arial"/>
              </a:rPr>
              <a:t>Acesso ao Espaço Digital de Formação </a:t>
            </a:r>
            <a:endParaRPr sz="3000" b="1" i="0" u="none" strike="noStrike" cap="none">
              <a:solidFill>
                <a:srgbClr val="107F7B"/>
              </a:solidFill>
              <a:latin typeface="Arial"/>
              <a:ea typeface="Arial"/>
              <a:cs typeface="Arial"/>
              <a:sym typeface="Arial"/>
            </a:endParaRPr>
          </a:p>
        </p:txBody>
      </p:sp>
      <p:pic>
        <p:nvPicPr>
          <p:cNvPr id="603" name="Google Shape;603;g33f43b67975_0_1246"/>
          <p:cNvPicPr preferRelativeResize="0"/>
          <p:nvPr/>
        </p:nvPicPr>
        <p:blipFill rotWithShape="1">
          <a:blip r:embed="rId3">
            <a:alphaModFix/>
          </a:blip>
          <a:srcRect/>
          <a:stretch/>
        </p:blipFill>
        <p:spPr>
          <a:xfrm>
            <a:off x="1018175" y="733625"/>
            <a:ext cx="9474624" cy="5329476"/>
          </a:xfrm>
          <a:prstGeom prst="rect">
            <a:avLst/>
          </a:prstGeom>
          <a:noFill/>
          <a:ln>
            <a:noFill/>
          </a:ln>
        </p:spPr>
      </p:pic>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Shape 607"/>
        <p:cNvGrpSpPr/>
        <p:nvPr/>
      </p:nvGrpSpPr>
      <p:grpSpPr>
        <a:xfrm>
          <a:off x="0" y="0"/>
          <a:ext cx="0" cy="0"/>
          <a:chOff x="0" y="0"/>
          <a:chExt cx="0" cy="0"/>
        </a:xfrm>
      </p:grpSpPr>
      <p:sp>
        <p:nvSpPr>
          <p:cNvPr id="608" name="Google Shape;608;g33f43b67975_0_1340"/>
          <p:cNvSpPr txBox="1"/>
          <p:nvPr/>
        </p:nvSpPr>
        <p:spPr>
          <a:xfrm>
            <a:off x="944575" y="-41275"/>
            <a:ext cx="11052000" cy="927300"/>
          </a:xfrm>
          <a:prstGeom prst="rect">
            <a:avLst/>
          </a:prstGeom>
          <a:noFill/>
          <a:ln>
            <a:noFill/>
          </a:ln>
        </p:spPr>
        <p:txBody>
          <a:bodyPr spcFirstLastPara="1" wrap="square" lIns="91425" tIns="45700" rIns="91425" bIns="45700" anchor="t" anchorCtr="0">
            <a:normAutofit/>
          </a:bodyPr>
          <a:lstStyle/>
          <a:p>
            <a:pPr marL="0" marR="0" lvl="0" indent="0" algn="l" rtl="0">
              <a:lnSpc>
                <a:spcPct val="100000"/>
              </a:lnSpc>
              <a:spcBef>
                <a:spcPts val="0"/>
              </a:spcBef>
              <a:spcAft>
                <a:spcPts val="0"/>
              </a:spcAft>
              <a:buClr>
                <a:srgbClr val="000000"/>
              </a:buClr>
              <a:buSzPts val="3000"/>
              <a:buFont typeface="Arial"/>
              <a:buNone/>
            </a:pPr>
            <a:r>
              <a:rPr lang="en-US" sz="3000" b="1" i="0" u="none" strike="noStrike" cap="none">
                <a:solidFill>
                  <a:srgbClr val="107F7B"/>
                </a:solidFill>
                <a:latin typeface="Arial"/>
                <a:ea typeface="Arial"/>
                <a:cs typeface="Arial"/>
                <a:sym typeface="Arial"/>
              </a:rPr>
              <a:t>Acesso ao Espaço Digital de Formação </a:t>
            </a:r>
            <a:endParaRPr sz="3000" b="1" i="0" u="none" strike="noStrike" cap="none">
              <a:solidFill>
                <a:srgbClr val="107F7B"/>
              </a:solidFill>
              <a:latin typeface="Arial"/>
              <a:ea typeface="Arial"/>
              <a:cs typeface="Arial"/>
              <a:sym typeface="Arial"/>
            </a:endParaRPr>
          </a:p>
        </p:txBody>
      </p:sp>
      <p:pic>
        <p:nvPicPr>
          <p:cNvPr id="609" name="Google Shape;609;g33f43b67975_0_1340"/>
          <p:cNvPicPr preferRelativeResize="0"/>
          <p:nvPr/>
        </p:nvPicPr>
        <p:blipFill rotWithShape="1">
          <a:blip r:embed="rId3">
            <a:alphaModFix/>
          </a:blip>
          <a:srcRect/>
          <a:stretch/>
        </p:blipFill>
        <p:spPr>
          <a:xfrm>
            <a:off x="1258938" y="605875"/>
            <a:ext cx="9674126" cy="5441699"/>
          </a:xfrm>
          <a:prstGeom prst="rect">
            <a:avLst/>
          </a:prstGeom>
          <a:noFill/>
          <a:ln>
            <a:noFill/>
          </a:ln>
        </p:spPr>
      </p:pic>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Shape 613"/>
        <p:cNvGrpSpPr/>
        <p:nvPr/>
      </p:nvGrpSpPr>
      <p:grpSpPr>
        <a:xfrm>
          <a:off x="0" y="0"/>
          <a:ext cx="0" cy="0"/>
          <a:chOff x="0" y="0"/>
          <a:chExt cx="0" cy="0"/>
        </a:xfrm>
      </p:grpSpPr>
      <p:sp>
        <p:nvSpPr>
          <p:cNvPr id="614" name="Google Shape;614;g2d0b4f4e08c_0_311"/>
          <p:cNvSpPr txBox="1"/>
          <p:nvPr/>
        </p:nvSpPr>
        <p:spPr>
          <a:xfrm>
            <a:off x="873475" y="1269500"/>
            <a:ext cx="10432500" cy="1831200"/>
          </a:xfrm>
          <a:prstGeom prst="rect">
            <a:avLst/>
          </a:prstGeom>
          <a:noFill/>
          <a:ln>
            <a:noFill/>
          </a:ln>
        </p:spPr>
        <p:txBody>
          <a:bodyPr spcFirstLastPara="1" wrap="square" lIns="91425" tIns="91425" rIns="91425" bIns="91425" anchor="t" anchorCtr="0">
            <a:spAutoFit/>
          </a:bodyPr>
          <a:lstStyle/>
          <a:p>
            <a:pPr marL="457188" marR="0" lvl="0" indent="0" algn="just" rtl="0">
              <a:lnSpc>
                <a:spcPct val="115000"/>
              </a:lnSpc>
              <a:spcBef>
                <a:spcPts val="0"/>
              </a:spcBef>
              <a:spcAft>
                <a:spcPts val="0"/>
              </a:spcAft>
              <a:buClr>
                <a:srgbClr val="000000"/>
              </a:buClr>
              <a:buSzPts val="3600"/>
              <a:buFont typeface="Arial"/>
              <a:buNone/>
            </a:pPr>
            <a:r>
              <a:rPr lang="en-US" sz="3600">
                <a:solidFill>
                  <a:srgbClr val="387C65"/>
                </a:solidFill>
              </a:rPr>
              <a:t>erica.faria</a:t>
            </a:r>
            <a:r>
              <a:rPr lang="en-US" sz="3600" b="0" i="0" u="none" strike="noStrike" cap="none">
                <a:solidFill>
                  <a:srgbClr val="387C65"/>
                </a:solidFill>
                <a:latin typeface="Arial"/>
                <a:ea typeface="Arial"/>
                <a:cs typeface="Arial"/>
                <a:sym typeface="Arial"/>
              </a:rPr>
              <a:t>@roda.org.br</a:t>
            </a:r>
            <a:endParaRPr sz="3600" b="0" i="0" u="none" strike="noStrike" cap="none">
              <a:solidFill>
                <a:srgbClr val="387C65"/>
              </a:solidFill>
              <a:latin typeface="Arial"/>
              <a:ea typeface="Arial"/>
              <a:cs typeface="Arial"/>
              <a:sym typeface="Arial"/>
            </a:endParaRPr>
          </a:p>
          <a:p>
            <a:pPr marL="0" marR="0" lvl="0" indent="0" algn="just" rtl="0">
              <a:lnSpc>
                <a:spcPct val="115000"/>
              </a:lnSpc>
              <a:spcBef>
                <a:spcPts val="667"/>
              </a:spcBef>
              <a:spcAft>
                <a:spcPts val="0"/>
              </a:spcAft>
              <a:buClr>
                <a:srgbClr val="000000"/>
              </a:buClr>
              <a:buSzPts val="2533"/>
              <a:buFont typeface="Arial"/>
              <a:buNone/>
            </a:pPr>
            <a:endParaRPr sz="2533" b="0" i="0" u="none" strike="noStrike" cap="none">
              <a:solidFill>
                <a:srgbClr val="387C65"/>
              </a:solidFill>
              <a:latin typeface="Arial"/>
              <a:ea typeface="Arial"/>
              <a:cs typeface="Arial"/>
              <a:sym typeface="Arial"/>
            </a:endParaRPr>
          </a:p>
          <a:p>
            <a:pPr marL="0" marR="0" lvl="0" indent="0" algn="just" rtl="0">
              <a:lnSpc>
                <a:spcPct val="115000"/>
              </a:lnSpc>
              <a:spcBef>
                <a:spcPts val="667"/>
              </a:spcBef>
              <a:spcAft>
                <a:spcPts val="0"/>
              </a:spcAft>
              <a:buClr>
                <a:srgbClr val="000000"/>
              </a:buClr>
              <a:buSzPts val="2533"/>
              <a:buFont typeface="Arial"/>
              <a:buNone/>
            </a:pPr>
            <a:endParaRPr sz="2533" b="0" i="0" u="none" strike="noStrike" cap="none">
              <a:solidFill>
                <a:srgbClr val="747678"/>
              </a:solidFill>
              <a:latin typeface="Arial"/>
              <a:ea typeface="Arial"/>
              <a:cs typeface="Arial"/>
              <a:sym typeface="Arial"/>
            </a:endParaRPr>
          </a:p>
        </p:txBody>
      </p:sp>
      <p:sp>
        <p:nvSpPr>
          <p:cNvPr id="615" name="Google Shape;615;g2d0b4f4e08c_0_311"/>
          <p:cNvSpPr txBox="1"/>
          <p:nvPr/>
        </p:nvSpPr>
        <p:spPr>
          <a:xfrm>
            <a:off x="563575" y="187325"/>
            <a:ext cx="11052000" cy="927300"/>
          </a:xfrm>
          <a:prstGeom prst="rect">
            <a:avLst/>
          </a:prstGeom>
          <a:noFill/>
          <a:ln>
            <a:noFill/>
          </a:ln>
        </p:spPr>
        <p:txBody>
          <a:bodyPr spcFirstLastPara="1" wrap="square" lIns="91425" tIns="45700" rIns="91425" bIns="45700" anchor="t" anchorCtr="0">
            <a:normAutofit/>
          </a:bodyPr>
          <a:lstStyle/>
          <a:p>
            <a:pPr marL="0" marR="0" lvl="0" indent="0" algn="l" rtl="0">
              <a:lnSpc>
                <a:spcPct val="100000"/>
              </a:lnSpc>
              <a:spcBef>
                <a:spcPts val="0"/>
              </a:spcBef>
              <a:spcAft>
                <a:spcPts val="0"/>
              </a:spcAft>
              <a:buClr>
                <a:srgbClr val="000000"/>
              </a:buClr>
              <a:buSzPts val="3067"/>
              <a:buFont typeface="Arial"/>
              <a:buNone/>
            </a:pPr>
            <a:r>
              <a:rPr lang="en-US" sz="3067" b="1" i="0" u="none" strike="noStrike" cap="none">
                <a:solidFill>
                  <a:srgbClr val="107F7B"/>
                </a:solidFill>
                <a:latin typeface="Arial"/>
                <a:ea typeface="Arial"/>
                <a:cs typeface="Arial"/>
                <a:sym typeface="Arial"/>
              </a:rPr>
              <a:t>Contato formadora</a:t>
            </a:r>
            <a:endParaRPr sz="3067" b="1" i="0" u="none" strike="noStrike" cap="none">
              <a:solidFill>
                <a:srgbClr val="107F7B"/>
              </a:solidFill>
              <a:latin typeface="Arial"/>
              <a:ea typeface="Arial"/>
              <a:cs typeface="Arial"/>
              <a:sym typeface="Arial"/>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306"/>
        <p:cNvGrpSpPr/>
        <p:nvPr/>
      </p:nvGrpSpPr>
      <p:grpSpPr>
        <a:xfrm>
          <a:off x="0" y="0"/>
          <a:ext cx="0" cy="0"/>
          <a:chOff x="0" y="0"/>
          <a:chExt cx="0" cy="0"/>
        </a:xfrm>
      </p:grpSpPr>
      <p:sp>
        <p:nvSpPr>
          <p:cNvPr id="307" name="Google Shape;307;g33f43b67975_0_58"/>
          <p:cNvSpPr txBox="1"/>
          <p:nvPr/>
        </p:nvSpPr>
        <p:spPr>
          <a:xfrm>
            <a:off x="4830170" y="472125"/>
            <a:ext cx="6181500" cy="1143000"/>
          </a:xfrm>
          <a:prstGeom prst="rect">
            <a:avLst/>
          </a:prstGeom>
          <a:noFill/>
          <a:ln>
            <a:noFill/>
          </a:ln>
        </p:spPr>
        <p:txBody>
          <a:bodyPr spcFirstLastPara="1" wrap="square" lIns="91425" tIns="45700" rIns="91425" bIns="45700" anchor="t" anchorCtr="0">
            <a:normAutofit/>
          </a:bodyPr>
          <a:lstStyle/>
          <a:p>
            <a:pPr marL="0" marR="0" lvl="0" indent="0" algn="l" rtl="0">
              <a:lnSpc>
                <a:spcPct val="100000"/>
              </a:lnSpc>
              <a:spcBef>
                <a:spcPts val="0"/>
              </a:spcBef>
              <a:spcAft>
                <a:spcPts val="0"/>
              </a:spcAft>
              <a:buClr>
                <a:srgbClr val="000000"/>
              </a:buClr>
              <a:buSzPts val="3000"/>
              <a:buFont typeface="Arial"/>
              <a:buNone/>
            </a:pPr>
            <a:r>
              <a:rPr lang="en-US" sz="3000" b="1" i="0" u="none" strike="noStrike" cap="none">
                <a:solidFill>
                  <a:srgbClr val="107F7B"/>
                </a:solidFill>
                <a:latin typeface="Arial"/>
                <a:ea typeface="Arial"/>
                <a:cs typeface="Arial"/>
                <a:sym typeface="Arial"/>
              </a:rPr>
              <a:t>TEIA LITERÁRIA </a:t>
            </a:r>
            <a:endParaRPr sz="3000" b="1" i="0" u="none" strike="noStrike" cap="none">
              <a:solidFill>
                <a:srgbClr val="107F7B"/>
              </a:solidFill>
              <a:latin typeface="Arial"/>
              <a:ea typeface="Arial"/>
              <a:cs typeface="Arial"/>
              <a:sym typeface="Arial"/>
            </a:endParaRPr>
          </a:p>
        </p:txBody>
      </p:sp>
      <p:sp>
        <p:nvSpPr>
          <p:cNvPr id="308" name="Google Shape;308;g33f43b67975_0_58"/>
          <p:cNvSpPr txBox="1"/>
          <p:nvPr/>
        </p:nvSpPr>
        <p:spPr>
          <a:xfrm>
            <a:off x="6599325" y="1216400"/>
            <a:ext cx="5186700" cy="5081700"/>
          </a:xfrm>
          <a:prstGeom prst="rect">
            <a:avLst/>
          </a:prstGeom>
          <a:noFill/>
          <a:ln>
            <a:noFill/>
          </a:ln>
        </p:spPr>
        <p:txBody>
          <a:bodyPr spcFirstLastPara="1" wrap="square" lIns="91425" tIns="45700" rIns="91425" bIns="45700" anchor="t" anchorCtr="0">
            <a:normAutofit/>
          </a:bodyPr>
          <a:lstStyle/>
          <a:p>
            <a:pPr marL="0" marR="0" lvl="0" indent="0" algn="l" rtl="0">
              <a:lnSpc>
                <a:spcPct val="100000"/>
              </a:lnSpc>
              <a:spcBef>
                <a:spcPts val="0"/>
              </a:spcBef>
              <a:spcAft>
                <a:spcPts val="0"/>
              </a:spcAft>
              <a:buClr>
                <a:srgbClr val="000000"/>
              </a:buClr>
              <a:buSzPts val="1600"/>
              <a:buFont typeface="Arial"/>
              <a:buNone/>
            </a:pPr>
            <a:endParaRPr sz="1600" b="0" i="0" u="none" strike="noStrike" cap="none">
              <a:solidFill>
                <a:srgbClr val="747678"/>
              </a:solidFill>
              <a:latin typeface="Arial"/>
              <a:ea typeface="Arial"/>
              <a:cs typeface="Arial"/>
              <a:sym typeface="Arial"/>
            </a:endParaRPr>
          </a:p>
          <a:p>
            <a:pPr marL="0" marR="0" lvl="0" indent="0" algn="just" rtl="0">
              <a:lnSpc>
                <a:spcPct val="100000"/>
              </a:lnSpc>
              <a:spcBef>
                <a:spcPts val="0"/>
              </a:spcBef>
              <a:spcAft>
                <a:spcPts val="0"/>
              </a:spcAft>
              <a:buClr>
                <a:srgbClr val="000000"/>
              </a:buClr>
              <a:buSzPts val="6323"/>
              <a:buFont typeface="Arial"/>
              <a:buNone/>
            </a:pPr>
            <a:r>
              <a:rPr lang="en-US" sz="2300" b="1" i="0" u="none" strike="noStrike" cap="none">
                <a:solidFill>
                  <a:srgbClr val="007E79"/>
                </a:solidFill>
                <a:latin typeface="Arial"/>
                <a:ea typeface="Arial"/>
                <a:cs typeface="Arial"/>
                <a:sym typeface="Arial"/>
              </a:rPr>
              <a:t>Conteúdo transversal de formação literária:</a:t>
            </a:r>
            <a:endParaRPr sz="2300" b="1" i="0" u="none" strike="noStrike" cap="none">
              <a:solidFill>
                <a:srgbClr val="007E79"/>
              </a:solidFill>
              <a:latin typeface="Arial"/>
              <a:ea typeface="Arial"/>
              <a:cs typeface="Arial"/>
              <a:sym typeface="Arial"/>
            </a:endParaRPr>
          </a:p>
          <a:p>
            <a:pPr marL="0" marR="0" lvl="0" indent="0" algn="just" rtl="0">
              <a:lnSpc>
                <a:spcPct val="100000"/>
              </a:lnSpc>
              <a:spcBef>
                <a:spcPts val="0"/>
              </a:spcBef>
              <a:spcAft>
                <a:spcPts val="0"/>
              </a:spcAft>
              <a:buClr>
                <a:srgbClr val="000000"/>
              </a:buClr>
              <a:buSzPts val="6323"/>
              <a:buFont typeface="Arial"/>
              <a:buNone/>
            </a:pPr>
            <a:endParaRPr sz="2300" b="1" i="0" u="none" strike="noStrike" cap="none">
              <a:solidFill>
                <a:srgbClr val="007E79"/>
              </a:solidFill>
              <a:latin typeface="Arial"/>
              <a:ea typeface="Arial"/>
              <a:cs typeface="Arial"/>
              <a:sym typeface="Arial"/>
            </a:endParaRPr>
          </a:p>
          <a:p>
            <a:pPr marL="0" marR="0" lvl="0" indent="0" algn="just" rtl="0">
              <a:lnSpc>
                <a:spcPct val="115000"/>
              </a:lnSpc>
              <a:spcBef>
                <a:spcPts val="0"/>
              </a:spcBef>
              <a:spcAft>
                <a:spcPts val="0"/>
              </a:spcAft>
              <a:buClr>
                <a:schemeClr val="dk1"/>
              </a:buClr>
              <a:buSzPts val="1100"/>
              <a:buFont typeface="Arial"/>
              <a:buNone/>
            </a:pPr>
            <a:r>
              <a:rPr lang="en-US" sz="2300" b="0" i="0" u="none" strike="noStrike" cap="none">
                <a:solidFill>
                  <a:schemeClr val="dk2"/>
                </a:solidFill>
                <a:latin typeface="Arial"/>
                <a:ea typeface="Arial"/>
                <a:cs typeface="Arial"/>
                <a:sym typeface="Arial"/>
              </a:rPr>
              <a:t>Sequência de histórias previamente pensada e organizada para provocar distintas experiências estéticas.</a:t>
            </a:r>
            <a:endParaRPr sz="2300" b="0" i="0" u="none" strike="noStrike" cap="none">
              <a:solidFill>
                <a:schemeClr val="dk2"/>
              </a:solidFill>
              <a:latin typeface="Arial"/>
              <a:ea typeface="Arial"/>
              <a:cs typeface="Arial"/>
              <a:sym typeface="Arial"/>
            </a:endParaRPr>
          </a:p>
          <a:p>
            <a:pPr marL="0" marR="0" lvl="0" indent="0" algn="just" rtl="0">
              <a:lnSpc>
                <a:spcPct val="115000"/>
              </a:lnSpc>
              <a:spcBef>
                <a:spcPts val="0"/>
              </a:spcBef>
              <a:spcAft>
                <a:spcPts val="0"/>
              </a:spcAft>
              <a:buClr>
                <a:schemeClr val="dk1"/>
              </a:buClr>
              <a:buSzPts val="1100"/>
              <a:buFont typeface="Arial"/>
              <a:buNone/>
            </a:pPr>
            <a:r>
              <a:rPr lang="en-US" sz="2300" b="0" i="0" u="none" strike="noStrike" cap="none">
                <a:solidFill>
                  <a:schemeClr val="dk2"/>
                </a:solidFill>
                <a:latin typeface="Arial"/>
                <a:ea typeface="Arial"/>
                <a:cs typeface="Arial"/>
                <a:sym typeface="Arial"/>
              </a:rPr>
              <a:t> </a:t>
            </a:r>
            <a:endParaRPr sz="2300" b="0" i="0" u="none" strike="noStrike" cap="none">
              <a:solidFill>
                <a:schemeClr val="dk2"/>
              </a:solidFill>
              <a:latin typeface="Arial"/>
              <a:ea typeface="Arial"/>
              <a:cs typeface="Arial"/>
              <a:sym typeface="Arial"/>
            </a:endParaRPr>
          </a:p>
          <a:p>
            <a:pPr marL="0" marR="0" lvl="0" indent="0" algn="just" rtl="0">
              <a:lnSpc>
                <a:spcPct val="115000"/>
              </a:lnSpc>
              <a:spcBef>
                <a:spcPts val="0"/>
              </a:spcBef>
              <a:spcAft>
                <a:spcPts val="0"/>
              </a:spcAft>
              <a:buClr>
                <a:schemeClr val="dk1"/>
              </a:buClr>
              <a:buSzPts val="1100"/>
              <a:buFont typeface="Arial"/>
              <a:buNone/>
            </a:pPr>
            <a:r>
              <a:rPr lang="en-US" sz="2300" b="0" i="0" u="none" strike="noStrike" cap="none">
                <a:solidFill>
                  <a:schemeClr val="dk2"/>
                </a:solidFill>
                <a:latin typeface="Arial"/>
                <a:ea typeface="Arial"/>
                <a:cs typeface="Arial"/>
                <a:sym typeface="Arial"/>
              </a:rPr>
              <a:t>Para 2026: Autores e Autoras Mineiras. </a:t>
            </a:r>
            <a:endParaRPr sz="2300" b="0" i="0" u="none" strike="noStrike" cap="none">
              <a:solidFill>
                <a:schemeClr val="dk2"/>
              </a:solidFill>
              <a:latin typeface="Arial"/>
              <a:ea typeface="Arial"/>
              <a:cs typeface="Arial"/>
              <a:sym typeface="Arial"/>
            </a:endParaRPr>
          </a:p>
          <a:p>
            <a:pPr marL="0" marR="0" lvl="0" indent="0" algn="just" rtl="0">
              <a:lnSpc>
                <a:spcPct val="100000"/>
              </a:lnSpc>
              <a:spcBef>
                <a:spcPts val="0"/>
              </a:spcBef>
              <a:spcAft>
                <a:spcPts val="0"/>
              </a:spcAft>
              <a:buClr>
                <a:srgbClr val="000000"/>
              </a:buClr>
              <a:buSzPts val="6323"/>
              <a:buFont typeface="Arial"/>
              <a:buNone/>
            </a:pPr>
            <a:endParaRPr sz="2300" b="0" i="0" u="none" strike="noStrike" cap="none">
              <a:solidFill>
                <a:schemeClr val="dk2"/>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600"/>
              <a:buFont typeface="Arial"/>
              <a:buNone/>
            </a:pPr>
            <a:endParaRPr sz="2300" b="0" i="0" u="none" strike="noStrike" cap="none">
              <a:solidFill>
                <a:srgbClr val="747678"/>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600"/>
              <a:buFont typeface="Arial"/>
              <a:buNone/>
            </a:pPr>
            <a:endParaRPr sz="1600" b="0" i="0" u="none" strike="noStrike" cap="none">
              <a:solidFill>
                <a:srgbClr val="747678"/>
              </a:solidFill>
              <a:latin typeface="Arial"/>
              <a:ea typeface="Arial"/>
              <a:cs typeface="Arial"/>
              <a:sym typeface="Arial"/>
            </a:endParaRPr>
          </a:p>
        </p:txBody>
      </p:sp>
      <p:pic>
        <p:nvPicPr>
          <p:cNvPr id="309" name="Google Shape;309;g33f43b67975_0_58">
            <a:hlinkClick r:id="rId3"/>
          </p:cNvPr>
          <p:cNvPicPr preferRelativeResize="0"/>
          <p:nvPr/>
        </p:nvPicPr>
        <p:blipFill rotWithShape="1">
          <a:blip r:embed="rId4">
            <a:alphaModFix/>
          </a:blip>
          <a:srcRect/>
          <a:stretch/>
        </p:blipFill>
        <p:spPr>
          <a:xfrm>
            <a:off x="362125" y="1328250"/>
            <a:ext cx="5920001" cy="4476100"/>
          </a:xfrm>
          <a:prstGeom prst="rect">
            <a:avLst/>
          </a:prstGeom>
          <a:noFill/>
          <a:ln>
            <a:noFill/>
          </a:ln>
        </p:spPr>
      </p:pic>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Shape 619"/>
        <p:cNvGrpSpPr/>
        <p:nvPr/>
      </p:nvGrpSpPr>
      <p:grpSpPr>
        <a:xfrm>
          <a:off x="0" y="0"/>
          <a:ext cx="0" cy="0"/>
          <a:chOff x="0" y="0"/>
          <a:chExt cx="0" cy="0"/>
        </a:xfrm>
      </p:grpSpPr>
      <p:sp>
        <p:nvSpPr>
          <p:cNvPr id="620" name="Google Shape;620;g217a5d2081f_0_65"/>
          <p:cNvSpPr txBox="1"/>
          <p:nvPr/>
        </p:nvSpPr>
        <p:spPr>
          <a:xfrm>
            <a:off x="806400" y="2021511"/>
            <a:ext cx="11056800" cy="4365300"/>
          </a:xfrm>
          <a:prstGeom prst="rect">
            <a:avLst/>
          </a:prstGeom>
          <a:noFill/>
          <a:ln>
            <a:noFill/>
          </a:ln>
        </p:spPr>
        <p:txBody>
          <a:bodyPr spcFirstLastPara="1" wrap="square" lIns="91425" tIns="45700" rIns="91425" bIns="45700" anchor="t" anchorCtr="0">
            <a:normAutofit/>
          </a:bodyPr>
          <a:lstStyle/>
          <a:p>
            <a:pPr marL="457200" marR="0" lvl="0" indent="0" algn="just" rtl="0">
              <a:lnSpc>
                <a:spcPct val="150000"/>
              </a:lnSpc>
              <a:spcBef>
                <a:spcPts val="0"/>
              </a:spcBef>
              <a:spcAft>
                <a:spcPts val="0"/>
              </a:spcAft>
              <a:buClr>
                <a:srgbClr val="000000"/>
              </a:buClr>
              <a:buSzPts val="1600"/>
              <a:buFont typeface="Arial"/>
              <a:buNone/>
            </a:pPr>
            <a:endParaRPr sz="1600" b="0" i="0" u="none" strike="noStrike" cap="none">
              <a:solidFill>
                <a:srgbClr val="888888"/>
              </a:solidFill>
              <a:highlight>
                <a:srgbClr val="FFFFFF"/>
              </a:highlight>
              <a:latin typeface="Arial"/>
              <a:ea typeface="Arial"/>
              <a:cs typeface="Arial"/>
              <a:sym typeface="Arial"/>
            </a:endParaRPr>
          </a:p>
          <a:p>
            <a:pPr marL="457200" marR="0" lvl="0" indent="0" algn="l" rtl="0">
              <a:lnSpc>
                <a:spcPct val="100000"/>
              </a:lnSpc>
              <a:spcBef>
                <a:spcPts val="1825"/>
              </a:spcBef>
              <a:spcAft>
                <a:spcPts val="0"/>
              </a:spcAft>
              <a:buClr>
                <a:srgbClr val="000000"/>
              </a:buClr>
              <a:buSzPts val="1600"/>
              <a:buFont typeface="Arial"/>
              <a:buNone/>
            </a:pPr>
            <a:endParaRPr sz="1600" b="0" i="0" u="none" strike="noStrike" cap="none">
              <a:solidFill>
                <a:srgbClr val="747678"/>
              </a:solidFill>
              <a:latin typeface="Arial"/>
              <a:ea typeface="Arial"/>
              <a:cs typeface="Arial"/>
              <a:sym typeface="Arial"/>
            </a:endParaRPr>
          </a:p>
        </p:txBody>
      </p:sp>
      <p:sp>
        <p:nvSpPr>
          <p:cNvPr id="621" name="Google Shape;621;g217a5d2081f_0_65"/>
          <p:cNvSpPr txBox="1"/>
          <p:nvPr/>
        </p:nvSpPr>
        <p:spPr>
          <a:xfrm>
            <a:off x="558750" y="566738"/>
            <a:ext cx="11074500" cy="1144500"/>
          </a:xfrm>
          <a:prstGeom prst="rect">
            <a:avLst/>
          </a:prstGeom>
          <a:noFill/>
          <a:ln>
            <a:noFill/>
          </a:ln>
        </p:spPr>
        <p:txBody>
          <a:bodyPr spcFirstLastPara="1" wrap="square" lIns="91425" tIns="45700" rIns="91425" bIns="45700" anchor="t" anchorCtr="0">
            <a:normAutofit/>
          </a:bodyPr>
          <a:lstStyle/>
          <a:p>
            <a:pPr marL="0" marR="0" lvl="0" indent="0" algn="l" rtl="0">
              <a:lnSpc>
                <a:spcPct val="100000"/>
              </a:lnSpc>
              <a:spcBef>
                <a:spcPts val="0"/>
              </a:spcBef>
              <a:spcAft>
                <a:spcPts val="0"/>
              </a:spcAft>
              <a:buClr>
                <a:srgbClr val="107F7B"/>
              </a:buClr>
              <a:buSzPts val="3000"/>
              <a:buFont typeface="Arial"/>
              <a:buNone/>
            </a:pPr>
            <a:r>
              <a:rPr lang="en-US" sz="3000" b="1" i="0" u="none" strike="noStrike" cap="none">
                <a:solidFill>
                  <a:srgbClr val="107F7B"/>
                </a:solidFill>
                <a:latin typeface="Arial"/>
                <a:ea typeface="Arial"/>
                <a:cs typeface="Arial"/>
                <a:sym typeface="Arial"/>
              </a:rPr>
              <a:t>Avaliação de Satisfação</a:t>
            </a:r>
            <a:endParaRPr sz="1400" b="0" i="0" u="none" strike="noStrike" cap="none">
              <a:solidFill>
                <a:srgbClr val="000000"/>
              </a:solidFill>
              <a:latin typeface="Arial"/>
              <a:ea typeface="Arial"/>
              <a:cs typeface="Arial"/>
              <a:sym typeface="Arial"/>
            </a:endParaRPr>
          </a:p>
        </p:txBody>
      </p:sp>
      <p:pic>
        <p:nvPicPr>
          <p:cNvPr id="622" name="Google Shape;622;g217a5d2081f_0_65" descr="Código QR&#10;&#10;O conteúdo gerado por IA pode estar incorreto."/>
          <p:cNvPicPr preferRelativeResize="0"/>
          <p:nvPr/>
        </p:nvPicPr>
        <p:blipFill rotWithShape="1">
          <a:blip r:embed="rId3">
            <a:alphaModFix/>
          </a:blip>
          <a:srcRect/>
          <a:stretch/>
        </p:blipFill>
        <p:spPr>
          <a:xfrm>
            <a:off x="4466625" y="1883961"/>
            <a:ext cx="3090075" cy="3090100"/>
          </a:xfrm>
          <a:prstGeom prst="rect">
            <a:avLst/>
          </a:prstGeom>
          <a:noFill/>
          <a:ln>
            <a:noFill/>
          </a:ln>
        </p:spPr>
      </p:pic>
      <p:sp>
        <p:nvSpPr>
          <p:cNvPr id="623" name="Google Shape;623;g217a5d2081f_0_65"/>
          <p:cNvSpPr txBox="1"/>
          <p:nvPr/>
        </p:nvSpPr>
        <p:spPr>
          <a:xfrm>
            <a:off x="4511663" y="5260275"/>
            <a:ext cx="3000000" cy="369300"/>
          </a:xfrm>
          <a:prstGeom prst="rect">
            <a:avLst/>
          </a:prstGeom>
          <a:noFill/>
          <a:ln>
            <a:noFill/>
          </a:ln>
        </p:spPr>
        <p:txBody>
          <a:bodyPr spcFirstLastPara="1" wrap="square" lIns="91425" tIns="91425" rIns="91425" bIns="91425" anchor="t" anchorCtr="0">
            <a:spAutoFit/>
          </a:bodyPr>
          <a:lstStyle/>
          <a:p>
            <a:pPr marL="0" marR="0" lvl="0" indent="0" algn="ctr" rtl="0">
              <a:lnSpc>
                <a:spcPct val="115000"/>
              </a:lnSpc>
              <a:spcBef>
                <a:spcPts val="2400"/>
              </a:spcBef>
              <a:spcAft>
                <a:spcPts val="0"/>
              </a:spcAft>
              <a:buClr>
                <a:srgbClr val="000000"/>
              </a:buClr>
              <a:buSzPts val="1200"/>
              <a:buFont typeface="Arial"/>
              <a:buNone/>
            </a:pPr>
            <a:r>
              <a:rPr lang="en-US" sz="1200" b="1" i="0" u="none" strike="noStrike" cap="none">
                <a:solidFill>
                  <a:schemeClr val="dk1"/>
                </a:solidFill>
                <a:latin typeface="Arial"/>
                <a:ea typeface="Arial"/>
                <a:cs typeface="Arial"/>
                <a:sym typeface="Arial"/>
              </a:rPr>
              <a:t>bit.ly/av-trilhos-2025</a:t>
            </a: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Shape 627"/>
        <p:cNvGrpSpPr/>
        <p:nvPr/>
      </p:nvGrpSpPr>
      <p:grpSpPr>
        <a:xfrm>
          <a:off x="0" y="0"/>
          <a:ext cx="0" cy="0"/>
          <a:chOff x="0" y="0"/>
          <a:chExt cx="0" cy="0"/>
        </a:xfrm>
      </p:grpSpPr>
      <p:sp>
        <p:nvSpPr>
          <p:cNvPr id="628" name="Google Shape;628;g217a5d2081f_0_72"/>
          <p:cNvSpPr txBox="1"/>
          <p:nvPr/>
        </p:nvSpPr>
        <p:spPr>
          <a:xfrm>
            <a:off x="457000" y="2176214"/>
            <a:ext cx="11056800" cy="4365300"/>
          </a:xfrm>
          <a:prstGeom prst="rect">
            <a:avLst/>
          </a:prstGeom>
          <a:noFill/>
          <a:ln>
            <a:noFill/>
          </a:ln>
        </p:spPr>
        <p:txBody>
          <a:bodyPr spcFirstLastPara="1" wrap="square" lIns="91425" tIns="45700" rIns="91425" bIns="45700" anchor="t" anchorCtr="0">
            <a:normAutofit/>
          </a:bodyPr>
          <a:lstStyle/>
          <a:p>
            <a:pPr marL="0" marR="0" lvl="0" indent="0" algn="ctr" rtl="0">
              <a:lnSpc>
                <a:spcPct val="100000"/>
              </a:lnSpc>
              <a:spcBef>
                <a:spcPts val="0"/>
              </a:spcBef>
              <a:spcAft>
                <a:spcPts val="0"/>
              </a:spcAft>
              <a:buClr>
                <a:schemeClr val="dk1"/>
              </a:buClr>
              <a:buSzPts val="1100"/>
              <a:buFont typeface="Arial"/>
              <a:buNone/>
            </a:pPr>
            <a:r>
              <a:rPr lang="en-US" sz="2200" b="1" i="0" u="none" strike="noStrike" cap="none">
                <a:solidFill>
                  <a:schemeClr val="dk1"/>
                </a:solidFill>
                <a:latin typeface="Arial"/>
                <a:ea typeface="Arial"/>
                <a:cs typeface="Arial"/>
                <a:sym typeface="Arial"/>
              </a:rPr>
              <a:t>https://bit.ly/trilhoscadastro26</a:t>
            </a:r>
            <a:endParaRPr sz="2000" b="0" i="0" u="none" strike="noStrike" cap="none">
              <a:solidFill>
                <a:schemeClr val="dk1"/>
              </a:solidFill>
              <a:highlight>
                <a:srgbClr val="FFFF00"/>
              </a:highlight>
              <a:latin typeface="Calibri"/>
              <a:ea typeface="Calibri"/>
              <a:cs typeface="Calibri"/>
              <a:sym typeface="Calibri"/>
            </a:endParaRPr>
          </a:p>
        </p:txBody>
      </p:sp>
      <p:sp>
        <p:nvSpPr>
          <p:cNvPr id="629" name="Google Shape;629;g217a5d2081f_0_72"/>
          <p:cNvSpPr txBox="1"/>
          <p:nvPr/>
        </p:nvSpPr>
        <p:spPr>
          <a:xfrm>
            <a:off x="558750" y="566738"/>
            <a:ext cx="11074500" cy="1144500"/>
          </a:xfrm>
          <a:prstGeom prst="rect">
            <a:avLst/>
          </a:prstGeom>
          <a:noFill/>
          <a:ln>
            <a:noFill/>
          </a:ln>
        </p:spPr>
        <p:txBody>
          <a:bodyPr spcFirstLastPara="1" wrap="square" lIns="91425" tIns="45700" rIns="91425" bIns="45700" anchor="t" anchorCtr="0">
            <a:normAutofit/>
          </a:bodyPr>
          <a:lstStyle/>
          <a:p>
            <a:pPr marL="0" marR="0" lvl="0" indent="0" algn="l" rtl="0">
              <a:lnSpc>
                <a:spcPct val="100000"/>
              </a:lnSpc>
              <a:spcBef>
                <a:spcPts val="0"/>
              </a:spcBef>
              <a:spcAft>
                <a:spcPts val="0"/>
              </a:spcAft>
              <a:buClr>
                <a:srgbClr val="107F7B"/>
              </a:buClr>
              <a:buSzPts val="3000"/>
              <a:buFont typeface="Arial"/>
              <a:buNone/>
            </a:pPr>
            <a:r>
              <a:rPr lang="en-US" sz="3000" b="1" i="0" u="none" strike="noStrike" cap="none">
                <a:solidFill>
                  <a:srgbClr val="107F7B"/>
                </a:solidFill>
                <a:latin typeface="Arial"/>
                <a:ea typeface="Arial"/>
                <a:cs typeface="Arial"/>
                <a:sym typeface="Arial"/>
              </a:rPr>
              <a:t>Inscrição/Cadastro</a:t>
            </a:r>
            <a:endParaRPr sz="1400" b="0" i="0" u="none" strike="noStrike" cap="none">
              <a:solidFill>
                <a:srgbClr val="000000"/>
              </a:solidFill>
              <a:latin typeface="Arial"/>
              <a:ea typeface="Arial"/>
              <a:cs typeface="Arial"/>
              <a:sym typeface="Arial"/>
            </a:endParaRPr>
          </a:p>
        </p:txBody>
      </p:sp>
      <p:pic>
        <p:nvPicPr>
          <p:cNvPr id="630" name="Google Shape;630;g217a5d2081f_0_72" descr="Código QR&#10;&#10;Descrição gerada automaticamente"/>
          <p:cNvPicPr preferRelativeResize="0"/>
          <p:nvPr/>
        </p:nvPicPr>
        <p:blipFill rotWithShape="1">
          <a:blip r:embed="rId3">
            <a:alphaModFix/>
          </a:blip>
          <a:srcRect/>
          <a:stretch/>
        </p:blipFill>
        <p:spPr>
          <a:xfrm>
            <a:off x="4300681" y="2500331"/>
            <a:ext cx="2724025" cy="2724000"/>
          </a:xfrm>
          <a:prstGeom prst="rect">
            <a:avLst/>
          </a:prstGeom>
          <a:noFill/>
          <a:ln>
            <a:noFill/>
          </a:ln>
        </p:spPr>
      </p:pic>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Shape 634"/>
        <p:cNvGrpSpPr/>
        <p:nvPr/>
      </p:nvGrpSpPr>
      <p:grpSpPr>
        <a:xfrm>
          <a:off x="0" y="0"/>
          <a:ext cx="0" cy="0"/>
          <a:chOff x="0" y="0"/>
          <a:chExt cx="0" cy="0"/>
        </a:xfrm>
      </p:grpSpPr>
      <p:sp>
        <p:nvSpPr>
          <p:cNvPr id="635" name="Google Shape;635;g2ccf738033f_0_176"/>
          <p:cNvSpPr/>
          <p:nvPr/>
        </p:nvSpPr>
        <p:spPr>
          <a:xfrm>
            <a:off x="0" y="0"/>
            <a:ext cx="12192000" cy="68580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900"/>
              <a:buFont typeface="Arial"/>
              <a:buNone/>
            </a:pPr>
            <a:endParaRPr sz="1900" b="0" i="0" u="none" strike="noStrike" cap="none">
              <a:solidFill>
                <a:schemeClr val="lt1"/>
              </a:solidFill>
              <a:latin typeface="Arial"/>
              <a:ea typeface="Arial"/>
              <a:cs typeface="Arial"/>
              <a:sym typeface="Arial"/>
            </a:endParaRPr>
          </a:p>
        </p:txBody>
      </p:sp>
      <p:pic>
        <p:nvPicPr>
          <p:cNvPr id="636" name="Google Shape;636;g2ccf738033f_0_176" descr="Texto, Logotipo&#10;&#10;Descrição gerada automaticamente"/>
          <p:cNvPicPr preferRelativeResize="0"/>
          <p:nvPr/>
        </p:nvPicPr>
        <p:blipFill rotWithShape="1">
          <a:blip r:embed="rId3">
            <a:alphaModFix/>
          </a:blip>
          <a:srcRect/>
          <a:stretch/>
        </p:blipFill>
        <p:spPr>
          <a:xfrm>
            <a:off x="7884847" y="2907686"/>
            <a:ext cx="3227754" cy="1042629"/>
          </a:xfrm>
          <a:prstGeom prst="rect">
            <a:avLst/>
          </a:prstGeom>
          <a:noFill/>
          <a:ln>
            <a:noFill/>
          </a:ln>
        </p:spPr>
      </p:pic>
      <p:sp>
        <p:nvSpPr>
          <p:cNvPr id="637" name="Google Shape;637;g2ccf738033f_0_176"/>
          <p:cNvSpPr txBox="1"/>
          <p:nvPr/>
        </p:nvSpPr>
        <p:spPr>
          <a:xfrm>
            <a:off x="7884852" y="2263125"/>
            <a:ext cx="1403400" cy="2769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200"/>
              <a:buFont typeface="Arial"/>
              <a:buNone/>
            </a:pPr>
            <a:r>
              <a:rPr lang="en-US" sz="1200" b="0" i="0" u="none" strike="noStrike" cap="none">
                <a:solidFill>
                  <a:srgbClr val="7F7F7F"/>
                </a:solidFill>
                <a:latin typeface="Arial"/>
                <a:ea typeface="Arial"/>
                <a:cs typeface="Arial"/>
                <a:sym typeface="Arial"/>
              </a:rPr>
              <a:t>INICIATIVA</a:t>
            </a:r>
            <a:endParaRPr sz="1500" b="0" i="0" u="none" strike="noStrike" cap="none">
              <a:solidFill>
                <a:srgbClr val="000000"/>
              </a:solidFill>
              <a:latin typeface="Arial"/>
              <a:ea typeface="Arial"/>
              <a:cs typeface="Arial"/>
              <a:sym typeface="Arial"/>
            </a:endParaRPr>
          </a:p>
        </p:txBody>
      </p:sp>
      <p:sp>
        <p:nvSpPr>
          <p:cNvPr id="638" name="Google Shape;638;g2ccf738033f_0_176"/>
          <p:cNvSpPr txBox="1"/>
          <p:nvPr/>
        </p:nvSpPr>
        <p:spPr>
          <a:xfrm>
            <a:off x="1462348" y="2263125"/>
            <a:ext cx="1403400" cy="2769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200"/>
              <a:buFont typeface="Arial"/>
              <a:buNone/>
            </a:pPr>
            <a:r>
              <a:rPr lang="en-US" sz="1200" b="0" i="0" u="none" strike="noStrike" cap="none">
                <a:solidFill>
                  <a:srgbClr val="7F7F7F"/>
                </a:solidFill>
                <a:latin typeface="Arial"/>
                <a:ea typeface="Arial"/>
                <a:cs typeface="Arial"/>
                <a:sym typeface="Arial"/>
              </a:rPr>
              <a:t>PARCEIROS</a:t>
            </a:r>
            <a:endParaRPr sz="1500" b="0" i="0" u="none" strike="noStrike" cap="none">
              <a:solidFill>
                <a:srgbClr val="000000"/>
              </a:solidFill>
              <a:latin typeface="Arial"/>
              <a:ea typeface="Arial"/>
              <a:cs typeface="Arial"/>
              <a:sym typeface="Arial"/>
            </a:endParaRPr>
          </a:p>
        </p:txBody>
      </p:sp>
      <p:pic>
        <p:nvPicPr>
          <p:cNvPr id="639" name="Google Shape;639;g2ccf738033f_0_176" descr="Logotipo&#10;&#10;Descrição gerada automaticamente"/>
          <p:cNvPicPr preferRelativeResize="0"/>
          <p:nvPr/>
        </p:nvPicPr>
        <p:blipFill rotWithShape="1">
          <a:blip r:embed="rId4">
            <a:alphaModFix/>
          </a:blip>
          <a:srcRect/>
          <a:stretch/>
        </p:blipFill>
        <p:spPr>
          <a:xfrm>
            <a:off x="682776" y="2491727"/>
            <a:ext cx="3218536" cy="1824925"/>
          </a:xfrm>
          <a:prstGeom prst="rect">
            <a:avLst/>
          </a:prstGeom>
          <a:noFill/>
          <a:ln>
            <a:noFill/>
          </a:ln>
        </p:spPr>
      </p:pic>
      <p:pic>
        <p:nvPicPr>
          <p:cNvPr id="640" name="Google Shape;640;g2ccf738033f_0_176" descr="Imagem digital fictícia de personagem de desenho animado&#10;&#10;Descrição gerada automaticamente com confiança média"/>
          <p:cNvPicPr preferRelativeResize="0"/>
          <p:nvPr/>
        </p:nvPicPr>
        <p:blipFill rotWithShape="1">
          <a:blip r:embed="rId5">
            <a:alphaModFix/>
          </a:blip>
          <a:srcRect/>
          <a:stretch/>
        </p:blipFill>
        <p:spPr>
          <a:xfrm>
            <a:off x="4856976" y="2664621"/>
            <a:ext cx="1233000" cy="1233025"/>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313"/>
        <p:cNvGrpSpPr/>
        <p:nvPr/>
      </p:nvGrpSpPr>
      <p:grpSpPr>
        <a:xfrm>
          <a:off x="0" y="0"/>
          <a:ext cx="0" cy="0"/>
          <a:chOff x="0" y="0"/>
          <a:chExt cx="0" cy="0"/>
        </a:xfrm>
      </p:grpSpPr>
      <p:sp>
        <p:nvSpPr>
          <p:cNvPr id="314" name="Google Shape;314;p6"/>
          <p:cNvSpPr txBox="1"/>
          <p:nvPr/>
        </p:nvSpPr>
        <p:spPr>
          <a:xfrm>
            <a:off x="268613" y="154800"/>
            <a:ext cx="11052000" cy="1143000"/>
          </a:xfrm>
          <a:prstGeom prst="rect">
            <a:avLst/>
          </a:prstGeom>
          <a:noFill/>
          <a:ln>
            <a:noFill/>
          </a:ln>
        </p:spPr>
        <p:txBody>
          <a:bodyPr spcFirstLastPara="1" wrap="square" lIns="91425" tIns="45700" rIns="91425" bIns="45700" anchor="t" anchorCtr="0">
            <a:normAutofit/>
          </a:bodyPr>
          <a:lstStyle/>
          <a:p>
            <a:pPr marL="0" marR="0" lvl="0" indent="0" algn="l" rtl="0">
              <a:lnSpc>
                <a:spcPct val="100000"/>
              </a:lnSpc>
              <a:spcBef>
                <a:spcPts val="0"/>
              </a:spcBef>
              <a:spcAft>
                <a:spcPts val="0"/>
              </a:spcAft>
              <a:buClr>
                <a:srgbClr val="000000"/>
              </a:buClr>
              <a:buSzPts val="3000"/>
              <a:buFont typeface="Arial"/>
              <a:buNone/>
            </a:pPr>
            <a:r>
              <a:rPr lang="en-US" sz="3000" b="1" i="0" u="none" strike="noStrike" cap="none">
                <a:solidFill>
                  <a:srgbClr val="107F7B"/>
                </a:solidFill>
                <a:latin typeface="Arial"/>
                <a:ea typeface="Arial"/>
                <a:cs typeface="Arial"/>
                <a:sym typeface="Arial"/>
              </a:rPr>
              <a:t>Teia literária - Ricardo Aleixo</a:t>
            </a:r>
            <a:endParaRPr sz="3000" b="1" i="0" u="none" strike="noStrike" cap="none">
              <a:solidFill>
                <a:srgbClr val="107F7B"/>
              </a:solidFill>
              <a:latin typeface="Arial"/>
              <a:ea typeface="Arial"/>
              <a:cs typeface="Arial"/>
              <a:sym typeface="Arial"/>
            </a:endParaRPr>
          </a:p>
        </p:txBody>
      </p:sp>
      <p:sp>
        <p:nvSpPr>
          <p:cNvPr id="315" name="Google Shape;315;p6"/>
          <p:cNvSpPr txBox="1"/>
          <p:nvPr/>
        </p:nvSpPr>
        <p:spPr>
          <a:xfrm>
            <a:off x="268625" y="1152875"/>
            <a:ext cx="6738600" cy="5081700"/>
          </a:xfrm>
          <a:prstGeom prst="rect">
            <a:avLst/>
          </a:prstGeom>
          <a:noFill/>
          <a:ln>
            <a:noFill/>
          </a:ln>
        </p:spPr>
        <p:txBody>
          <a:bodyPr spcFirstLastPara="1" wrap="square" lIns="91425" tIns="45700" rIns="91425" bIns="45700" anchor="t" anchorCtr="0">
            <a:noAutofit/>
          </a:bodyPr>
          <a:lstStyle/>
          <a:p>
            <a:pPr marL="0" marR="0" lvl="0" indent="0" algn="just" rtl="0">
              <a:lnSpc>
                <a:spcPct val="100000"/>
              </a:lnSpc>
              <a:spcBef>
                <a:spcPts val="0"/>
              </a:spcBef>
              <a:spcAft>
                <a:spcPts val="0"/>
              </a:spcAft>
              <a:buClr>
                <a:srgbClr val="000000"/>
              </a:buClr>
              <a:buSzPts val="2200"/>
              <a:buFont typeface="Arial"/>
              <a:buNone/>
            </a:pPr>
            <a:r>
              <a:rPr lang="en-US" sz="2200" b="0" i="0" u="none" strike="noStrike" cap="none">
                <a:solidFill>
                  <a:srgbClr val="000000"/>
                </a:solidFill>
                <a:latin typeface="Arial"/>
                <a:ea typeface="Arial"/>
                <a:cs typeface="Arial"/>
                <a:sym typeface="Arial"/>
              </a:rPr>
              <a:t>Ricardo Aleixo (nascido em Belo Horizonte, MG, em 1960) é um artista intermídia e pesquisador de literaturas, outras artes e mídias. Ele atua de forma múltipla: compõe poemas, performa palavras, dança ideias e vocaliza imagens. Em sua obra, ele atualiza conceitos da poesia concreta, pois trabalha a dimensão escrita, visual e sonora de forma integrada, utilizando o próprio corpo como um instrumento que incorpora e apresenta a poesia. Com mais de quarenta anos de ofício, Aleixo possui dezoito livros publicados (como Modelos vivos e Extraquadro) e recebeu da UFMG, em 2021, o título de Notório Saber, equivalente ao grau de doutor.  (</a:t>
            </a:r>
            <a:r>
              <a:rPr lang="en-US" sz="2200" b="0" i="0" u="sng" strike="noStrike" cap="none">
                <a:solidFill>
                  <a:schemeClr val="hlink"/>
                </a:solidFill>
                <a:latin typeface="Arial"/>
                <a:ea typeface="Arial"/>
                <a:cs typeface="Arial"/>
                <a:sym typeface="Arial"/>
                <a:hlinkClick r:id="rId3"/>
              </a:rPr>
              <a:t>https://35.bienal.org.br</a:t>
            </a:r>
            <a:r>
              <a:rPr lang="en-US" sz="2200" b="0" i="0" u="none" strike="noStrike" cap="none">
                <a:solidFill>
                  <a:srgbClr val="000000"/>
                </a:solidFill>
                <a:latin typeface="Arial"/>
                <a:ea typeface="Arial"/>
                <a:cs typeface="Arial"/>
                <a:sym typeface="Arial"/>
              </a:rPr>
              <a:t> )</a:t>
            </a:r>
            <a:endParaRPr sz="2200" b="0" i="0" u="none" strike="noStrike" cap="none">
              <a:solidFill>
                <a:srgbClr val="000000"/>
              </a:solidFill>
              <a:latin typeface="Arial"/>
              <a:ea typeface="Arial"/>
              <a:cs typeface="Arial"/>
              <a:sym typeface="Arial"/>
            </a:endParaRPr>
          </a:p>
        </p:txBody>
      </p:sp>
      <p:pic>
        <p:nvPicPr>
          <p:cNvPr id="316" name="Google Shape;316;p6" descr="Ricardo Aleixo - Editora Cobogó"/>
          <p:cNvPicPr preferRelativeResize="0"/>
          <p:nvPr/>
        </p:nvPicPr>
        <p:blipFill rotWithShape="1">
          <a:blip r:embed="rId4">
            <a:alphaModFix/>
          </a:blip>
          <a:srcRect/>
          <a:stretch/>
        </p:blipFill>
        <p:spPr>
          <a:xfrm>
            <a:off x="7532725" y="1297800"/>
            <a:ext cx="4029325" cy="4029325"/>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321"/>
        <p:cNvGrpSpPr/>
        <p:nvPr/>
      </p:nvGrpSpPr>
      <p:grpSpPr>
        <a:xfrm>
          <a:off x="0" y="0"/>
          <a:ext cx="0" cy="0"/>
          <a:chOff x="0" y="0"/>
          <a:chExt cx="0" cy="0"/>
        </a:xfrm>
      </p:grpSpPr>
      <p:sp>
        <p:nvSpPr>
          <p:cNvPr id="322" name="Google Shape;322;g215ae8dd162_0_83"/>
          <p:cNvSpPr txBox="1">
            <a:spLocks noGrp="1"/>
          </p:cNvSpPr>
          <p:nvPr>
            <p:ph type="ctrTitle"/>
          </p:nvPr>
        </p:nvSpPr>
        <p:spPr>
          <a:xfrm>
            <a:off x="323545" y="-274925"/>
            <a:ext cx="11193900" cy="1145100"/>
          </a:xfrm>
          <a:prstGeom prst="rect">
            <a:avLst/>
          </a:prstGeom>
          <a:noFill/>
          <a:ln>
            <a:noFill/>
          </a:ln>
        </p:spPr>
        <p:txBody>
          <a:bodyPr spcFirstLastPara="1" wrap="square" lIns="91425" tIns="45700" rIns="91425" bIns="45700" anchor="ctr" anchorCtr="0">
            <a:normAutofit/>
          </a:bodyPr>
          <a:lstStyle/>
          <a:p>
            <a:pPr marL="0" lvl="0" indent="0" algn="ctr" rtl="0">
              <a:lnSpc>
                <a:spcPct val="100000"/>
              </a:lnSpc>
              <a:spcBef>
                <a:spcPts val="0"/>
              </a:spcBef>
              <a:spcAft>
                <a:spcPts val="0"/>
              </a:spcAft>
              <a:buClr>
                <a:schemeClr val="dk1"/>
              </a:buClr>
              <a:buSzPts val="3000"/>
              <a:buFont typeface="Arial"/>
              <a:buNone/>
            </a:pPr>
            <a:r>
              <a:rPr lang="en-US" b="1">
                <a:solidFill>
                  <a:srgbClr val="107F7B"/>
                </a:solidFill>
                <a:latin typeface="Arial"/>
                <a:ea typeface="Arial"/>
                <a:cs typeface="Arial"/>
                <a:sym typeface="Arial"/>
              </a:rPr>
              <a:t>Cantiga de Caminho</a:t>
            </a:r>
            <a:endParaRPr/>
          </a:p>
        </p:txBody>
      </p:sp>
      <p:sp>
        <p:nvSpPr>
          <p:cNvPr id="323" name="Google Shape;323;g215ae8dd162_0_83"/>
          <p:cNvSpPr txBox="1"/>
          <p:nvPr/>
        </p:nvSpPr>
        <p:spPr>
          <a:xfrm>
            <a:off x="1259675" y="223875"/>
            <a:ext cx="3387000" cy="6677100"/>
          </a:xfrm>
          <a:prstGeom prst="rect">
            <a:avLst/>
          </a:prstGeom>
          <a:noFill/>
          <a:ln>
            <a:noFill/>
          </a:ln>
        </p:spPr>
        <p:txBody>
          <a:bodyPr spcFirstLastPara="1" wrap="square" lIns="91425" tIns="91425" rIns="91425" bIns="91425" anchor="t" anchorCtr="0">
            <a:spAutoFit/>
          </a:bodyPr>
          <a:lstStyle/>
          <a:p>
            <a:pPr marL="0" marR="0" lvl="0" indent="0" algn="l" rtl="0">
              <a:lnSpc>
                <a:spcPct val="115000"/>
              </a:lnSpc>
              <a:spcBef>
                <a:spcPts val="2200"/>
              </a:spcBef>
              <a:spcAft>
                <a:spcPts val="0"/>
              </a:spcAft>
              <a:buClr>
                <a:schemeClr val="dk1"/>
              </a:buClr>
              <a:buSzPts val="1100"/>
              <a:buFont typeface="Arial"/>
              <a:buNone/>
            </a:pPr>
            <a:endParaRPr sz="1800" b="1" i="0" u="none" strike="noStrike" cap="none">
              <a:solidFill>
                <a:srgbClr val="003300"/>
              </a:solidFill>
              <a:latin typeface="Trebuchet MS"/>
              <a:ea typeface="Trebuchet MS"/>
              <a:cs typeface="Trebuchet MS"/>
              <a:sym typeface="Trebuchet MS"/>
            </a:endParaRPr>
          </a:p>
          <a:p>
            <a:pPr marL="0" marR="0" lvl="0" indent="0" algn="l" rtl="0">
              <a:lnSpc>
                <a:spcPct val="115000"/>
              </a:lnSpc>
              <a:spcBef>
                <a:spcPts val="2200"/>
              </a:spcBef>
              <a:spcAft>
                <a:spcPts val="0"/>
              </a:spcAft>
              <a:buClr>
                <a:schemeClr val="dk1"/>
              </a:buClr>
              <a:buSzPts val="1100"/>
              <a:buFont typeface="Arial"/>
              <a:buNone/>
            </a:pPr>
            <a:r>
              <a:rPr lang="en-US" sz="1800" b="0" i="0" u="none" strike="noStrike" cap="none">
                <a:solidFill>
                  <a:srgbClr val="003300"/>
                </a:solidFill>
                <a:latin typeface="Trebuchet MS"/>
                <a:ea typeface="Trebuchet MS"/>
                <a:cs typeface="Trebuchet MS"/>
                <a:sym typeface="Trebuchet MS"/>
              </a:rPr>
              <a:t>Sou filho de mãe mineira</a:t>
            </a:r>
            <a:br>
              <a:rPr lang="en-US" sz="1800" b="0" i="0" u="none" strike="noStrike" cap="none">
                <a:solidFill>
                  <a:srgbClr val="003300"/>
                </a:solidFill>
                <a:latin typeface="Trebuchet MS"/>
                <a:ea typeface="Trebuchet MS"/>
                <a:cs typeface="Trebuchet MS"/>
                <a:sym typeface="Trebuchet MS"/>
              </a:rPr>
            </a:br>
            <a:r>
              <a:rPr lang="en-US" sz="1800" b="0" i="0" u="none" strike="noStrike" cap="none">
                <a:solidFill>
                  <a:srgbClr val="003300"/>
                </a:solidFill>
                <a:latin typeface="Trebuchet MS"/>
                <a:ea typeface="Trebuchet MS"/>
                <a:cs typeface="Trebuchet MS"/>
                <a:sym typeface="Trebuchet MS"/>
              </a:rPr>
              <a:t> meu pai é de Minas Gerais</a:t>
            </a:r>
            <a:br>
              <a:rPr lang="en-US" sz="1800" b="0" i="0" u="none" strike="noStrike" cap="none">
                <a:solidFill>
                  <a:srgbClr val="003300"/>
                </a:solidFill>
                <a:latin typeface="Trebuchet MS"/>
                <a:ea typeface="Trebuchet MS"/>
                <a:cs typeface="Trebuchet MS"/>
                <a:sym typeface="Trebuchet MS"/>
              </a:rPr>
            </a:br>
            <a:r>
              <a:rPr lang="en-US" sz="1800" b="0" i="0" u="none" strike="noStrike" cap="none">
                <a:solidFill>
                  <a:srgbClr val="003300"/>
                </a:solidFill>
                <a:latin typeface="Trebuchet MS"/>
                <a:ea typeface="Trebuchet MS"/>
                <a:cs typeface="Trebuchet MS"/>
                <a:sym typeface="Trebuchet MS"/>
              </a:rPr>
              <a:t> sei rezar latim pro nobis</a:t>
            </a:r>
            <a:br>
              <a:rPr lang="en-US" sz="1800" b="0" i="0" u="none" strike="noStrike" cap="none">
                <a:solidFill>
                  <a:srgbClr val="003300"/>
                </a:solidFill>
                <a:latin typeface="Trebuchet MS"/>
                <a:ea typeface="Trebuchet MS"/>
                <a:cs typeface="Trebuchet MS"/>
                <a:sym typeface="Trebuchet MS"/>
              </a:rPr>
            </a:br>
            <a:r>
              <a:rPr lang="en-US" sz="1800" b="0" i="0" u="none" strike="noStrike" cap="none">
                <a:solidFill>
                  <a:srgbClr val="003300"/>
                </a:solidFill>
                <a:latin typeface="Trebuchet MS"/>
                <a:ea typeface="Trebuchet MS"/>
                <a:cs typeface="Trebuchet MS"/>
                <a:sym typeface="Trebuchet MS"/>
              </a:rPr>
              <a:t> sou primo do preto Brás</a:t>
            </a:r>
            <a:br>
              <a:rPr lang="en-US" sz="1800" b="0" i="0" u="none" strike="noStrike" cap="none">
                <a:solidFill>
                  <a:srgbClr val="003300"/>
                </a:solidFill>
                <a:latin typeface="Trebuchet MS"/>
                <a:ea typeface="Trebuchet MS"/>
                <a:cs typeface="Trebuchet MS"/>
                <a:sym typeface="Trebuchet MS"/>
              </a:rPr>
            </a:br>
            <a:br>
              <a:rPr lang="en-US" sz="1800" b="0" i="0" u="none" strike="noStrike" cap="none">
                <a:solidFill>
                  <a:srgbClr val="003300"/>
                </a:solidFill>
                <a:latin typeface="Trebuchet MS"/>
                <a:ea typeface="Trebuchet MS"/>
                <a:cs typeface="Trebuchet MS"/>
                <a:sym typeface="Trebuchet MS"/>
              </a:rPr>
            </a:br>
            <a:r>
              <a:rPr lang="en-US" sz="1800" b="0" i="0" u="none" strike="noStrike" cap="none">
                <a:solidFill>
                  <a:srgbClr val="003300"/>
                </a:solidFill>
                <a:latin typeface="Trebuchet MS"/>
                <a:ea typeface="Trebuchet MS"/>
                <a:cs typeface="Trebuchet MS"/>
                <a:sym typeface="Trebuchet MS"/>
              </a:rPr>
              <a:t> Sou filho de pai mineiro</a:t>
            </a:r>
            <a:br>
              <a:rPr lang="en-US" sz="1800" b="0" i="0" u="none" strike="noStrike" cap="none">
                <a:solidFill>
                  <a:srgbClr val="003300"/>
                </a:solidFill>
                <a:latin typeface="Trebuchet MS"/>
                <a:ea typeface="Trebuchet MS"/>
                <a:cs typeface="Trebuchet MS"/>
                <a:sym typeface="Trebuchet MS"/>
              </a:rPr>
            </a:br>
            <a:r>
              <a:rPr lang="en-US" sz="1800" b="0" i="0" u="none" strike="noStrike" cap="none">
                <a:solidFill>
                  <a:srgbClr val="003300"/>
                </a:solidFill>
                <a:latin typeface="Trebuchet MS"/>
                <a:ea typeface="Trebuchet MS"/>
                <a:cs typeface="Trebuchet MS"/>
                <a:sym typeface="Trebuchet MS"/>
              </a:rPr>
              <a:t> mamãe é de Minas Gerais</a:t>
            </a:r>
            <a:br>
              <a:rPr lang="en-US" sz="1800" b="0" i="0" u="none" strike="noStrike" cap="none">
                <a:solidFill>
                  <a:srgbClr val="003300"/>
                </a:solidFill>
                <a:latin typeface="Trebuchet MS"/>
                <a:ea typeface="Trebuchet MS"/>
                <a:cs typeface="Trebuchet MS"/>
                <a:sym typeface="Trebuchet MS"/>
              </a:rPr>
            </a:br>
            <a:r>
              <a:rPr lang="en-US" sz="1800" b="0" i="0" u="none" strike="noStrike" cap="none">
                <a:solidFill>
                  <a:srgbClr val="003300"/>
                </a:solidFill>
                <a:latin typeface="Trebuchet MS"/>
                <a:ea typeface="Trebuchet MS"/>
                <a:cs typeface="Trebuchet MS"/>
                <a:sym typeface="Trebuchet MS"/>
              </a:rPr>
              <a:t> vou vivendo como vivo</a:t>
            </a:r>
            <a:br>
              <a:rPr lang="en-US" sz="1800" b="0" i="0" u="none" strike="noStrike" cap="none">
                <a:solidFill>
                  <a:srgbClr val="003300"/>
                </a:solidFill>
                <a:latin typeface="Trebuchet MS"/>
                <a:ea typeface="Trebuchet MS"/>
                <a:cs typeface="Trebuchet MS"/>
                <a:sym typeface="Trebuchet MS"/>
              </a:rPr>
            </a:br>
            <a:r>
              <a:rPr lang="en-US" sz="1800" b="0" i="0" u="none" strike="noStrike" cap="none">
                <a:solidFill>
                  <a:srgbClr val="003300"/>
                </a:solidFill>
                <a:latin typeface="Trebuchet MS"/>
                <a:ea typeface="Trebuchet MS"/>
                <a:cs typeface="Trebuchet MS"/>
                <a:sym typeface="Trebuchet MS"/>
              </a:rPr>
              <a:t> faço o que ninguém mais faz</a:t>
            </a:r>
            <a:br>
              <a:rPr lang="en-US" sz="1800" b="0" i="0" u="none" strike="noStrike" cap="none">
                <a:solidFill>
                  <a:srgbClr val="003300"/>
                </a:solidFill>
                <a:latin typeface="Trebuchet MS"/>
                <a:ea typeface="Trebuchet MS"/>
                <a:cs typeface="Trebuchet MS"/>
                <a:sym typeface="Trebuchet MS"/>
              </a:rPr>
            </a:br>
            <a:br>
              <a:rPr lang="en-US" sz="1800" b="0" i="0" u="none" strike="noStrike" cap="none">
                <a:solidFill>
                  <a:srgbClr val="003300"/>
                </a:solidFill>
                <a:latin typeface="Trebuchet MS"/>
                <a:ea typeface="Trebuchet MS"/>
                <a:cs typeface="Trebuchet MS"/>
                <a:sym typeface="Trebuchet MS"/>
              </a:rPr>
            </a:br>
            <a:r>
              <a:rPr lang="en-US" sz="1800" b="0" i="0" u="none" strike="noStrike" cap="none">
                <a:solidFill>
                  <a:srgbClr val="003300"/>
                </a:solidFill>
                <a:latin typeface="Trebuchet MS"/>
                <a:ea typeface="Trebuchet MS"/>
                <a:cs typeface="Trebuchet MS"/>
                <a:sym typeface="Trebuchet MS"/>
              </a:rPr>
              <a:t> Desde menino eu misturo</a:t>
            </a:r>
            <a:br>
              <a:rPr lang="en-US" sz="1800" b="0" i="0" u="none" strike="noStrike" cap="none">
                <a:solidFill>
                  <a:srgbClr val="003300"/>
                </a:solidFill>
                <a:latin typeface="Trebuchet MS"/>
                <a:ea typeface="Trebuchet MS"/>
                <a:cs typeface="Trebuchet MS"/>
                <a:sym typeface="Trebuchet MS"/>
              </a:rPr>
            </a:br>
            <a:r>
              <a:rPr lang="en-US" sz="1800" b="0" i="0" u="none" strike="noStrike" cap="none">
                <a:solidFill>
                  <a:srgbClr val="003300"/>
                </a:solidFill>
                <a:latin typeface="Trebuchet MS"/>
                <a:ea typeface="Trebuchet MS"/>
                <a:cs typeface="Trebuchet MS"/>
                <a:sym typeface="Trebuchet MS"/>
              </a:rPr>
              <a:t> o antes, o agora e o depois</a:t>
            </a:r>
            <a:br>
              <a:rPr lang="en-US" sz="1800" b="0" i="0" u="none" strike="noStrike" cap="none">
                <a:solidFill>
                  <a:srgbClr val="003300"/>
                </a:solidFill>
                <a:latin typeface="Trebuchet MS"/>
                <a:ea typeface="Trebuchet MS"/>
                <a:cs typeface="Trebuchet MS"/>
                <a:sym typeface="Trebuchet MS"/>
              </a:rPr>
            </a:br>
            <a:r>
              <a:rPr lang="en-US" sz="1800" b="0" i="0" u="none" strike="noStrike" cap="none">
                <a:solidFill>
                  <a:srgbClr val="003300"/>
                </a:solidFill>
                <a:latin typeface="Trebuchet MS"/>
                <a:ea typeface="Trebuchet MS"/>
                <a:cs typeface="Trebuchet MS"/>
                <a:sym typeface="Trebuchet MS"/>
              </a:rPr>
              <a:t> sei somar zero com zero</a:t>
            </a:r>
            <a:br>
              <a:rPr lang="en-US" sz="1800" b="0" i="0" u="none" strike="noStrike" cap="none">
                <a:solidFill>
                  <a:srgbClr val="003300"/>
                </a:solidFill>
                <a:latin typeface="Trebuchet MS"/>
                <a:ea typeface="Trebuchet MS"/>
                <a:cs typeface="Trebuchet MS"/>
                <a:sym typeface="Trebuchet MS"/>
              </a:rPr>
            </a:br>
            <a:r>
              <a:rPr lang="en-US" sz="1800" b="0" i="0" u="none" strike="noStrike" cap="none">
                <a:solidFill>
                  <a:srgbClr val="003300"/>
                </a:solidFill>
                <a:latin typeface="Trebuchet MS"/>
                <a:ea typeface="Trebuchet MS"/>
                <a:cs typeface="Trebuchet MS"/>
                <a:sym typeface="Trebuchet MS"/>
              </a:rPr>
              <a:t> e ainda divido por dois</a:t>
            </a:r>
            <a:br>
              <a:rPr lang="en-US" sz="1000" b="0" i="0" u="none" strike="noStrike" cap="none">
                <a:solidFill>
                  <a:srgbClr val="003300"/>
                </a:solidFill>
                <a:latin typeface="Trebuchet MS"/>
                <a:ea typeface="Trebuchet MS"/>
                <a:cs typeface="Trebuchet MS"/>
                <a:sym typeface="Trebuchet MS"/>
              </a:rPr>
            </a:br>
            <a:br>
              <a:rPr lang="en-US" sz="1000" b="0" i="0" u="none" strike="noStrike" cap="none">
                <a:solidFill>
                  <a:srgbClr val="003300"/>
                </a:solidFill>
                <a:latin typeface="Trebuchet MS"/>
                <a:ea typeface="Trebuchet MS"/>
                <a:cs typeface="Trebuchet MS"/>
                <a:sym typeface="Trebuchet MS"/>
              </a:rPr>
            </a:br>
            <a:endParaRPr sz="1000" b="0" i="0" u="none" strike="noStrike" cap="none">
              <a:solidFill>
                <a:srgbClr val="003300"/>
              </a:solidFill>
              <a:latin typeface="Trebuchet MS"/>
              <a:ea typeface="Trebuchet MS"/>
              <a:cs typeface="Trebuchet MS"/>
              <a:sym typeface="Trebuchet MS"/>
            </a:endParaRPr>
          </a:p>
          <a:p>
            <a:pPr marL="0" marR="0" lvl="0" indent="0" algn="l" rtl="0">
              <a:lnSpc>
                <a:spcPct val="115000"/>
              </a:lnSpc>
              <a:spcBef>
                <a:spcPts val="2200"/>
              </a:spcBef>
              <a:spcAft>
                <a:spcPts val="0"/>
              </a:spcAft>
              <a:buClr>
                <a:schemeClr val="dk1"/>
              </a:buClr>
              <a:buSzPts val="1100"/>
              <a:buFont typeface="Arial"/>
              <a:buNone/>
            </a:pPr>
            <a:r>
              <a:rPr lang="en-US" sz="2200" b="0" i="0" u="none" strike="noStrike" cap="none">
                <a:solidFill>
                  <a:schemeClr val="dk1"/>
                </a:solidFill>
                <a:latin typeface="Times New Roman"/>
                <a:ea typeface="Times New Roman"/>
                <a:cs typeface="Times New Roman"/>
                <a:sym typeface="Times New Roman"/>
              </a:rPr>
              <a:t> </a:t>
            </a:r>
            <a:endParaRPr sz="2200" b="0" i="0" u="none" strike="noStrike" cap="none">
              <a:solidFill>
                <a:schemeClr val="dk1"/>
              </a:solidFill>
              <a:latin typeface="Times New Roman"/>
              <a:ea typeface="Times New Roman"/>
              <a:cs typeface="Times New Roman"/>
              <a:sym typeface="Times New Roman"/>
            </a:endParaRPr>
          </a:p>
          <a:p>
            <a:pPr marL="0" marR="0" lvl="0" indent="0" algn="l" rtl="0">
              <a:lnSpc>
                <a:spcPct val="115000"/>
              </a:lnSpc>
              <a:spcBef>
                <a:spcPts val="2200"/>
              </a:spcBef>
              <a:spcAft>
                <a:spcPts val="2200"/>
              </a:spcAft>
              <a:buClr>
                <a:schemeClr val="dk1"/>
              </a:buClr>
              <a:buSzPts val="1100"/>
              <a:buFont typeface="Arial"/>
              <a:buNone/>
            </a:pPr>
            <a:endParaRPr sz="800" b="0" i="0" u="none" strike="noStrike" cap="none">
              <a:solidFill>
                <a:srgbClr val="003300"/>
              </a:solidFill>
              <a:highlight>
                <a:srgbClr val="98CBCB"/>
              </a:highlight>
              <a:latin typeface="Trebuchet MS"/>
              <a:ea typeface="Trebuchet MS"/>
              <a:cs typeface="Trebuchet MS"/>
              <a:sym typeface="Trebuchet MS"/>
            </a:endParaRPr>
          </a:p>
        </p:txBody>
      </p:sp>
      <p:sp>
        <p:nvSpPr>
          <p:cNvPr id="324" name="Google Shape;324;g215ae8dd162_0_83"/>
          <p:cNvSpPr txBox="1"/>
          <p:nvPr/>
        </p:nvSpPr>
        <p:spPr>
          <a:xfrm>
            <a:off x="6216750" y="223875"/>
            <a:ext cx="3578400" cy="6442800"/>
          </a:xfrm>
          <a:prstGeom prst="rect">
            <a:avLst/>
          </a:prstGeom>
          <a:noFill/>
          <a:ln>
            <a:noFill/>
          </a:ln>
        </p:spPr>
        <p:txBody>
          <a:bodyPr spcFirstLastPara="1" wrap="square" lIns="91425" tIns="91425" rIns="91425" bIns="91425" anchor="t" anchorCtr="0">
            <a:spAutoFit/>
          </a:bodyPr>
          <a:lstStyle/>
          <a:p>
            <a:pPr marL="0" marR="0" lvl="0" indent="0" algn="l" rtl="0">
              <a:lnSpc>
                <a:spcPct val="115000"/>
              </a:lnSpc>
              <a:spcBef>
                <a:spcPts val="2200"/>
              </a:spcBef>
              <a:spcAft>
                <a:spcPts val="0"/>
              </a:spcAft>
              <a:buClr>
                <a:srgbClr val="000000"/>
              </a:buClr>
              <a:buSzPts val="1800"/>
              <a:buFont typeface="Arial"/>
              <a:buNone/>
            </a:pPr>
            <a:br>
              <a:rPr lang="en-US" sz="1800" b="0" i="0" u="none" strike="noStrike" cap="none">
                <a:solidFill>
                  <a:srgbClr val="003300"/>
                </a:solidFill>
                <a:latin typeface="Trebuchet MS"/>
                <a:ea typeface="Trebuchet MS"/>
                <a:cs typeface="Trebuchet MS"/>
                <a:sym typeface="Trebuchet MS"/>
              </a:rPr>
            </a:br>
            <a:br>
              <a:rPr lang="en-US" sz="1800" b="0" i="0" u="none" strike="noStrike" cap="none">
                <a:solidFill>
                  <a:srgbClr val="003300"/>
                </a:solidFill>
                <a:latin typeface="Trebuchet MS"/>
                <a:ea typeface="Trebuchet MS"/>
                <a:cs typeface="Trebuchet MS"/>
                <a:sym typeface="Trebuchet MS"/>
              </a:rPr>
            </a:br>
            <a:r>
              <a:rPr lang="en-US" sz="1800" b="0" i="0" u="none" strike="noStrike" cap="none">
                <a:solidFill>
                  <a:srgbClr val="003300"/>
                </a:solidFill>
                <a:latin typeface="Trebuchet MS"/>
                <a:ea typeface="Trebuchet MS"/>
                <a:cs typeface="Trebuchet MS"/>
                <a:sym typeface="Trebuchet MS"/>
              </a:rPr>
              <a:t> Desde menino eu misturo</a:t>
            </a:r>
            <a:br>
              <a:rPr lang="en-US" sz="1800" b="0" i="0" u="none" strike="noStrike" cap="none">
                <a:solidFill>
                  <a:srgbClr val="003300"/>
                </a:solidFill>
                <a:latin typeface="Trebuchet MS"/>
                <a:ea typeface="Trebuchet MS"/>
                <a:cs typeface="Trebuchet MS"/>
                <a:sym typeface="Trebuchet MS"/>
              </a:rPr>
            </a:br>
            <a:r>
              <a:rPr lang="en-US" sz="1800" b="0" i="0" u="none" strike="noStrike" cap="none">
                <a:solidFill>
                  <a:srgbClr val="003300"/>
                </a:solidFill>
                <a:latin typeface="Trebuchet MS"/>
                <a:ea typeface="Trebuchet MS"/>
                <a:cs typeface="Trebuchet MS"/>
                <a:sym typeface="Trebuchet MS"/>
              </a:rPr>
              <a:t> o antes, o agora e o depois</a:t>
            </a:r>
            <a:br>
              <a:rPr lang="en-US" sz="1800" b="0" i="0" u="none" strike="noStrike" cap="none">
                <a:solidFill>
                  <a:srgbClr val="003300"/>
                </a:solidFill>
                <a:latin typeface="Trebuchet MS"/>
                <a:ea typeface="Trebuchet MS"/>
                <a:cs typeface="Trebuchet MS"/>
                <a:sym typeface="Trebuchet MS"/>
              </a:rPr>
            </a:br>
            <a:r>
              <a:rPr lang="en-US" sz="1800" b="0" i="0" u="none" strike="noStrike" cap="none">
                <a:solidFill>
                  <a:srgbClr val="003300"/>
                </a:solidFill>
                <a:latin typeface="Trebuchet MS"/>
                <a:ea typeface="Trebuchet MS"/>
                <a:cs typeface="Trebuchet MS"/>
                <a:sym typeface="Trebuchet MS"/>
              </a:rPr>
              <a:t> sempre que posso eu passo</a:t>
            </a:r>
            <a:br>
              <a:rPr lang="en-US" sz="1800" b="0" i="0" u="none" strike="noStrike" cap="none">
                <a:solidFill>
                  <a:srgbClr val="003300"/>
                </a:solidFill>
                <a:latin typeface="Trebuchet MS"/>
                <a:ea typeface="Trebuchet MS"/>
                <a:cs typeface="Trebuchet MS"/>
                <a:sym typeface="Trebuchet MS"/>
              </a:rPr>
            </a:br>
            <a:r>
              <a:rPr lang="en-US" sz="1800" b="0" i="0" u="none" strike="noStrike" cap="none">
                <a:solidFill>
                  <a:srgbClr val="003300"/>
                </a:solidFill>
                <a:latin typeface="Trebuchet MS"/>
                <a:ea typeface="Trebuchet MS"/>
                <a:cs typeface="Trebuchet MS"/>
                <a:sym typeface="Trebuchet MS"/>
              </a:rPr>
              <a:t> o carro à frente dos bois</a:t>
            </a:r>
            <a:br>
              <a:rPr lang="en-US" sz="1800" b="0" i="0" u="none" strike="noStrike" cap="none">
                <a:solidFill>
                  <a:srgbClr val="003300"/>
                </a:solidFill>
                <a:latin typeface="Trebuchet MS"/>
                <a:ea typeface="Trebuchet MS"/>
                <a:cs typeface="Trebuchet MS"/>
                <a:sym typeface="Trebuchet MS"/>
              </a:rPr>
            </a:br>
            <a:br>
              <a:rPr lang="en-US" sz="1800" b="0" i="0" u="none" strike="noStrike" cap="none">
                <a:solidFill>
                  <a:srgbClr val="003300"/>
                </a:solidFill>
                <a:latin typeface="Trebuchet MS"/>
                <a:ea typeface="Trebuchet MS"/>
                <a:cs typeface="Trebuchet MS"/>
                <a:sym typeface="Trebuchet MS"/>
              </a:rPr>
            </a:br>
            <a:r>
              <a:rPr lang="en-US" sz="1800" b="0" i="0" u="none" strike="noStrike" cap="none">
                <a:solidFill>
                  <a:srgbClr val="003300"/>
                </a:solidFill>
                <a:latin typeface="Trebuchet MS"/>
                <a:ea typeface="Trebuchet MS"/>
                <a:cs typeface="Trebuchet MS"/>
                <a:sym typeface="Trebuchet MS"/>
              </a:rPr>
              <a:t> Sou filho de pai mineiro</a:t>
            </a:r>
            <a:br>
              <a:rPr lang="en-US" sz="1800" b="0" i="0" u="none" strike="noStrike" cap="none">
                <a:solidFill>
                  <a:srgbClr val="003300"/>
                </a:solidFill>
                <a:latin typeface="Trebuchet MS"/>
                <a:ea typeface="Trebuchet MS"/>
                <a:cs typeface="Trebuchet MS"/>
                <a:sym typeface="Trebuchet MS"/>
              </a:rPr>
            </a:br>
            <a:r>
              <a:rPr lang="en-US" sz="1800" b="0" i="0" u="none" strike="noStrike" cap="none">
                <a:solidFill>
                  <a:srgbClr val="003300"/>
                </a:solidFill>
                <a:latin typeface="Trebuchet MS"/>
                <a:ea typeface="Trebuchet MS"/>
                <a:cs typeface="Trebuchet MS"/>
                <a:sym typeface="Trebuchet MS"/>
              </a:rPr>
              <a:t> mamãe é de Minas Gerais</a:t>
            </a:r>
            <a:br>
              <a:rPr lang="en-US" sz="1800" b="0" i="0" u="none" strike="noStrike" cap="none">
                <a:solidFill>
                  <a:srgbClr val="003300"/>
                </a:solidFill>
                <a:latin typeface="Trebuchet MS"/>
                <a:ea typeface="Trebuchet MS"/>
                <a:cs typeface="Trebuchet MS"/>
                <a:sym typeface="Trebuchet MS"/>
              </a:rPr>
            </a:br>
            <a:r>
              <a:rPr lang="en-US" sz="1800" b="0" i="0" u="none" strike="noStrike" cap="none">
                <a:solidFill>
                  <a:srgbClr val="003300"/>
                </a:solidFill>
                <a:latin typeface="Trebuchet MS"/>
                <a:ea typeface="Trebuchet MS"/>
                <a:cs typeface="Trebuchet MS"/>
                <a:sym typeface="Trebuchet MS"/>
              </a:rPr>
              <a:t> sou rosa e pedra no caminho</a:t>
            </a:r>
            <a:br>
              <a:rPr lang="en-US" sz="1800" b="0" i="0" u="none" strike="noStrike" cap="none">
                <a:solidFill>
                  <a:srgbClr val="003300"/>
                </a:solidFill>
                <a:latin typeface="Trebuchet MS"/>
                <a:ea typeface="Trebuchet MS"/>
                <a:cs typeface="Trebuchet MS"/>
                <a:sym typeface="Trebuchet MS"/>
              </a:rPr>
            </a:br>
            <a:r>
              <a:rPr lang="en-US" sz="1800" b="0" i="0" u="none" strike="noStrike" cap="none">
                <a:solidFill>
                  <a:srgbClr val="003300"/>
                </a:solidFill>
                <a:latin typeface="Trebuchet MS"/>
                <a:ea typeface="Trebuchet MS"/>
                <a:cs typeface="Trebuchet MS"/>
                <a:sym typeface="Trebuchet MS"/>
              </a:rPr>
              <a:t> sou capaz de guerra e paz</a:t>
            </a:r>
            <a:br>
              <a:rPr lang="en-US" sz="1800" b="0" i="0" u="none" strike="noStrike" cap="none">
                <a:solidFill>
                  <a:srgbClr val="003300"/>
                </a:solidFill>
                <a:latin typeface="Trebuchet MS"/>
                <a:ea typeface="Trebuchet MS"/>
                <a:cs typeface="Trebuchet MS"/>
                <a:sym typeface="Trebuchet MS"/>
              </a:rPr>
            </a:br>
            <a:br>
              <a:rPr lang="en-US" sz="1800" b="0" i="0" u="none" strike="noStrike" cap="none">
                <a:solidFill>
                  <a:srgbClr val="003300"/>
                </a:solidFill>
                <a:latin typeface="Trebuchet MS"/>
                <a:ea typeface="Trebuchet MS"/>
                <a:cs typeface="Trebuchet MS"/>
                <a:sym typeface="Trebuchet MS"/>
              </a:rPr>
            </a:br>
            <a:r>
              <a:rPr lang="en-US" sz="1800" b="0" i="0" u="none" strike="noStrike" cap="none">
                <a:solidFill>
                  <a:srgbClr val="003300"/>
                </a:solidFill>
                <a:latin typeface="Trebuchet MS"/>
                <a:ea typeface="Trebuchet MS"/>
                <a:cs typeface="Trebuchet MS"/>
                <a:sym typeface="Trebuchet MS"/>
              </a:rPr>
              <a:t> Sou filho de mãe mineira</a:t>
            </a:r>
            <a:br>
              <a:rPr lang="en-US" sz="1800" b="0" i="0" u="none" strike="noStrike" cap="none">
                <a:solidFill>
                  <a:srgbClr val="003300"/>
                </a:solidFill>
                <a:latin typeface="Trebuchet MS"/>
                <a:ea typeface="Trebuchet MS"/>
                <a:cs typeface="Trebuchet MS"/>
                <a:sym typeface="Trebuchet MS"/>
              </a:rPr>
            </a:br>
            <a:r>
              <a:rPr lang="en-US" sz="1800" b="0" i="0" u="none" strike="noStrike" cap="none">
                <a:solidFill>
                  <a:srgbClr val="003300"/>
                </a:solidFill>
                <a:latin typeface="Trebuchet MS"/>
                <a:ea typeface="Trebuchet MS"/>
                <a:cs typeface="Trebuchet MS"/>
                <a:sym typeface="Trebuchet MS"/>
              </a:rPr>
              <a:t> meu pai é de Minas Gerais</a:t>
            </a:r>
            <a:br>
              <a:rPr lang="en-US" sz="1800" b="0" i="0" u="none" strike="noStrike" cap="none">
                <a:solidFill>
                  <a:srgbClr val="003300"/>
                </a:solidFill>
                <a:latin typeface="Trebuchet MS"/>
                <a:ea typeface="Trebuchet MS"/>
                <a:cs typeface="Trebuchet MS"/>
                <a:sym typeface="Trebuchet MS"/>
              </a:rPr>
            </a:br>
            <a:r>
              <a:rPr lang="en-US" sz="1800" b="0" i="0" u="none" strike="noStrike" cap="none">
                <a:solidFill>
                  <a:srgbClr val="003300"/>
                </a:solidFill>
                <a:latin typeface="Trebuchet MS"/>
                <a:ea typeface="Trebuchet MS"/>
                <a:cs typeface="Trebuchet MS"/>
                <a:sym typeface="Trebuchet MS"/>
              </a:rPr>
              <a:t> dou volta e meia no mundo</a:t>
            </a:r>
            <a:br>
              <a:rPr lang="en-US" sz="1800" b="0" i="0" u="none" strike="noStrike" cap="none">
                <a:solidFill>
                  <a:srgbClr val="003300"/>
                </a:solidFill>
                <a:latin typeface="Trebuchet MS"/>
                <a:ea typeface="Trebuchet MS"/>
                <a:cs typeface="Trebuchet MS"/>
                <a:sym typeface="Trebuchet MS"/>
              </a:rPr>
            </a:br>
            <a:r>
              <a:rPr lang="en-US" sz="1800" b="0" i="0" u="none" strike="noStrike" cap="none">
                <a:solidFill>
                  <a:srgbClr val="003300"/>
                </a:solidFill>
                <a:latin typeface="Trebuchet MS"/>
                <a:ea typeface="Trebuchet MS"/>
                <a:cs typeface="Trebuchet MS"/>
                <a:sym typeface="Trebuchet MS"/>
              </a:rPr>
              <a:t> e o mundo não acaba mais</a:t>
            </a:r>
            <a:endParaRPr sz="1800" b="0" i="0" u="none" strike="noStrike" cap="none">
              <a:solidFill>
                <a:srgbClr val="003300"/>
              </a:solidFill>
              <a:latin typeface="Trebuchet MS"/>
              <a:ea typeface="Trebuchet MS"/>
              <a:cs typeface="Trebuchet MS"/>
              <a:sym typeface="Trebuchet MS"/>
            </a:endParaRPr>
          </a:p>
          <a:p>
            <a:pPr marL="0" marR="0" lvl="0" indent="0" algn="l" rtl="0">
              <a:lnSpc>
                <a:spcPct val="115000"/>
              </a:lnSpc>
              <a:spcBef>
                <a:spcPts val="2200"/>
              </a:spcBef>
              <a:spcAft>
                <a:spcPts val="0"/>
              </a:spcAft>
              <a:buClr>
                <a:srgbClr val="000000"/>
              </a:buClr>
              <a:buSzPts val="1800"/>
              <a:buFont typeface="Arial"/>
              <a:buNone/>
            </a:pPr>
            <a:r>
              <a:rPr lang="en-US" sz="1800" b="0" i="0" u="none" strike="noStrike" cap="none">
                <a:solidFill>
                  <a:schemeClr val="dk1"/>
                </a:solidFill>
                <a:latin typeface="Times New Roman"/>
                <a:ea typeface="Times New Roman"/>
                <a:cs typeface="Times New Roman"/>
                <a:sym typeface="Times New Roman"/>
              </a:rPr>
              <a:t> </a:t>
            </a:r>
            <a:endParaRPr sz="1800" b="0" i="0" u="none" strike="noStrike" cap="none">
              <a:solidFill>
                <a:schemeClr val="dk1"/>
              </a:solidFill>
              <a:latin typeface="Times New Roman"/>
              <a:ea typeface="Times New Roman"/>
              <a:cs typeface="Times New Roman"/>
              <a:sym typeface="Times New Roman"/>
            </a:endParaRPr>
          </a:p>
          <a:p>
            <a:pPr marL="0" marR="0" lvl="0" indent="0" algn="l" rtl="0">
              <a:lnSpc>
                <a:spcPct val="115000"/>
              </a:lnSpc>
              <a:spcBef>
                <a:spcPts val="2200"/>
              </a:spcBef>
              <a:spcAft>
                <a:spcPts val="2200"/>
              </a:spcAft>
              <a:buClr>
                <a:srgbClr val="000000"/>
              </a:buClr>
              <a:buSzPts val="1800"/>
              <a:buFont typeface="Arial"/>
              <a:buNone/>
            </a:pPr>
            <a:endParaRPr sz="1800" b="0" i="0" u="none" strike="noStrike" cap="none">
              <a:solidFill>
                <a:srgbClr val="003300"/>
              </a:solidFill>
              <a:highlight>
                <a:srgbClr val="98CBCB"/>
              </a:highlight>
              <a:latin typeface="Trebuchet MS"/>
              <a:ea typeface="Trebuchet MS"/>
              <a:cs typeface="Trebuchet MS"/>
              <a:sym typeface="Trebuchet MS"/>
            </a:endParaRPr>
          </a:p>
        </p:txBody>
      </p:sp>
      <p:sp>
        <p:nvSpPr>
          <p:cNvPr id="325" name="Google Shape;325;g215ae8dd162_0_83"/>
          <p:cNvSpPr txBox="1"/>
          <p:nvPr/>
        </p:nvSpPr>
        <p:spPr>
          <a:xfrm>
            <a:off x="10059750" y="4517725"/>
            <a:ext cx="2157000" cy="1417500"/>
          </a:xfrm>
          <a:prstGeom prst="rect">
            <a:avLst/>
          </a:prstGeom>
          <a:noFill/>
          <a:ln>
            <a:noFill/>
          </a:ln>
        </p:spPr>
        <p:txBody>
          <a:bodyPr spcFirstLastPara="1" wrap="square" lIns="91425" tIns="91425" rIns="91425" bIns="91425" anchor="t" anchorCtr="0">
            <a:spAutoFit/>
          </a:bodyPr>
          <a:lstStyle/>
          <a:p>
            <a:pPr marL="0" marR="0" lvl="0" indent="0" algn="l" rtl="0">
              <a:lnSpc>
                <a:spcPct val="115000"/>
              </a:lnSpc>
              <a:spcBef>
                <a:spcPts val="2200"/>
              </a:spcBef>
              <a:spcAft>
                <a:spcPts val="2200"/>
              </a:spcAft>
              <a:buClr>
                <a:srgbClr val="000000"/>
              </a:buClr>
              <a:buSzPts val="1800"/>
              <a:buFont typeface="Arial"/>
              <a:buNone/>
            </a:pPr>
            <a:r>
              <a:rPr lang="en-US" sz="1800" b="0" i="0" u="none" strike="noStrike" cap="none">
                <a:solidFill>
                  <a:srgbClr val="003300"/>
                </a:solidFill>
                <a:highlight>
                  <a:schemeClr val="lt1"/>
                </a:highlight>
                <a:latin typeface="Trebuchet MS"/>
                <a:ea typeface="Trebuchet MS"/>
                <a:cs typeface="Trebuchet MS"/>
                <a:sym typeface="Trebuchet MS"/>
              </a:rPr>
              <a:t>In </a:t>
            </a:r>
            <a:r>
              <a:rPr lang="en-US" sz="1800" b="0" i="1" u="none" strike="noStrike" cap="none">
                <a:solidFill>
                  <a:srgbClr val="003300"/>
                </a:solidFill>
                <a:highlight>
                  <a:schemeClr val="lt1"/>
                </a:highlight>
                <a:latin typeface="Trebuchet MS"/>
                <a:ea typeface="Trebuchet MS"/>
                <a:cs typeface="Trebuchet MS"/>
                <a:sym typeface="Trebuchet MS"/>
              </a:rPr>
              <a:t>Pesado Demais para a Ventania</a:t>
            </a:r>
            <a:r>
              <a:rPr lang="en-US" sz="1800" b="0" i="0" u="none" strike="noStrike" cap="none">
                <a:solidFill>
                  <a:srgbClr val="003300"/>
                </a:solidFill>
                <a:highlight>
                  <a:schemeClr val="lt1"/>
                </a:highlight>
                <a:latin typeface="Trebuchet MS"/>
                <a:ea typeface="Trebuchet MS"/>
                <a:cs typeface="Trebuchet MS"/>
                <a:sym typeface="Trebuchet MS"/>
              </a:rPr>
              <a:t>   	Todavia, São Paulo, 2018</a:t>
            </a:r>
            <a:endParaRPr sz="1800" b="0" i="0" u="none" strike="noStrike" cap="none">
              <a:solidFill>
                <a:srgbClr val="003300"/>
              </a:solidFill>
              <a:highlight>
                <a:schemeClr val="lt1"/>
              </a:highlight>
              <a:latin typeface="Trebuchet MS"/>
              <a:ea typeface="Trebuchet MS"/>
              <a:cs typeface="Trebuchet MS"/>
              <a:sym typeface="Trebuchet MS"/>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330"/>
        <p:cNvGrpSpPr/>
        <p:nvPr/>
      </p:nvGrpSpPr>
      <p:grpSpPr>
        <a:xfrm>
          <a:off x="0" y="0"/>
          <a:ext cx="0" cy="0"/>
          <a:chOff x="0" y="0"/>
          <a:chExt cx="0" cy="0"/>
        </a:xfrm>
      </p:grpSpPr>
      <p:sp>
        <p:nvSpPr>
          <p:cNvPr id="331" name="Google Shape;331;g3cda7d82260_0_232"/>
          <p:cNvSpPr txBox="1">
            <a:spLocks noGrp="1"/>
          </p:cNvSpPr>
          <p:nvPr>
            <p:ph type="ctrTitle"/>
          </p:nvPr>
        </p:nvSpPr>
        <p:spPr>
          <a:xfrm>
            <a:off x="323545" y="-274925"/>
            <a:ext cx="11193900" cy="1145100"/>
          </a:xfrm>
          <a:prstGeom prst="rect">
            <a:avLst/>
          </a:prstGeom>
          <a:noFill/>
          <a:ln>
            <a:noFill/>
          </a:ln>
        </p:spPr>
        <p:txBody>
          <a:bodyPr spcFirstLastPara="1" wrap="square" lIns="91425" tIns="45700" rIns="91425" bIns="45700" anchor="ctr" anchorCtr="0">
            <a:normAutofit/>
          </a:bodyPr>
          <a:lstStyle/>
          <a:p>
            <a:pPr marL="0" lvl="0" indent="0" algn="ctr" rtl="0">
              <a:lnSpc>
                <a:spcPct val="100000"/>
              </a:lnSpc>
              <a:spcBef>
                <a:spcPts val="0"/>
              </a:spcBef>
              <a:spcAft>
                <a:spcPts val="0"/>
              </a:spcAft>
              <a:buClr>
                <a:schemeClr val="dk1"/>
              </a:buClr>
              <a:buSzPts val="3000"/>
              <a:buFont typeface="Arial"/>
              <a:buNone/>
            </a:pPr>
            <a:r>
              <a:rPr lang="en-US" b="1">
                <a:solidFill>
                  <a:srgbClr val="107F7B"/>
                </a:solidFill>
                <a:latin typeface="Arial"/>
                <a:ea typeface="Arial"/>
                <a:cs typeface="Arial"/>
                <a:sym typeface="Arial"/>
              </a:rPr>
              <a:t>Queridos dias difíceis</a:t>
            </a:r>
            <a:endParaRPr/>
          </a:p>
        </p:txBody>
      </p:sp>
      <p:sp>
        <p:nvSpPr>
          <p:cNvPr id="332" name="Google Shape;332;g3cda7d82260_0_232"/>
          <p:cNvSpPr txBox="1"/>
          <p:nvPr/>
        </p:nvSpPr>
        <p:spPr>
          <a:xfrm>
            <a:off x="8893025" y="956452"/>
            <a:ext cx="3000000" cy="461700"/>
          </a:xfrm>
          <a:prstGeom prst="rect">
            <a:avLst/>
          </a:prstGeom>
          <a:noFill/>
          <a:ln>
            <a:noFill/>
          </a:ln>
        </p:spPr>
        <p:txBody>
          <a:bodyPr spcFirstLastPara="1" wrap="square" lIns="91425" tIns="91425" rIns="91425" bIns="91425" anchor="t" anchorCtr="0">
            <a:spAutoFit/>
          </a:bodyPr>
          <a:lstStyle/>
          <a:p>
            <a:pPr marL="0" marR="0" lvl="0" indent="0" algn="l" rtl="0">
              <a:lnSpc>
                <a:spcPct val="115000"/>
              </a:lnSpc>
              <a:spcBef>
                <a:spcPts val="2200"/>
              </a:spcBef>
              <a:spcAft>
                <a:spcPts val="2200"/>
              </a:spcAft>
              <a:buClr>
                <a:srgbClr val="000000"/>
              </a:buClr>
              <a:buSzPts val="1800"/>
              <a:buFont typeface="Arial"/>
              <a:buNone/>
            </a:pPr>
            <a:endParaRPr sz="1800" b="1" i="0" u="none" strike="noStrike" cap="none">
              <a:solidFill>
                <a:srgbClr val="003300"/>
              </a:solidFill>
              <a:latin typeface="Trebuchet MS"/>
              <a:ea typeface="Trebuchet MS"/>
              <a:cs typeface="Trebuchet MS"/>
              <a:sym typeface="Trebuchet MS"/>
            </a:endParaRPr>
          </a:p>
        </p:txBody>
      </p:sp>
      <p:pic>
        <p:nvPicPr>
          <p:cNvPr id="333" name="Google Shape;333;g3cda7d82260_0_232"/>
          <p:cNvPicPr preferRelativeResize="0"/>
          <p:nvPr/>
        </p:nvPicPr>
        <p:blipFill rotWithShape="1">
          <a:blip r:embed="rId3">
            <a:alphaModFix/>
          </a:blip>
          <a:srcRect/>
          <a:stretch/>
        </p:blipFill>
        <p:spPr>
          <a:xfrm>
            <a:off x="1819949" y="662875"/>
            <a:ext cx="8201100" cy="5003624"/>
          </a:xfrm>
          <a:prstGeom prst="rect">
            <a:avLst/>
          </a:prstGeom>
          <a:noFill/>
          <a:ln>
            <a:noFill/>
          </a:ln>
        </p:spPr>
      </p:pic>
      <p:sp>
        <p:nvSpPr>
          <p:cNvPr id="334" name="Google Shape;334;g3cda7d82260_0_232"/>
          <p:cNvSpPr txBox="1"/>
          <p:nvPr/>
        </p:nvSpPr>
        <p:spPr>
          <a:xfrm>
            <a:off x="3235650" y="5881200"/>
            <a:ext cx="6010200" cy="4617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en-US" sz="1800" b="1" i="0" u="sng" strike="noStrike" cap="none" dirty="0">
                <a:solidFill>
                  <a:schemeClr val="hlink"/>
                </a:solidFill>
                <a:latin typeface="Trebuchet MS"/>
                <a:ea typeface="Trebuchet MS"/>
                <a:cs typeface="Trebuchet MS"/>
                <a:sym typeface="Trebuchet MS"/>
                <a:hlinkClick r:id="rId4"/>
              </a:rPr>
              <a:t>https://www.youtube.com/watch?v=D183rwzope4</a:t>
            </a:r>
            <a:r>
              <a:rPr lang="en-US" sz="1800" b="1" i="0" u="none" strike="noStrike" cap="none" dirty="0">
                <a:solidFill>
                  <a:schemeClr val="dk1"/>
                </a:solidFill>
                <a:latin typeface="Trebuchet MS"/>
                <a:ea typeface="Trebuchet MS"/>
                <a:cs typeface="Trebuchet MS"/>
                <a:sym typeface="Trebuchet MS"/>
              </a:rPr>
              <a:t> </a:t>
            </a:r>
            <a:endParaRPr sz="1400" b="0" i="0" u="none" strike="noStrike" cap="none" dirty="0">
              <a:solidFill>
                <a:srgbClr val="000000"/>
              </a:solidFill>
              <a:latin typeface="Arial"/>
              <a:ea typeface="Arial"/>
              <a:cs typeface="Arial"/>
              <a:sym typeface="Arial"/>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339"/>
        <p:cNvGrpSpPr/>
        <p:nvPr/>
      </p:nvGrpSpPr>
      <p:grpSpPr>
        <a:xfrm>
          <a:off x="0" y="0"/>
          <a:ext cx="0" cy="0"/>
          <a:chOff x="0" y="0"/>
          <a:chExt cx="0" cy="0"/>
        </a:xfrm>
      </p:grpSpPr>
      <p:sp>
        <p:nvSpPr>
          <p:cNvPr id="340" name="Google Shape;340;g3cda7d82260_0_220"/>
          <p:cNvSpPr txBox="1">
            <a:spLocks noGrp="1"/>
          </p:cNvSpPr>
          <p:nvPr>
            <p:ph type="ctrTitle"/>
          </p:nvPr>
        </p:nvSpPr>
        <p:spPr>
          <a:xfrm>
            <a:off x="323545" y="-274925"/>
            <a:ext cx="11193900" cy="1145100"/>
          </a:xfrm>
          <a:prstGeom prst="rect">
            <a:avLst/>
          </a:prstGeom>
          <a:noFill/>
          <a:ln>
            <a:noFill/>
          </a:ln>
        </p:spPr>
        <p:txBody>
          <a:bodyPr spcFirstLastPara="1" wrap="square" lIns="91425" tIns="45700" rIns="91425" bIns="45700" anchor="ctr" anchorCtr="0">
            <a:normAutofit/>
          </a:bodyPr>
          <a:lstStyle/>
          <a:p>
            <a:pPr marL="0" lvl="0" indent="0" algn="ctr" rtl="0">
              <a:lnSpc>
                <a:spcPct val="100000"/>
              </a:lnSpc>
              <a:spcBef>
                <a:spcPts val="0"/>
              </a:spcBef>
              <a:spcAft>
                <a:spcPts val="0"/>
              </a:spcAft>
              <a:buClr>
                <a:schemeClr val="dk1"/>
              </a:buClr>
              <a:buSzPts val="3000"/>
              <a:buFont typeface="Arial"/>
              <a:buNone/>
            </a:pPr>
            <a:r>
              <a:rPr lang="en-US" b="1">
                <a:solidFill>
                  <a:srgbClr val="107F7B"/>
                </a:solidFill>
                <a:latin typeface="Arial"/>
                <a:ea typeface="Arial"/>
                <a:cs typeface="Arial"/>
                <a:sym typeface="Arial"/>
              </a:rPr>
              <a:t>Queridos dias difíceis</a:t>
            </a:r>
            <a:endParaRPr/>
          </a:p>
        </p:txBody>
      </p:sp>
      <p:sp>
        <p:nvSpPr>
          <p:cNvPr id="341" name="Google Shape;341;g3cda7d82260_0_220"/>
          <p:cNvSpPr txBox="1"/>
          <p:nvPr/>
        </p:nvSpPr>
        <p:spPr>
          <a:xfrm>
            <a:off x="1503871" y="712250"/>
            <a:ext cx="3387000" cy="85452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2200"/>
              </a:spcBef>
              <a:spcAft>
                <a:spcPts val="0"/>
              </a:spcAft>
              <a:buClr>
                <a:srgbClr val="000000"/>
              </a:buClr>
              <a:buSzPts val="1800"/>
              <a:buFont typeface="Arial"/>
              <a:buNone/>
            </a:pPr>
            <a:r>
              <a:rPr lang="en-US" sz="1800" b="1" i="0" u="none" strike="noStrike" cap="none">
                <a:solidFill>
                  <a:srgbClr val="003300"/>
                </a:solidFill>
                <a:latin typeface="Trebuchet MS"/>
                <a:ea typeface="Trebuchet MS"/>
                <a:cs typeface="Trebuchet MS"/>
                <a:sym typeface="Trebuchet MS"/>
              </a:rPr>
              <a:t>Queridos dias difíceis,</a:t>
            </a:r>
            <a:endParaRPr sz="1800" b="1" i="0" u="none" strike="noStrike" cap="none">
              <a:solidFill>
                <a:srgbClr val="003300"/>
              </a:solidFill>
              <a:latin typeface="Trebuchet MS"/>
              <a:ea typeface="Trebuchet MS"/>
              <a:cs typeface="Trebuchet MS"/>
              <a:sym typeface="Trebuchet MS"/>
            </a:endParaRPr>
          </a:p>
          <a:p>
            <a:pPr marL="0" marR="0" lvl="0" indent="0" algn="l" rtl="0">
              <a:lnSpc>
                <a:spcPct val="100000"/>
              </a:lnSpc>
              <a:spcBef>
                <a:spcPts val="2200"/>
              </a:spcBef>
              <a:spcAft>
                <a:spcPts val="0"/>
              </a:spcAft>
              <a:buClr>
                <a:srgbClr val="000000"/>
              </a:buClr>
              <a:buSzPts val="1800"/>
              <a:buFont typeface="Arial"/>
              <a:buNone/>
            </a:pPr>
            <a:r>
              <a:rPr lang="en-US" sz="1800" b="1" i="0" u="none" strike="noStrike" cap="none">
                <a:solidFill>
                  <a:srgbClr val="003300"/>
                </a:solidFill>
                <a:latin typeface="Trebuchet MS"/>
                <a:ea typeface="Trebuchet MS"/>
                <a:cs typeface="Trebuchet MS"/>
                <a:sym typeface="Trebuchet MS"/>
              </a:rPr>
              <a:t>acho que já deu – embora</a:t>
            </a:r>
            <a:endParaRPr sz="1800" b="1" i="0" u="none" strike="noStrike" cap="none">
              <a:solidFill>
                <a:srgbClr val="003300"/>
              </a:solidFill>
              <a:latin typeface="Trebuchet MS"/>
              <a:ea typeface="Trebuchet MS"/>
              <a:cs typeface="Trebuchet MS"/>
              <a:sym typeface="Trebuchet MS"/>
            </a:endParaRPr>
          </a:p>
          <a:p>
            <a:pPr marL="0" marR="0" lvl="0" indent="0" algn="l" rtl="0">
              <a:lnSpc>
                <a:spcPct val="100000"/>
              </a:lnSpc>
              <a:spcBef>
                <a:spcPts val="2200"/>
              </a:spcBef>
              <a:spcAft>
                <a:spcPts val="0"/>
              </a:spcAft>
              <a:buClr>
                <a:srgbClr val="000000"/>
              </a:buClr>
              <a:buSzPts val="1800"/>
              <a:buFont typeface="Arial"/>
              <a:buNone/>
            </a:pPr>
            <a:endParaRPr sz="1800" b="1" i="0" u="none" strike="noStrike" cap="none">
              <a:solidFill>
                <a:srgbClr val="003300"/>
              </a:solidFill>
              <a:latin typeface="Trebuchet MS"/>
              <a:ea typeface="Trebuchet MS"/>
              <a:cs typeface="Trebuchet MS"/>
              <a:sym typeface="Trebuchet MS"/>
            </a:endParaRPr>
          </a:p>
          <a:p>
            <a:pPr marL="0" marR="0" lvl="0" indent="0" algn="l" rtl="0">
              <a:lnSpc>
                <a:spcPct val="100000"/>
              </a:lnSpc>
              <a:spcBef>
                <a:spcPts val="2200"/>
              </a:spcBef>
              <a:spcAft>
                <a:spcPts val="0"/>
              </a:spcAft>
              <a:buClr>
                <a:srgbClr val="000000"/>
              </a:buClr>
              <a:buSzPts val="1800"/>
              <a:buFont typeface="Arial"/>
              <a:buNone/>
            </a:pPr>
            <a:r>
              <a:rPr lang="en-US" sz="1800" b="1" i="0" u="none" strike="noStrike" cap="none">
                <a:solidFill>
                  <a:srgbClr val="003300"/>
                </a:solidFill>
                <a:latin typeface="Trebuchet MS"/>
                <a:ea typeface="Trebuchet MS"/>
                <a:cs typeface="Trebuchet MS"/>
                <a:sym typeface="Trebuchet MS"/>
              </a:rPr>
              <a:t>eu considere prematuro</a:t>
            </a:r>
            <a:endParaRPr sz="1800" b="1" i="0" u="none" strike="noStrike" cap="none">
              <a:solidFill>
                <a:srgbClr val="003300"/>
              </a:solidFill>
              <a:latin typeface="Trebuchet MS"/>
              <a:ea typeface="Trebuchet MS"/>
              <a:cs typeface="Trebuchet MS"/>
              <a:sym typeface="Trebuchet MS"/>
            </a:endParaRPr>
          </a:p>
          <a:p>
            <a:pPr marL="0" marR="0" lvl="0" indent="0" algn="l" rtl="0">
              <a:lnSpc>
                <a:spcPct val="100000"/>
              </a:lnSpc>
              <a:spcBef>
                <a:spcPts val="2200"/>
              </a:spcBef>
              <a:spcAft>
                <a:spcPts val="0"/>
              </a:spcAft>
              <a:buClr>
                <a:srgbClr val="000000"/>
              </a:buClr>
              <a:buSzPts val="1800"/>
              <a:buFont typeface="Arial"/>
              <a:buNone/>
            </a:pPr>
            <a:r>
              <a:rPr lang="en-US" sz="1800" b="1" i="0" u="none" strike="noStrike" cap="none">
                <a:solidFill>
                  <a:srgbClr val="003300"/>
                </a:solidFill>
                <a:latin typeface="Trebuchet MS"/>
                <a:ea typeface="Trebuchet MS"/>
                <a:cs typeface="Trebuchet MS"/>
                <a:sym typeface="Trebuchet MS"/>
              </a:rPr>
              <a:t>um definitivo adeus.</a:t>
            </a:r>
            <a:endParaRPr sz="1800" b="1" i="0" u="none" strike="noStrike" cap="none">
              <a:solidFill>
                <a:srgbClr val="003300"/>
              </a:solidFill>
              <a:latin typeface="Trebuchet MS"/>
              <a:ea typeface="Trebuchet MS"/>
              <a:cs typeface="Trebuchet MS"/>
              <a:sym typeface="Trebuchet MS"/>
            </a:endParaRPr>
          </a:p>
          <a:p>
            <a:pPr marL="0" marR="0" lvl="0" indent="0" algn="l" rtl="0">
              <a:lnSpc>
                <a:spcPct val="100000"/>
              </a:lnSpc>
              <a:spcBef>
                <a:spcPts val="2200"/>
              </a:spcBef>
              <a:spcAft>
                <a:spcPts val="0"/>
              </a:spcAft>
              <a:buClr>
                <a:srgbClr val="000000"/>
              </a:buClr>
              <a:buSzPts val="1800"/>
              <a:buFont typeface="Arial"/>
              <a:buNone/>
            </a:pPr>
            <a:endParaRPr sz="1800" b="1" i="0" u="none" strike="noStrike" cap="none">
              <a:solidFill>
                <a:srgbClr val="003300"/>
              </a:solidFill>
              <a:latin typeface="Trebuchet MS"/>
              <a:ea typeface="Trebuchet MS"/>
              <a:cs typeface="Trebuchet MS"/>
              <a:sym typeface="Trebuchet MS"/>
            </a:endParaRPr>
          </a:p>
          <a:p>
            <a:pPr marL="0" marR="0" lvl="0" indent="0" algn="l" rtl="0">
              <a:lnSpc>
                <a:spcPct val="100000"/>
              </a:lnSpc>
              <a:spcBef>
                <a:spcPts val="2200"/>
              </a:spcBef>
              <a:spcAft>
                <a:spcPts val="0"/>
              </a:spcAft>
              <a:buClr>
                <a:srgbClr val="000000"/>
              </a:buClr>
              <a:buSzPts val="1800"/>
              <a:buFont typeface="Arial"/>
              <a:buNone/>
            </a:pPr>
            <a:r>
              <a:rPr lang="en-US" sz="1800" b="1" i="0" u="none" strike="noStrike" cap="none">
                <a:solidFill>
                  <a:srgbClr val="003300"/>
                </a:solidFill>
                <a:latin typeface="Trebuchet MS"/>
                <a:ea typeface="Trebuchet MS"/>
                <a:cs typeface="Trebuchet MS"/>
                <a:sym typeface="Trebuchet MS"/>
              </a:rPr>
              <a:t>Querendo, voltem. Minha</a:t>
            </a:r>
            <a:endParaRPr sz="1800" b="1" i="0" u="none" strike="noStrike" cap="none">
              <a:solidFill>
                <a:srgbClr val="003300"/>
              </a:solidFill>
              <a:latin typeface="Trebuchet MS"/>
              <a:ea typeface="Trebuchet MS"/>
              <a:cs typeface="Trebuchet MS"/>
              <a:sym typeface="Trebuchet MS"/>
            </a:endParaRPr>
          </a:p>
          <a:p>
            <a:pPr marL="0" marR="0" lvl="0" indent="0" algn="l" rtl="0">
              <a:lnSpc>
                <a:spcPct val="100000"/>
              </a:lnSpc>
              <a:spcBef>
                <a:spcPts val="2200"/>
              </a:spcBef>
              <a:spcAft>
                <a:spcPts val="0"/>
              </a:spcAft>
              <a:buClr>
                <a:srgbClr val="000000"/>
              </a:buClr>
              <a:buSzPts val="1800"/>
              <a:buFont typeface="Arial"/>
              <a:buNone/>
            </a:pPr>
            <a:r>
              <a:rPr lang="en-US" sz="1800" b="1" i="0" u="none" strike="noStrike" cap="none">
                <a:solidFill>
                  <a:srgbClr val="003300"/>
                </a:solidFill>
                <a:latin typeface="Trebuchet MS"/>
                <a:ea typeface="Trebuchet MS"/>
                <a:cs typeface="Trebuchet MS"/>
                <a:sym typeface="Trebuchet MS"/>
              </a:rPr>
              <a:t>casa é de vocês. Agora,</a:t>
            </a:r>
            <a:endParaRPr sz="1800" b="1" i="0" u="none" strike="noStrike" cap="none">
              <a:solidFill>
                <a:srgbClr val="003300"/>
              </a:solidFill>
              <a:latin typeface="Trebuchet MS"/>
              <a:ea typeface="Trebuchet MS"/>
              <a:cs typeface="Trebuchet MS"/>
              <a:sym typeface="Trebuchet MS"/>
            </a:endParaRPr>
          </a:p>
          <a:p>
            <a:pPr marL="0" marR="0" lvl="0" indent="0" algn="l" rtl="0">
              <a:lnSpc>
                <a:spcPct val="100000"/>
              </a:lnSpc>
              <a:spcBef>
                <a:spcPts val="2200"/>
              </a:spcBef>
              <a:spcAft>
                <a:spcPts val="0"/>
              </a:spcAft>
              <a:buClr>
                <a:srgbClr val="000000"/>
              </a:buClr>
              <a:buSzPts val="1800"/>
              <a:buFont typeface="Arial"/>
              <a:buNone/>
            </a:pPr>
            <a:endParaRPr sz="1800" b="1" i="0" u="none" strike="noStrike" cap="none">
              <a:solidFill>
                <a:srgbClr val="003300"/>
              </a:solidFill>
              <a:latin typeface="Trebuchet MS"/>
              <a:ea typeface="Trebuchet MS"/>
              <a:cs typeface="Trebuchet MS"/>
              <a:sym typeface="Trebuchet MS"/>
            </a:endParaRPr>
          </a:p>
          <a:p>
            <a:pPr marL="0" marR="0" lvl="0" indent="0" algn="l" rtl="0">
              <a:lnSpc>
                <a:spcPct val="100000"/>
              </a:lnSpc>
              <a:spcBef>
                <a:spcPts val="2200"/>
              </a:spcBef>
              <a:spcAft>
                <a:spcPts val="0"/>
              </a:spcAft>
              <a:buClr>
                <a:srgbClr val="000000"/>
              </a:buClr>
              <a:buSzPts val="1800"/>
              <a:buFont typeface="Arial"/>
              <a:buNone/>
            </a:pPr>
            <a:r>
              <a:rPr lang="en-US" sz="1800" b="1" i="0" u="none" strike="noStrike" cap="none">
                <a:solidFill>
                  <a:srgbClr val="003300"/>
                </a:solidFill>
                <a:latin typeface="Trebuchet MS"/>
                <a:ea typeface="Trebuchet MS"/>
                <a:cs typeface="Trebuchet MS"/>
                <a:sym typeface="Trebuchet MS"/>
              </a:rPr>
              <a:t>pensem bem se será mesmo</a:t>
            </a:r>
            <a:endParaRPr sz="1800" b="1" i="0" u="none" strike="noStrike" cap="none">
              <a:solidFill>
                <a:srgbClr val="003300"/>
              </a:solidFill>
              <a:latin typeface="Trebuchet MS"/>
              <a:ea typeface="Trebuchet MS"/>
              <a:cs typeface="Trebuchet MS"/>
              <a:sym typeface="Trebuchet MS"/>
            </a:endParaRPr>
          </a:p>
          <a:p>
            <a:pPr marL="0" marR="0" lvl="0" indent="0" algn="l" rtl="0">
              <a:lnSpc>
                <a:spcPct val="100000"/>
              </a:lnSpc>
              <a:spcBef>
                <a:spcPts val="2200"/>
              </a:spcBef>
              <a:spcAft>
                <a:spcPts val="0"/>
              </a:spcAft>
              <a:buClr>
                <a:srgbClr val="000000"/>
              </a:buClr>
              <a:buSzPts val="1800"/>
              <a:buFont typeface="Arial"/>
              <a:buNone/>
            </a:pPr>
            <a:r>
              <a:rPr lang="en-US" sz="1800" b="1" i="0" u="none" strike="noStrike" cap="none">
                <a:solidFill>
                  <a:srgbClr val="003300"/>
                </a:solidFill>
                <a:latin typeface="Trebuchet MS"/>
                <a:ea typeface="Trebuchet MS"/>
                <a:cs typeface="Trebuchet MS"/>
                <a:sym typeface="Trebuchet MS"/>
              </a:rPr>
              <a:t>saudável nos testarmos em</a:t>
            </a:r>
            <a:endParaRPr sz="1800" b="1" i="0" u="none" strike="noStrike" cap="none">
              <a:solidFill>
                <a:srgbClr val="003300"/>
              </a:solidFill>
              <a:latin typeface="Trebuchet MS"/>
              <a:ea typeface="Trebuchet MS"/>
              <a:cs typeface="Trebuchet MS"/>
              <a:sym typeface="Trebuchet MS"/>
            </a:endParaRPr>
          </a:p>
          <a:p>
            <a:pPr marL="0" marR="0" lvl="0" indent="0" algn="l" rtl="0">
              <a:lnSpc>
                <a:spcPct val="115000"/>
              </a:lnSpc>
              <a:spcBef>
                <a:spcPts val="2200"/>
              </a:spcBef>
              <a:spcAft>
                <a:spcPts val="0"/>
              </a:spcAft>
              <a:buClr>
                <a:srgbClr val="000000"/>
              </a:buClr>
              <a:buSzPts val="1800"/>
              <a:buFont typeface="Arial"/>
              <a:buNone/>
            </a:pPr>
            <a:endParaRPr sz="1800" b="1" i="0" u="none" strike="noStrike" cap="none">
              <a:solidFill>
                <a:srgbClr val="003300"/>
              </a:solidFill>
              <a:latin typeface="Trebuchet MS"/>
              <a:ea typeface="Trebuchet MS"/>
              <a:cs typeface="Trebuchet MS"/>
              <a:sym typeface="Trebuchet MS"/>
            </a:endParaRPr>
          </a:p>
          <a:p>
            <a:pPr marL="0" marR="0" lvl="0" indent="0" algn="l" rtl="0">
              <a:lnSpc>
                <a:spcPct val="115000"/>
              </a:lnSpc>
              <a:spcBef>
                <a:spcPts val="2200"/>
              </a:spcBef>
              <a:spcAft>
                <a:spcPts val="0"/>
              </a:spcAft>
              <a:buClr>
                <a:srgbClr val="000000"/>
              </a:buClr>
              <a:buSzPts val="1000"/>
              <a:buFont typeface="Arial"/>
              <a:buNone/>
            </a:pPr>
            <a:br>
              <a:rPr lang="en-US" sz="1000" b="0" i="0" u="none" strike="noStrike" cap="none">
                <a:solidFill>
                  <a:srgbClr val="003300"/>
                </a:solidFill>
                <a:latin typeface="Trebuchet MS"/>
                <a:ea typeface="Trebuchet MS"/>
                <a:cs typeface="Trebuchet MS"/>
                <a:sym typeface="Trebuchet MS"/>
              </a:rPr>
            </a:br>
            <a:br>
              <a:rPr lang="en-US" sz="1000" b="0" i="0" u="none" strike="noStrike" cap="none">
                <a:solidFill>
                  <a:srgbClr val="003300"/>
                </a:solidFill>
                <a:latin typeface="Trebuchet MS"/>
                <a:ea typeface="Trebuchet MS"/>
                <a:cs typeface="Trebuchet MS"/>
                <a:sym typeface="Trebuchet MS"/>
              </a:rPr>
            </a:br>
            <a:endParaRPr sz="1000" b="0" i="0" u="none" strike="noStrike" cap="none">
              <a:solidFill>
                <a:srgbClr val="003300"/>
              </a:solidFill>
              <a:latin typeface="Trebuchet MS"/>
              <a:ea typeface="Trebuchet MS"/>
              <a:cs typeface="Trebuchet MS"/>
              <a:sym typeface="Trebuchet MS"/>
            </a:endParaRPr>
          </a:p>
          <a:p>
            <a:pPr marL="0" marR="0" lvl="0" indent="0" algn="l" rtl="0">
              <a:lnSpc>
                <a:spcPct val="115000"/>
              </a:lnSpc>
              <a:spcBef>
                <a:spcPts val="2200"/>
              </a:spcBef>
              <a:spcAft>
                <a:spcPts val="0"/>
              </a:spcAft>
              <a:buClr>
                <a:srgbClr val="000000"/>
              </a:buClr>
              <a:buSzPts val="2200"/>
              <a:buFont typeface="Arial"/>
              <a:buNone/>
            </a:pPr>
            <a:r>
              <a:rPr lang="en-US" sz="2200" b="0" i="0" u="none" strike="noStrike" cap="none">
                <a:solidFill>
                  <a:schemeClr val="dk1"/>
                </a:solidFill>
                <a:latin typeface="Times New Roman"/>
                <a:ea typeface="Times New Roman"/>
                <a:cs typeface="Times New Roman"/>
                <a:sym typeface="Times New Roman"/>
              </a:rPr>
              <a:t> </a:t>
            </a:r>
            <a:endParaRPr sz="2200" b="0" i="0" u="none" strike="noStrike" cap="none">
              <a:solidFill>
                <a:schemeClr val="dk1"/>
              </a:solidFill>
              <a:latin typeface="Times New Roman"/>
              <a:ea typeface="Times New Roman"/>
              <a:cs typeface="Times New Roman"/>
              <a:sym typeface="Times New Roman"/>
            </a:endParaRPr>
          </a:p>
          <a:p>
            <a:pPr marL="0" marR="0" lvl="0" indent="0" algn="l" rtl="0">
              <a:lnSpc>
                <a:spcPct val="115000"/>
              </a:lnSpc>
              <a:spcBef>
                <a:spcPts val="2200"/>
              </a:spcBef>
              <a:spcAft>
                <a:spcPts val="2200"/>
              </a:spcAft>
              <a:buClr>
                <a:srgbClr val="000000"/>
              </a:buClr>
              <a:buSzPts val="800"/>
              <a:buFont typeface="Arial"/>
              <a:buNone/>
            </a:pPr>
            <a:endParaRPr sz="800" b="0" i="0" u="none" strike="noStrike" cap="none">
              <a:solidFill>
                <a:srgbClr val="003300"/>
              </a:solidFill>
              <a:highlight>
                <a:srgbClr val="98CBCB"/>
              </a:highlight>
              <a:latin typeface="Trebuchet MS"/>
              <a:ea typeface="Trebuchet MS"/>
              <a:cs typeface="Trebuchet MS"/>
              <a:sym typeface="Trebuchet MS"/>
            </a:endParaRPr>
          </a:p>
        </p:txBody>
      </p:sp>
      <p:sp>
        <p:nvSpPr>
          <p:cNvPr id="342" name="Google Shape;342;g3cda7d82260_0_220"/>
          <p:cNvSpPr txBox="1"/>
          <p:nvPr/>
        </p:nvSpPr>
        <p:spPr>
          <a:xfrm>
            <a:off x="5901826" y="712250"/>
            <a:ext cx="4015500" cy="72975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2200"/>
              </a:spcBef>
              <a:spcAft>
                <a:spcPts val="0"/>
              </a:spcAft>
              <a:buClr>
                <a:srgbClr val="000000"/>
              </a:buClr>
              <a:buSzPts val="1800"/>
              <a:buFont typeface="Arial"/>
              <a:buNone/>
            </a:pPr>
            <a:r>
              <a:rPr lang="en-US" sz="1800" b="1" i="0" u="none" strike="noStrike" cap="none">
                <a:solidFill>
                  <a:srgbClr val="003300"/>
                </a:solidFill>
                <a:latin typeface="Trebuchet MS"/>
                <a:ea typeface="Trebuchet MS"/>
                <a:cs typeface="Trebuchet MS"/>
                <a:sym typeface="Trebuchet MS"/>
              </a:rPr>
              <a:t>novos convívios tão longos</a:t>
            </a:r>
            <a:endParaRPr sz="1800" b="1" i="0" u="none" strike="noStrike" cap="none">
              <a:solidFill>
                <a:srgbClr val="003300"/>
              </a:solidFill>
              <a:latin typeface="Trebuchet MS"/>
              <a:ea typeface="Trebuchet MS"/>
              <a:cs typeface="Trebuchet MS"/>
              <a:sym typeface="Trebuchet MS"/>
            </a:endParaRPr>
          </a:p>
          <a:p>
            <a:pPr marL="0" marR="0" lvl="0" indent="0" algn="l" rtl="0">
              <a:lnSpc>
                <a:spcPct val="100000"/>
              </a:lnSpc>
              <a:spcBef>
                <a:spcPts val="2200"/>
              </a:spcBef>
              <a:spcAft>
                <a:spcPts val="0"/>
              </a:spcAft>
              <a:buClr>
                <a:srgbClr val="000000"/>
              </a:buClr>
              <a:buSzPts val="1800"/>
              <a:buFont typeface="Arial"/>
              <a:buNone/>
            </a:pPr>
            <a:r>
              <a:rPr lang="en-US" sz="1800" b="1" i="0" u="none" strike="noStrike" cap="none">
                <a:solidFill>
                  <a:srgbClr val="003300"/>
                </a:solidFill>
                <a:latin typeface="Trebuchet MS"/>
                <a:ea typeface="Trebuchet MS"/>
                <a:cs typeface="Trebuchet MS"/>
                <a:sym typeface="Trebuchet MS"/>
              </a:rPr>
              <a:t>(também não sou fácil) como</a:t>
            </a:r>
            <a:endParaRPr sz="1800" b="1" i="0" u="none" strike="noStrike" cap="none">
              <a:solidFill>
                <a:srgbClr val="003300"/>
              </a:solidFill>
              <a:latin typeface="Trebuchet MS"/>
              <a:ea typeface="Trebuchet MS"/>
              <a:cs typeface="Trebuchet MS"/>
              <a:sym typeface="Trebuchet MS"/>
            </a:endParaRPr>
          </a:p>
          <a:p>
            <a:pPr marL="0" marR="0" lvl="0" indent="0" algn="l" rtl="0">
              <a:lnSpc>
                <a:spcPct val="100000"/>
              </a:lnSpc>
              <a:spcBef>
                <a:spcPts val="2200"/>
              </a:spcBef>
              <a:spcAft>
                <a:spcPts val="0"/>
              </a:spcAft>
              <a:buClr>
                <a:srgbClr val="000000"/>
              </a:buClr>
              <a:buSzPts val="1800"/>
              <a:buFont typeface="Arial"/>
              <a:buNone/>
            </a:pPr>
            <a:endParaRPr sz="1800" b="1" i="0" u="none" strike="noStrike" cap="none">
              <a:solidFill>
                <a:srgbClr val="003300"/>
              </a:solidFill>
              <a:latin typeface="Trebuchet MS"/>
              <a:ea typeface="Trebuchet MS"/>
              <a:cs typeface="Trebuchet MS"/>
              <a:sym typeface="Trebuchet MS"/>
            </a:endParaRPr>
          </a:p>
          <a:p>
            <a:pPr marL="0" marR="0" lvl="0" indent="0" algn="l" rtl="0">
              <a:lnSpc>
                <a:spcPct val="100000"/>
              </a:lnSpc>
              <a:spcBef>
                <a:spcPts val="2200"/>
              </a:spcBef>
              <a:spcAft>
                <a:spcPts val="0"/>
              </a:spcAft>
              <a:buClr>
                <a:srgbClr val="000000"/>
              </a:buClr>
              <a:buSzPts val="1800"/>
              <a:buFont typeface="Arial"/>
              <a:buNone/>
            </a:pPr>
            <a:r>
              <a:rPr lang="en-US" sz="1800" b="1" i="0" u="none" strike="noStrike" cap="none">
                <a:solidFill>
                  <a:srgbClr val="003300"/>
                </a:solidFill>
                <a:latin typeface="Trebuchet MS"/>
                <a:ea typeface="Trebuchet MS"/>
                <a:cs typeface="Trebuchet MS"/>
                <a:sym typeface="Trebuchet MS"/>
              </a:rPr>
              <a:t>foi desta vez. Menos mal se</a:t>
            </a:r>
            <a:endParaRPr sz="1800" b="1" i="0" u="none" strike="noStrike" cap="none">
              <a:solidFill>
                <a:srgbClr val="003300"/>
              </a:solidFill>
              <a:latin typeface="Trebuchet MS"/>
              <a:ea typeface="Trebuchet MS"/>
              <a:cs typeface="Trebuchet MS"/>
              <a:sym typeface="Trebuchet MS"/>
            </a:endParaRPr>
          </a:p>
          <a:p>
            <a:pPr marL="0" marR="0" lvl="0" indent="0" algn="l" rtl="0">
              <a:lnSpc>
                <a:spcPct val="100000"/>
              </a:lnSpc>
              <a:spcBef>
                <a:spcPts val="2200"/>
              </a:spcBef>
              <a:spcAft>
                <a:spcPts val="0"/>
              </a:spcAft>
              <a:buClr>
                <a:srgbClr val="000000"/>
              </a:buClr>
              <a:buSzPts val="1800"/>
              <a:buFont typeface="Arial"/>
              <a:buNone/>
            </a:pPr>
            <a:r>
              <a:rPr lang="en-US" sz="1800" b="1" i="0" u="none" strike="noStrike" cap="none">
                <a:solidFill>
                  <a:srgbClr val="003300"/>
                </a:solidFill>
                <a:latin typeface="Trebuchet MS"/>
                <a:ea typeface="Trebuchet MS"/>
                <a:cs typeface="Trebuchet MS"/>
                <a:sym typeface="Trebuchet MS"/>
              </a:rPr>
              <a:t>vierem em grupos – tantos,</a:t>
            </a:r>
            <a:endParaRPr sz="1800" b="1" i="0" u="none" strike="noStrike" cap="none">
              <a:solidFill>
                <a:srgbClr val="003300"/>
              </a:solidFill>
              <a:latin typeface="Trebuchet MS"/>
              <a:ea typeface="Trebuchet MS"/>
              <a:cs typeface="Trebuchet MS"/>
              <a:sym typeface="Trebuchet MS"/>
            </a:endParaRPr>
          </a:p>
          <a:p>
            <a:pPr marL="0" marR="0" lvl="0" indent="0" algn="l" rtl="0">
              <a:lnSpc>
                <a:spcPct val="100000"/>
              </a:lnSpc>
              <a:spcBef>
                <a:spcPts val="2200"/>
              </a:spcBef>
              <a:spcAft>
                <a:spcPts val="0"/>
              </a:spcAft>
              <a:buClr>
                <a:srgbClr val="000000"/>
              </a:buClr>
              <a:buSzPts val="1800"/>
              <a:buFont typeface="Arial"/>
              <a:buNone/>
            </a:pPr>
            <a:endParaRPr sz="1800" b="1" i="0" u="none" strike="noStrike" cap="none">
              <a:solidFill>
                <a:srgbClr val="003300"/>
              </a:solidFill>
              <a:latin typeface="Trebuchet MS"/>
              <a:ea typeface="Trebuchet MS"/>
              <a:cs typeface="Trebuchet MS"/>
              <a:sym typeface="Trebuchet MS"/>
            </a:endParaRPr>
          </a:p>
          <a:p>
            <a:pPr marL="0" marR="0" lvl="0" indent="0" algn="l" rtl="0">
              <a:lnSpc>
                <a:spcPct val="100000"/>
              </a:lnSpc>
              <a:spcBef>
                <a:spcPts val="2200"/>
              </a:spcBef>
              <a:spcAft>
                <a:spcPts val="0"/>
              </a:spcAft>
              <a:buClr>
                <a:srgbClr val="000000"/>
              </a:buClr>
              <a:buSzPts val="1800"/>
              <a:buFont typeface="Arial"/>
              <a:buNone/>
            </a:pPr>
            <a:r>
              <a:rPr lang="en-US" sz="1800" b="1" i="0" u="none" strike="noStrike" cap="none">
                <a:solidFill>
                  <a:srgbClr val="003300"/>
                </a:solidFill>
                <a:latin typeface="Trebuchet MS"/>
                <a:ea typeface="Trebuchet MS"/>
                <a:cs typeface="Trebuchet MS"/>
                <a:sym typeface="Trebuchet MS"/>
              </a:rPr>
              <a:t>em tais e tais períodos do mês.</a:t>
            </a:r>
            <a:endParaRPr sz="1800" b="1" i="0" u="none" strike="noStrike" cap="none">
              <a:solidFill>
                <a:srgbClr val="003300"/>
              </a:solidFill>
              <a:latin typeface="Trebuchet MS"/>
              <a:ea typeface="Trebuchet MS"/>
              <a:cs typeface="Trebuchet MS"/>
              <a:sym typeface="Trebuchet MS"/>
            </a:endParaRPr>
          </a:p>
          <a:p>
            <a:pPr marL="0" marR="0" lvl="0" indent="0" algn="l" rtl="0">
              <a:lnSpc>
                <a:spcPct val="100000"/>
              </a:lnSpc>
              <a:spcBef>
                <a:spcPts val="2200"/>
              </a:spcBef>
              <a:spcAft>
                <a:spcPts val="0"/>
              </a:spcAft>
              <a:buClr>
                <a:srgbClr val="000000"/>
              </a:buClr>
              <a:buSzPts val="1800"/>
              <a:buFont typeface="Arial"/>
              <a:buNone/>
            </a:pPr>
            <a:r>
              <a:rPr lang="en-US" sz="1800" b="1" i="0" u="none" strike="noStrike" cap="none">
                <a:solidFill>
                  <a:srgbClr val="003300"/>
                </a:solidFill>
                <a:latin typeface="Trebuchet MS"/>
                <a:ea typeface="Trebuchet MS"/>
                <a:cs typeface="Trebuchet MS"/>
                <a:sym typeface="Trebuchet MS"/>
              </a:rPr>
              <a:t>Topam correr o risco? Vão resistir</a:t>
            </a:r>
            <a:endParaRPr sz="1800" b="1" i="0" u="none" strike="noStrike" cap="none">
              <a:solidFill>
                <a:srgbClr val="003300"/>
              </a:solidFill>
              <a:latin typeface="Trebuchet MS"/>
              <a:ea typeface="Trebuchet MS"/>
              <a:cs typeface="Trebuchet MS"/>
              <a:sym typeface="Trebuchet MS"/>
            </a:endParaRPr>
          </a:p>
          <a:p>
            <a:pPr marL="0" marR="0" lvl="0" indent="0" algn="l" rtl="0">
              <a:lnSpc>
                <a:spcPct val="100000"/>
              </a:lnSpc>
              <a:spcBef>
                <a:spcPts val="2200"/>
              </a:spcBef>
              <a:spcAft>
                <a:spcPts val="0"/>
              </a:spcAft>
              <a:buClr>
                <a:srgbClr val="000000"/>
              </a:buClr>
              <a:buSzPts val="1800"/>
              <a:buFont typeface="Arial"/>
              <a:buNone/>
            </a:pPr>
            <a:endParaRPr sz="1800" b="1" i="0" u="none" strike="noStrike" cap="none">
              <a:solidFill>
                <a:srgbClr val="003300"/>
              </a:solidFill>
              <a:latin typeface="Trebuchet MS"/>
              <a:ea typeface="Trebuchet MS"/>
              <a:cs typeface="Trebuchet MS"/>
              <a:sym typeface="Trebuchet MS"/>
            </a:endParaRPr>
          </a:p>
          <a:p>
            <a:pPr marL="0" marR="0" lvl="0" indent="0" algn="l" rtl="0">
              <a:lnSpc>
                <a:spcPct val="115000"/>
              </a:lnSpc>
              <a:spcBef>
                <a:spcPts val="2200"/>
              </a:spcBef>
              <a:spcAft>
                <a:spcPts val="0"/>
              </a:spcAft>
              <a:buClr>
                <a:srgbClr val="000000"/>
              </a:buClr>
              <a:buSzPts val="1800"/>
              <a:buFont typeface="Arial"/>
              <a:buNone/>
            </a:pPr>
            <a:r>
              <a:rPr lang="en-US" sz="1800" b="1" i="0" u="none" strike="noStrike" cap="none">
                <a:solidFill>
                  <a:srgbClr val="003300"/>
                </a:solidFill>
                <a:latin typeface="Trebuchet MS"/>
                <a:ea typeface="Trebuchet MS"/>
                <a:cs typeface="Trebuchet MS"/>
                <a:sym typeface="Trebuchet MS"/>
              </a:rPr>
              <a:t>até o fim? Podem vir, eu insisto.</a:t>
            </a:r>
            <a:endParaRPr sz="1800" b="1" i="0" u="none" strike="noStrike" cap="none">
              <a:solidFill>
                <a:srgbClr val="003300"/>
              </a:solidFill>
              <a:latin typeface="Trebuchet MS"/>
              <a:ea typeface="Trebuchet MS"/>
              <a:cs typeface="Trebuchet MS"/>
              <a:sym typeface="Trebuchet MS"/>
            </a:endParaRPr>
          </a:p>
          <a:p>
            <a:pPr marL="0" marR="0" lvl="0" indent="0" algn="l" rtl="0">
              <a:lnSpc>
                <a:spcPct val="115000"/>
              </a:lnSpc>
              <a:spcBef>
                <a:spcPts val="2200"/>
              </a:spcBef>
              <a:spcAft>
                <a:spcPts val="0"/>
              </a:spcAft>
              <a:buClr>
                <a:srgbClr val="000000"/>
              </a:buClr>
              <a:buSzPts val="1800"/>
              <a:buFont typeface="Arial"/>
              <a:buNone/>
            </a:pPr>
            <a:r>
              <a:rPr lang="en-US" sz="1800" b="1" i="0" u="none" strike="noStrike" cap="none">
                <a:solidFill>
                  <a:srgbClr val="003300"/>
                </a:solidFill>
                <a:latin typeface="Trebuchet MS"/>
                <a:ea typeface="Trebuchet MS"/>
                <a:cs typeface="Trebuchet MS"/>
                <a:sym typeface="Trebuchet MS"/>
              </a:rPr>
              <a:t>Mas contem primeiro até três.</a:t>
            </a:r>
            <a:endParaRPr sz="1800" b="1" i="0" u="none" strike="noStrike" cap="none">
              <a:solidFill>
                <a:srgbClr val="003300"/>
              </a:solidFill>
              <a:latin typeface="Trebuchet MS"/>
              <a:ea typeface="Trebuchet MS"/>
              <a:cs typeface="Trebuchet MS"/>
              <a:sym typeface="Trebuchet MS"/>
            </a:endParaRPr>
          </a:p>
          <a:p>
            <a:pPr marL="0" marR="0" lvl="0" indent="0" algn="l" rtl="0">
              <a:lnSpc>
                <a:spcPct val="115000"/>
              </a:lnSpc>
              <a:spcBef>
                <a:spcPts val="2200"/>
              </a:spcBef>
              <a:spcAft>
                <a:spcPts val="0"/>
              </a:spcAft>
              <a:buClr>
                <a:srgbClr val="000000"/>
              </a:buClr>
              <a:buSzPts val="1800"/>
              <a:buFont typeface="Arial"/>
              <a:buNone/>
            </a:pPr>
            <a:endParaRPr sz="1800" b="1" i="0" u="none" strike="noStrike" cap="none">
              <a:solidFill>
                <a:srgbClr val="003300"/>
              </a:solidFill>
              <a:latin typeface="Trebuchet MS"/>
              <a:ea typeface="Trebuchet MS"/>
              <a:cs typeface="Trebuchet MS"/>
              <a:sym typeface="Trebuchet MS"/>
            </a:endParaRPr>
          </a:p>
          <a:p>
            <a:pPr marL="0" marR="0" lvl="0" indent="0" algn="l" rtl="0">
              <a:lnSpc>
                <a:spcPct val="115000"/>
              </a:lnSpc>
              <a:spcBef>
                <a:spcPts val="2200"/>
              </a:spcBef>
              <a:spcAft>
                <a:spcPts val="2200"/>
              </a:spcAft>
              <a:buClr>
                <a:srgbClr val="000000"/>
              </a:buClr>
              <a:buSzPts val="1800"/>
              <a:buFont typeface="Arial"/>
              <a:buNone/>
            </a:pPr>
            <a:endParaRPr sz="1800" b="1" i="0" u="none" strike="noStrike" cap="none">
              <a:solidFill>
                <a:srgbClr val="003300"/>
              </a:solidFill>
              <a:latin typeface="Trebuchet MS"/>
              <a:ea typeface="Trebuchet MS"/>
              <a:cs typeface="Trebuchet MS"/>
              <a:sym typeface="Trebuchet MS"/>
            </a:endParaRPr>
          </a:p>
        </p:txBody>
      </p:sp>
      <p:sp>
        <p:nvSpPr>
          <p:cNvPr id="343" name="Google Shape;343;g3cda7d82260_0_220"/>
          <p:cNvSpPr txBox="1"/>
          <p:nvPr/>
        </p:nvSpPr>
        <p:spPr>
          <a:xfrm>
            <a:off x="8893025" y="956452"/>
            <a:ext cx="3000000" cy="461700"/>
          </a:xfrm>
          <a:prstGeom prst="rect">
            <a:avLst/>
          </a:prstGeom>
          <a:noFill/>
          <a:ln>
            <a:noFill/>
          </a:ln>
        </p:spPr>
        <p:txBody>
          <a:bodyPr spcFirstLastPara="1" wrap="square" lIns="91425" tIns="91425" rIns="91425" bIns="91425" anchor="t" anchorCtr="0">
            <a:spAutoFit/>
          </a:bodyPr>
          <a:lstStyle/>
          <a:p>
            <a:pPr marL="0" marR="0" lvl="0" indent="0" algn="l" rtl="0">
              <a:lnSpc>
                <a:spcPct val="115000"/>
              </a:lnSpc>
              <a:spcBef>
                <a:spcPts val="2200"/>
              </a:spcBef>
              <a:spcAft>
                <a:spcPts val="2200"/>
              </a:spcAft>
              <a:buClr>
                <a:srgbClr val="000000"/>
              </a:buClr>
              <a:buSzPts val="1800"/>
              <a:buFont typeface="Arial"/>
              <a:buNone/>
            </a:pPr>
            <a:endParaRPr sz="1800" b="1" i="0" u="none" strike="noStrike" cap="none">
              <a:solidFill>
                <a:srgbClr val="003300"/>
              </a:solidFill>
              <a:latin typeface="Trebuchet MS"/>
              <a:ea typeface="Trebuchet MS"/>
              <a:cs typeface="Trebuchet MS"/>
              <a:sym typeface="Trebuchet MS"/>
            </a:endParaRPr>
          </a:p>
        </p:txBody>
      </p:sp>
    </p:spTree>
  </p:cSld>
  <p:clrMapOvr>
    <a:masterClrMapping/>
  </p:clrMapOvr>
</p:sld>
</file>

<file path=ppt/theme/theme1.xml><?xml version="1.0" encoding="utf-8"?>
<a:theme xmlns:a="http://schemas.openxmlformats.org/drawingml/2006/main" name="Tema do Offic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o Offic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ema do Offic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Tema do Offic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335</TotalTime>
  <Words>3338</Words>
  <Application>Microsoft Macintosh PowerPoint</Application>
  <PresentationFormat>Widescreen</PresentationFormat>
  <Paragraphs>342</Paragraphs>
  <Slides>52</Slides>
  <Notes>52</Notes>
  <HiddenSlides>0</HiddenSlides>
  <MMClips>0</MMClips>
  <ScaleCrop>false</ScaleCrop>
  <HeadingPairs>
    <vt:vector size="6" baseType="variant">
      <vt:variant>
        <vt:lpstr>Fontes usadas</vt:lpstr>
      </vt:variant>
      <vt:variant>
        <vt:i4>4</vt:i4>
      </vt:variant>
      <vt:variant>
        <vt:lpstr>Tema</vt:lpstr>
      </vt:variant>
      <vt:variant>
        <vt:i4>3</vt:i4>
      </vt:variant>
      <vt:variant>
        <vt:lpstr>Títulos de slides</vt:lpstr>
      </vt:variant>
      <vt:variant>
        <vt:i4>52</vt:i4>
      </vt:variant>
    </vt:vector>
  </HeadingPairs>
  <TitlesOfParts>
    <vt:vector size="59" baseType="lpstr">
      <vt:lpstr>Arial</vt:lpstr>
      <vt:lpstr>Calibri</vt:lpstr>
      <vt:lpstr>Times New Roman</vt:lpstr>
      <vt:lpstr>Trebuchet MS</vt:lpstr>
      <vt:lpstr>Tema do Office</vt:lpstr>
      <vt:lpstr>Tema do Office</vt:lpstr>
      <vt:lpstr>Tema do Office</vt:lpstr>
      <vt:lpstr>Apresentação do PowerPoint</vt:lpstr>
      <vt:lpstr>Apresentação do PowerPoint</vt:lpstr>
      <vt:lpstr>Apresentação do PowerPoint</vt:lpstr>
      <vt:lpstr>Apresentação do PowerPoint</vt:lpstr>
      <vt:lpstr>Apresentação do PowerPoint</vt:lpstr>
      <vt:lpstr>Apresentação do PowerPoint</vt:lpstr>
      <vt:lpstr>Cantiga de Caminho</vt:lpstr>
      <vt:lpstr>Queridos dias difíceis</vt:lpstr>
      <vt:lpstr>Queridos dias difíceis</vt:lpstr>
      <vt:lpstr>Quais impressões, sensações ou imagens o poema desperta em vocês?   Que efeito provoca a escolha de escrever como se fosse uma carta dirigida aos “dias difíceis”?  Por que o poema chama os “dias difíceis” de “queridos”? O que essa escolha de palavra provoca em vocês?  O que significa dizer “acho que já deu”, mas não querer um “definitivo adeus”? </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Planejamento da prática e proposta de registro</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bruno.coelho.queiroz@vale.com</dc:creator>
  <cp:lastModifiedBy>ERICA DUTRA</cp:lastModifiedBy>
  <cp:revision>4</cp:revision>
  <dcterms:created xsi:type="dcterms:W3CDTF">2021-02-10T12:29:23Z</dcterms:created>
  <dcterms:modified xsi:type="dcterms:W3CDTF">2026-03-31T00:34:35Z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0x01010075467E5792BD2C46A4DEE73301ABD4C7</vt:lpwstr>
  </property>
</Properties>
</file>