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84" r:id="rId3"/>
    <p:sldMasterId id="2147483697" r:id="rId4"/>
  </p:sldMasterIdLst>
  <p:notesMasterIdLst>
    <p:notesMasterId r:id="rId67"/>
  </p:notesMasterIdLst>
  <p:sldIdLst>
    <p:sldId id="256" r:id="rId5"/>
    <p:sldId id="257" r:id="rId6"/>
    <p:sldId id="258" r:id="rId7"/>
    <p:sldId id="259" r:id="rId8"/>
    <p:sldId id="260" r:id="rId9"/>
    <p:sldId id="261" r:id="rId10"/>
    <p:sldId id="262" r:id="rId11"/>
    <p:sldId id="263" r:id="rId12"/>
    <p:sldId id="264" r:id="rId13"/>
    <p:sldId id="265" r:id="rId14"/>
    <p:sldId id="31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316" r:id="rId43"/>
    <p:sldId id="317" r:id="rId44"/>
    <p:sldId id="318"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12192000" cy="6858000"/>
  <p:notesSz cx="6888163" cy="10020300"/>
  <p:embeddedFontLst>
    <p:embeddedFont>
      <p:font typeface="Play" pitchFamily="2" charset="0"/>
      <p:regular r:id="rId68"/>
      <p:bold r:id="rId69"/>
    </p:embeddedFont>
    <p:embeddedFont>
      <p:font typeface="Trebuchet MS" panose="020B0703020202090204" pitchFamily="34" charset="0"/>
      <p:regular r:id="rId70"/>
      <p:bold r:id="rId71"/>
      <p: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heoClvSWKJMj81+gvrBVKJgKJc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11DF6F-2D4C-4D98-AD92-5624A69FAB83}">
  <a:tblStyle styleId="{2011DF6F-2D4C-4D98-AD92-5624A69FAB83}"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8"/>
  </p:normalViewPr>
  <p:slideViewPr>
    <p:cSldViewPr snapToGrid="0">
      <p:cViewPr varScale="1">
        <p:scale>
          <a:sx n="88" d="100"/>
          <a:sy n="88"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‹nº›</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cda7d82260_0_0: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325" name="Google Shape;325;g3cda7d82260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3f43b67975_0_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33f43b67975_0_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33f43b67975_0_6: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e65f870f5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ce65f870f5_0_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ce65f870f5_0_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ce65f870f5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ce65f870f5_0_0: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07" name="Google Shape;407;g3ce65f870f5_0_0:notes"/>
          <p:cNvSpPr txBox="1">
            <a:spLocks noGrp="1"/>
          </p:cNvSpPr>
          <p:nvPr>
            <p:ph type="sldNum" idx="12"/>
          </p:nvPr>
        </p:nvSpPr>
        <p:spPr>
          <a:xfrm>
            <a:off x="3901698" y="9517547"/>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3f43b67975_0_184: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422" name="Google Shape;422;g33f43b67975_0_18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3f43b67975_0_6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33f43b67975_0_65: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cf738033f_0_364: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2ccf738033f_0_36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cf738033f_0_991: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464" name="Google Shape;464;g2ccf738033f_0_991: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3f43b67975_0_19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0" name="Google Shape;470;g33f43b67975_0_19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cda7d82260_0_24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3cda7d82260_0_24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cda7d82260_0_258: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88" name="Google Shape;488;g3cda7d82260_0_258: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95dd5d6704_0_2: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395dd5d6704_0_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457200" marR="0" lvl="0" indent="-228600" algn="l" rtl="0">
              <a:lnSpc>
                <a:spcPct val="100000"/>
              </a:lnSpc>
              <a:spcBef>
                <a:spcPts val="0"/>
              </a:spcBef>
              <a:spcAft>
                <a:spcPts val="0"/>
              </a:spcAft>
              <a:buSzPts val="1400"/>
              <a:buNone/>
            </a:pPr>
            <a:endParaRPr/>
          </a:p>
        </p:txBody>
      </p:sp>
      <p:sp>
        <p:nvSpPr>
          <p:cNvPr id="494" name="Google Shape;494;g395dd5d6704_0_2: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solidFill>
                  <a:schemeClr val="dk1"/>
                </a:solidFill>
              </a:rPr>
              <a:t>20</a:t>
            </a:fld>
            <a:endParaRPr sz="13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95dd5d6704_0_8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395dd5d6704_0_87: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395dd5d6704_0_87: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95dd5d6704_0_9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395dd5d6704_0_94: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g395dd5d6704_0_94: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95dd5d6704_0_10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395dd5d6704_0_101: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395dd5d6704_0_101: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cda7d82260_0_66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3cda7d82260_0_66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5" name="Google Shape;525;g3cda7d82260_0_669:notes"/>
          <p:cNvSpPr txBox="1">
            <a:spLocks noGrp="1"/>
          </p:cNvSpPr>
          <p:nvPr>
            <p:ph type="sldNum" idx="12"/>
          </p:nvPr>
        </p:nvSpPr>
        <p:spPr>
          <a:xfrm>
            <a:off x="3918851" y="10429645"/>
            <a:ext cx="2998200" cy="551100"/>
          </a:xfrm>
          <a:prstGeom prst="rect">
            <a:avLst/>
          </a:prstGeom>
          <a:noFill/>
          <a:ln>
            <a:noFill/>
          </a:ln>
        </p:spPr>
        <p:txBody>
          <a:bodyPr spcFirstLastPara="1" wrap="square" lIns="99975" tIns="49975" rIns="99975" bIns="499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cda7d82260_0_67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3cda7d82260_0_67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g3cda7d82260_0_676: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cda7d82260_0_683: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3cda7d82260_0_683: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3cda7d82260_0_683: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cda7d82260_0_69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3cda7d82260_0_69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3cda7d82260_0_69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cda7d82260_0_697: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3cda7d82260_0_697: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g3cda7d82260_0_697: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cda7d82260_0_70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3cda7d82260_0_704: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g3cda7d82260_0_704: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cda7d82260_0_711: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3cda7d82260_0_711: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3cda7d82260_0_711: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cda7d82260_0_718: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3cda7d82260_0_71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3cda7d82260_0_718: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cda7d82260_0_725: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3cda7d82260_0_72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3cda7d82260_0_725: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cf095203fb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cf095203fb_0_0: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96" name="Google Shape;596;g3cf095203fb_0_0:notes"/>
          <p:cNvSpPr txBox="1">
            <a:spLocks noGrp="1"/>
          </p:cNvSpPr>
          <p:nvPr>
            <p:ph type="sldNum" idx="12"/>
          </p:nvPr>
        </p:nvSpPr>
        <p:spPr>
          <a:xfrm>
            <a:off x="3901698" y="9517547"/>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cf095203fb_0_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cf095203fb_0_6: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03" name="Google Shape;603;g3cf095203fb_0_6:notes"/>
          <p:cNvSpPr txBox="1">
            <a:spLocks noGrp="1"/>
          </p:cNvSpPr>
          <p:nvPr>
            <p:ph type="sldNum" idx="12"/>
          </p:nvPr>
        </p:nvSpPr>
        <p:spPr>
          <a:xfrm>
            <a:off x="3901698" y="9517547"/>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cf095203fb_0_11: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cf095203fb_0_11: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09" name="Google Shape;609;g3cf095203fb_0_11:notes"/>
          <p:cNvSpPr txBox="1">
            <a:spLocks noGrp="1"/>
          </p:cNvSpPr>
          <p:nvPr>
            <p:ph type="sldNum" idx="12"/>
          </p:nvPr>
        </p:nvSpPr>
        <p:spPr>
          <a:xfrm>
            <a:off x="3901698" y="9517547"/>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3f43b67975_0_573: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33f43b67975_0_573: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5" name="Google Shape;615;g33f43b67975_0_573:notes"/>
          <p:cNvSpPr txBox="1">
            <a:spLocks noGrp="1"/>
          </p:cNvSpPr>
          <p:nvPr>
            <p:ph type="sldNum" idx="12"/>
          </p:nvPr>
        </p:nvSpPr>
        <p:spPr>
          <a:xfrm>
            <a:off x="3918851" y="10429645"/>
            <a:ext cx="2998200" cy="551100"/>
          </a:xfrm>
          <a:prstGeom prst="rect">
            <a:avLst/>
          </a:prstGeom>
          <a:noFill/>
          <a:ln>
            <a:noFill/>
          </a:ln>
        </p:spPr>
        <p:txBody>
          <a:bodyPr spcFirstLastPara="1" wrap="square" lIns="99975" tIns="49975" rIns="99975" bIns="499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ce65f870f5_0_34: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g3ce65f870f5_0_34: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ce65f870f5_0_41: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g3ce65f870f5_0_41: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ce65f870f5_0_110: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3ce65f870f5_0_1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15ae8dd162_0_1078: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15ae8dd162_0_107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15ae8dd162_0_1078: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a:extLst>
            <a:ext uri="{FF2B5EF4-FFF2-40B4-BE49-F238E27FC236}">
              <a16:creationId xmlns:a16="http://schemas.microsoft.com/office/drawing/2014/main" id="{D782C21F-7DD7-F9D2-C7CC-00ADE9A8964F}"/>
            </a:ext>
          </a:extLst>
        </p:cNvPr>
        <p:cNvGrpSpPr/>
        <p:nvPr/>
      </p:nvGrpSpPr>
      <p:grpSpPr>
        <a:xfrm>
          <a:off x="0" y="0"/>
          <a:ext cx="0" cy="0"/>
          <a:chOff x="0" y="0"/>
          <a:chExt cx="0" cy="0"/>
        </a:xfrm>
      </p:grpSpPr>
      <p:sp>
        <p:nvSpPr>
          <p:cNvPr id="635" name="Google Shape;635;g3ce65f870f5_0_110:notes">
            <a:extLst>
              <a:ext uri="{FF2B5EF4-FFF2-40B4-BE49-F238E27FC236}">
                <a16:creationId xmlns:a16="http://schemas.microsoft.com/office/drawing/2014/main" id="{08480273-5EE7-9A0F-D044-8AE53A3EE3CF}"/>
              </a:ext>
            </a:extLst>
          </p:cNvPr>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3ce65f870f5_0_110:notes">
            <a:extLst>
              <a:ext uri="{FF2B5EF4-FFF2-40B4-BE49-F238E27FC236}">
                <a16:creationId xmlns:a16="http://schemas.microsoft.com/office/drawing/2014/main" id="{1B81584C-5F51-9025-67BE-6BDC38556F82}"/>
              </a:ext>
            </a:extLst>
          </p:cNvPr>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0240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a:extLst>
            <a:ext uri="{FF2B5EF4-FFF2-40B4-BE49-F238E27FC236}">
              <a16:creationId xmlns:a16="http://schemas.microsoft.com/office/drawing/2014/main" id="{7B923E71-0ACF-4B57-9D64-1275AC2846C3}"/>
            </a:ext>
          </a:extLst>
        </p:cNvPr>
        <p:cNvGrpSpPr/>
        <p:nvPr/>
      </p:nvGrpSpPr>
      <p:grpSpPr>
        <a:xfrm>
          <a:off x="0" y="0"/>
          <a:ext cx="0" cy="0"/>
          <a:chOff x="0" y="0"/>
          <a:chExt cx="0" cy="0"/>
        </a:xfrm>
      </p:grpSpPr>
      <p:sp>
        <p:nvSpPr>
          <p:cNvPr id="635" name="Google Shape;635;g3ce65f870f5_0_110:notes">
            <a:extLst>
              <a:ext uri="{FF2B5EF4-FFF2-40B4-BE49-F238E27FC236}">
                <a16:creationId xmlns:a16="http://schemas.microsoft.com/office/drawing/2014/main" id="{E24A1115-BE42-DD23-50F4-343F0F98D6E5}"/>
              </a:ext>
            </a:extLst>
          </p:cNvPr>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3ce65f870f5_0_110:notes">
            <a:extLst>
              <a:ext uri="{FF2B5EF4-FFF2-40B4-BE49-F238E27FC236}">
                <a16:creationId xmlns:a16="http://schemas.microsoft.com/office/drawing/2014/main" id="{757C64D7-F6CC-7E76-A948-4D7F16F6B599}"/>
              </a:ext>
            </a:extLst>
          </p:cNvPr>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8414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ce65f870f5_0_244: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643" name="Google Shape;643;g3ce65f870f5_0_244: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ce65f870f5_0_250: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3ce65f870f5_0_250: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ce65f870f5_0_257: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g3ce65f870f5_0_257: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ce65f870f5_0_264: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3ce65f870f5_0_264: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ce65f870f5_0_271: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g3ce65f870f5_0_271: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ce65f870f5_0_279: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683" name="Google Shape;683;g3ce65f870f5_0_279: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ce65f870f5_0_286: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691" name="Google Shape;691;g3ce65f870f5_0_286: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ce65f870f5_0_292: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698" name="Google Shape;698;g3ce65f870f5_0_292: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3f43b67975_0_5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33f43b67975_0_58: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ce65f870f5_0_299: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706" name="Google Shape;706;g3ce65f870f5_0_299: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ce65f870f5_0_306: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714" name="Google Shape;714;g3ce65f870f5_0_306: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3ce65f870f5_0_312:notes"/>
          <p:cNvSpPr>
            <a:spLocks noGrp="1" noRot="1" noChangeAspect="1"/>
          </p:cNvSpPr>
          <p:nvPr>
            <p:ph type="sldImg" idx="2"/>
          </p:nvPr>
        </p:nvSpPr>
        <p:spPr>
          <a:xfrm>
            <a:off x="382675" y="751522"/>
            <a:ext cx="6122700" cy="3757500"/>
          </a:xfrm>
          <a:custGeom>
            <a:avLst/>
            <a:gdLst/>
            <a:ahLst/>
            <a:cxnLst/>
            <a:rect l="l" t="t" r="r" b="b"/>
            <a:pathLst>
              <a:path w="120000" h="120000" extrusionOk="0">
                <a:moveTo>
                  <a:pt x="0" y="0"/>
                </a:moveTo>
                <a:lnTo>
                  <a:pt x="120000" y="0"/>
                </a:lnTo>
                <a:lnTo>
                  <a:pt x="120000" y="120000"/>
                </a:lnTo>
                <a:lnTo>
                  <a:pt x="0" y="120000"/>
                </a:lnTo>
                <a:close/>
              </a:path>
            </a:pathLst>
          </a:custGeom>
          <a:noFill/>
          <a:ln w="9850" cap="flat" cmpd="sng">
            <a:solidFill>
              <a:srgbClr val="000000"/>
            </a:solidFill>
            <a:prstDash val="solid"/>
            <a:round/>
            <a:headEnd type="none" w="sm" len="sm"/>
            <a:tailEnd type="none" w="sm" len="sm"/>
          </a:ln>
        </p:spPr>
      </p:sp>
      <p:sp>
        <p:nvSpPr>
          <p:cNvPr id="721" name="Google Shape;721;g3ce65f870f5_0_312:notes"/>
          <p:cNvSpPr txBox="1">
            <a:spLocks noGrp="1"/>
          </p:cNvSpPr>
          <p:nvPr>
            <p:ph type="body" idx="1"/>
          </p:nvPr>
        </p:nvSpPr>
        <p:spPr>
          <a:xfrm>
            <a:off x="688815" y="4759643"/>
            <a:ext cx="5510400" cy="4509000"/>
          </a:xfrm>
          <a:prstGeom prst="rect">
            <a:avLst/>
          </a:prstGeom>
          <a:noFill/>
          <a:ln>
            <a:noFill/>
          </a:ln>
        </p:spPr>
        <p:txBody>
          <a:bodyPr spcFirstLastPara="1" wrap="square" lIns="94625" tIns="94625" rIns="94625" bIns="94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ce65f870f5_0_372:notes"/>
          <p:cNvSpPr txBox="1">
            <a:spLocks noGrp="1"/>
          </p:cNvSpPr>
          <p:nvPr>
            <p:ph type="body" idx="1"/>
          </p:nvPr>
        </p:nvSpPr>
        <p:spPr>
          <a:xfrm>
            <a:off x="688815" y="4822269"/>
            <a:ext cx="5510400" cy="3945600"/>
          </a:xfrm>
          <a:prstGeom prst="rect">
            <a:avLst/>
          </a:prstGeom>
          <a:noFill/>
          <a:ln>
            <a:noFill/>
          </a:ln>
        </p:spPr>
        <p:txBody>
          <a:bodyPr spcFirstLastPara="1" wrap="square" lIns="94625" tIns="47300" rIns="94625" bIns="473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g3ce65f870f5_0_372:notes"/>
          <p:cNvSpPr>
            <a:spLocks noGrp="1" noRot="1" noChangeAspect="1"/>
          </p:cNvSpPr>
          <p:nvPr>
            <p:ph type="sldImg" idx="2"/>
          </p:nvPr>
        </p:nvSpPr>
        <p:spPr>
          <a:xfrm>
            <a:off x="688815" y="1252538"/>
            <a:ext cx="5510400" cy="33819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ccf738033f_0_624: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2ccf738033f_0_62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3f43b67975_0_1133: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33f43b67975_0_1133: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33f43b67975_0_1133: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3f43b67975_0_1152: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8" name="Google Shape;748;g33f43b67975_0_1152: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3f43b67975_0_1246: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54" name="Google Shape;754;g33f43b67975_0_1246: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3f43b67975_0_1340: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0" name="Google Shape;760;g33f43b67975_0_1340: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d0b4f4e08c_0_311:notes"/>
          <p:cNvSpPr txBox="1">
            <a:spLocks noGrp="1"/>
          </p:cNvSpPr>
          <p:nvPr>
            <p:ph type="body" idx="1"/>
          </p:nvPr>
        </p:nvSpPr>
        <p:spPr>
          <a:xfrm>
            <a:off x="685802" y="4400550"/>
            <a:ext cx="5486400" cy="3600600"/>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2d0b4f4e08c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17a5d2081f_0_6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217a5d2081f_0_65: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17a5d2081f_0_7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g217a5d2081f_0_72: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2ccf738033f_0_17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2ccf738033f_0_17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15ae8dd162_0_83: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15ae8dd162_0_83: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15ae8dd162_0_83: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cda7d82260_0_232: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cda7d82260_0_23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3cda7d82260_0_232: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cda7d82260_0_22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3cda7d82260_0_22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g3cda7d82260_0_22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2"/>
        <p:cNvGrpSpPr/>
        <p:nvPr/>
      </p:nvGrpSpPr>
      <p:grpSpPr>
        <a:xfrm>
          <a:off x="0" y="0"/>
          <a:ext cx="0" cy="0"/>
          <a:chOff x="0" y="0"/>
          <a:chExt cx="0" cy="0"/>
        </a:xfrm>
      </p:grpSpPr>
      <p:sp>
        <p:nvSpPr>
          <p:cNvPr id="53" name="Google Shape;53;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9"/>
        <p:cNvGrpSpPr/>
        <p:nvPr/>
      </p:nvGrpSpPr>
      <p:grpSpPr>
        <a:xfrm>
          <a:off x="0" y="0"/>
          <a:ext cx="0" cy="0"/>
          <a:chOff x="0" y="0"/>
          <a:chExt cx="0" cy="0"/>
        </a:xfrm>
      </p:grpSpPr>
      <p:sp>
        <p:nvSpPr>
          <p:cNvPr id="60" name="Google Shape;60;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68"/>
        <p:cNvGrpSpPr/>
        <p:nvPr/>
      </p:nvGrpSpPr>
      <p:grpSpPr>
        <a:xfrm>
          <a:off x="0" y="0"/>
          <a:ext cx="0" cy="0"/>
          <a:chOff x="0" y="0"/>
          <a:chExt cx="0" cy="0"/>
        </a:xfrm>
      </p:grpSpPr>
      <p:sp>
        <p:nvSpPr>
          <p:cNvPr id="69" name="Google Shape;6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3"/>
        <p:cNvGrpSpPr/>
        <p:nvPr/>
      </p:nvGrpSpPr>
      <p:grpSpPr>
        <a:xfrm>
          <a:off x="0" y="0"/>
          <a:ext cx="0" cy="0"/>
          <a:chOff x="0" y="0"/>
          <a:chExt cx="0" cy="0"/>
        </a:xfrm>
      </p:grpSpPr>
      <p:sp>
        <p:nvSpPr>
          <p:cNvPr id="74" name="Google Shape;74;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80"/>
        <p:cNvGrpSpPr/>
        <p:nvPr/>
      </p:nvGrpSpPr>
      <p:grpSpPr>
        <a:xfrm>
          <a:off x="0" y="0"/>
          <a:ext cx="0" cy="0"/>
          <a:chOff x="0" y="0"/>
          <a:chExt cx="0" cy="0"/>
        </a:xfrm>
      </p:grpSpPr>
      <p:sp>
        <p:nvSpPr>
          <p:cNvPr id="81" name="Google Shape;81;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8"/>
          <p:cNvSpPr>
            <a:spLocks noGrp="1"/>
          </p:cNvSpPr>
          <p:nvPr>
            <p:ph type="pic" idx="2"/>
          </p:nvPr>
        </p:nvSpPr>
        <p:spPr>
          <a:xfrm>
            <a:off x="5183188" y="987425"/>
            <a:ext cx="6172200" cy="4873625"/>
          </a:xfrm>
          <a:prstGeom prst="rect">
            <a:avLst/>
          </a:prstGeom>
          <a:noFill/>
          <a:ln>
            <a:noFill/>
          </a:ln>
        </p:spPr>
      </p:sp>
      <p:sp>
        <p:nvSpPr>
          <p:cNvPr id="83" name="Google Shape;83;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7"/>
        <p:cNvGrpSpPr/>
        <p:nvPr/>
      </p:nvGrpSpPr>
      <p:grpSpPr>
        <a:xfrm>
          <a:off x="0" y="0"/>
          <a:ext cx="0" cy="0"/>
          <a:chOff x="0" y="0"/>
          <a:chExt cx="0" cy="0"/>
        </a:xfrm>
      </p:grpSpPr>
      <p:sp>
        <p:nvSpPr>
          <p:cNvPr id="88" name="Google Shape;88;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93"/>
        <p:cNvGrpSpPr/>
        <p:nvPr/>
      </p:nvGrpSpPr>
      <p:grpSpPr>
        <a:xfrm>
          <a:off x="0" y="0"/>
          <a:ext cx="0" cy="0"/>
          <a:chOff x="0" y="0"/>
          <a:chExt cx="0" cy="0"/>
        </a:xfrm>
      </p:grpSpPr>
      <p:sp>
        <p:nvSpPr>
          <p:cNvPr id="94" name="Google Shape;94;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 Texto">
  <p:cSld name="Título + Texto">
    <p:spTree>
      <p:nvGrpSpPr>
        <p:cNvPr id="1" name="Shape 105"/>
        <p:cNvGrpSpPr/>
        <p:nvPr/>
      </p:nvGrpSpPr>
      <p:grpSpPr>
        <a:xfrm>
          <a:off x="0" y="0"/>
          <a:ext cx="0" cy="0"/>
          <a:chOff x="0" y="0"/>
          <a:chExt cx="0" cy="0"/>
        </a:xfrm>
      </p:grpSpPr>
      <p:sp>
        <p:nvSpPr>
          <p:cNvPr id="106" name="Google Shape;106;g2ccf738033f_0_1234"/>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100"/>
              <a:buFont typeface="Calibri"/>
              <a:buNone/>
              <a:defRPr sz="31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7" name="Google Shape;107;g2ccf738033f_0_1234"/>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1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2pPr>
            <a:lvl3pPr marL="1371600" lvl="2"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3pPr>
            <a:lvl4pPr marL="1828800" lvl="3"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4pPr>
            <a:lvl5pPr marL="2286000" lvl="4"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0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 Texto">
  <p:cSld name="Título + Texto">
    <p:spTree>
      <p:nvGrpSpPr>
        <p:cNvPr id="1" name="Shape 19"/>
        <p:cNvGrpSpPr/>
        <p:nvPr/>
      </p:nvGrpSpPr>
      <p:grpSpPr>
        <a:xfrm>
          <a:off x="0" y="0"/>
          <a:ext cx="0" cy="0"/>
          <a:chOff x="0" y="0"/>
          <a:chExt cx="0" cy="0"/>
        </a:xfrm>
      </p:grpSpPr>
      <p:sp>
        <p:nvSpPr>
          <p:cNvPr id="20" name="Google Shape;20;p69"/>
          <p:cNvSpPr txBox="1">
            <a:spLocks noGrp="1"/>
          </p:cNvSpPr>
          <p:nvPr>
            <p:ph type="ctrTitle"/>
          </p:nvPr>
        </p:nvSpPr>
        <p:spPr>
          <a:xfrm>
            <a:off x="745055" y="566316"/>
            <a:ext cx="10578127" cy="11451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9"/>
          <p:cNvSpPr txBox="1">
            <a:spLocks noGrp="1"/>
          </p:cNvSpPr>
          <p:nvPr>
            <p:ph type="body" idx="1"/>
          </p:nvPr>
        </p:nvSpPr>
        <p:spPr>
          <a:xfrm>
            <a:off x="759472" y="2107838"/>
            <a:ext cx="10561925" cy="3712783"/>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2pPr>
            <a:lvl3pPr marL="1371600" lvl="2"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3pPr>
            <a:lvl4pPr marL="1828800" lvl="3"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4pPr>
            <a:lvl5pPr marL="2286000" lvl="4"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de Título 1">
  <p:cSld name="Slide de Título">
    <p:spTree>
      <p:nvGrpSpPr>
        <p:cNvPr id="1" name="Shape 110"/>
        <p:cNvGrpSpPr/>
        <p:nvPr/>
      </p:nvGrpSpPr>
      <p:grpSpPr>
        <a:xfrm>
          <a:off x="0" y="0"/>
          <a:ext cx="0" cy="0"/>
          <a:chOff x="0" y="0"/>
          <a:chExt cx="0" cy="0"/>
        </a:xfrm>
      </p:grpSpPr>
      <p:grpSp>
        <p:nvGrpSpPr>
          <p:cNvPr id="111" name="Google Shape;111;g3cda7d82260_0_459"/>
          <p:cNvGrpSpPr/>
          <p:nvPr/>
        </p:nvGrpSpPr>
        <p:grpSpPr>
          <a:xfrm>
            <a:off x="0" y="6061602"/>
            <a:ext cx="12192000" cy="796528"/>
            <a:chOff x="0" y="6061602"/>
            <a:chExt cx="12192000" cy="796528"/>
          </a:xfrm>
        </p:grpSpPr>
        <p:sp>
          <p:nvSpPr>
            <p:cNvPr id="112" name="Google Shape;112;g3cda7d82260_0_459"/>
            <p:cNvSpPr/>
            <p:nvPr/>
          </p:nvSpPr>
          <p:spPr>
            <a:xfrm>
              <a:off x="0" y="6298330"/>
              <a:ext cx="12192000" cy="559800"/>
            </a:xfrm>
            <a:prstGeom prst="rect">
              <a:avLst/>
            </a:prstGeom>
            <a:solidFill>
              <a:srgbClr val="0091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3" name="Google Shape;113;g3cda7d82260_0_459" descr="A green circle with a black background&#10;&#10;Description automatically generated"/>
            <p:cNvPicPr preferRelativeResize="0"/>
            <p:nvPr/>
          </p:nvPicPr>
          <p:blipFill rotWithShape="1">
            <a:blip r:embed="rId2">
              <a:alphaModFix/>
            </a:blip>
            <a:srcRect/>
            <a:stretch/>
          </p:blipFill>
          <p:spPr>
            <a:xfrm>
              <a:off x="11417318" y="6061602"/>
              <a:ext cx="671538" cy="719665"/>
            </a:xfrm>
            <a:prstGeom prst="rect">
              <a:avLst/>
            </a:prstGeom>
            <a:noFill/>
            <a:ln>
              <a:noFill/>
            </a:ln>
          </p:spPr>
        </p:pic>
        <p:sp>
          <p:nvSpPr>
            <p:cNvPr id="114" name="Google Shape;114;g3cda7d82260_0_459"/>
            <p:cNvSpPr txBox="1"/>
            <p:nvPr/>
          </p:nvSpPr>
          <p:spPr>
            <a:xfrm>
              <a:off x="348342" y="6353470"/>
              <a:ext cx="609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15"/>
        <p:cNvGrpSpPr/>
        <p:nvPr/>
      </p:nvGrpSpPr>
      <p:grpSpPr>
        <a:xfrm>
          <a:off x="0" y="0"/>
          <a:ext cx="0" cy="0"/>
          <a:chOff x="0" y="0"/>
          <a:chExt cx="0" cy="0"/>
        </a:xfrm>
      </p:grpSpPr>
      <p:sp>
        <p:nvSpPr>
          <p:cNvPr id="116" name="Google Shape;116;g2ccf738033f_0_1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7" name="Google Shape;117;g2ccf738033f_0_1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8" name="Google Shape;118;g2ccf738033f_0_1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 Texto 1">
  <p:cSld name="1_Título + Texto">
    <p:spTree>
      <p:nvGrpSpPr>
        <p:cNvPr id="1" name="Shape 119"/>
        <p:cNvGrpSpPr/>
        <p:nvPr/>
      </p:nvGrpSpPr>
      <p:grpSpPr>
        <a:xfrm>
          <a:off x="0" y="0"/>
          <a:ext cx="0" cy="0"/>
          <a:chOff x="0" y="0"/>
          <a:chExt cx="0" cy="0"/>
        </a:xfrm>
      </p:grpSpPr>
      <p:sp>
        <p:nvSpPr>
          <p:cNvPr id="120" name="Google Shape;120;g2d0b4f4e08c_0_107"/>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d0b4f4e08c_0_107"/>
          <p:cNvSpPr txBox="1">
            <a:spLocks noGrp="1"/>
          </p:cNvSpPr>
          <p:nvPr>
            <p:ph type="body" idx="1"/>
          </p:nvPr>
        </p:nvSpPr>
        <p:spPr>
          <a:xfrm>
            <a:off x="759472" y="2107838"/>
            <a:ext cx="10561800" cy="37128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2pPr>
            <a:lvl3pPr marL="1371600" lvl="2"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3pPr>
            <a:lvl4pPr marL="1828800" lvl="3"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4pPr>
            <a:lvl5pPr marL="2286000" lvl="4"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22"/>
        <p:cNvGrpSpPr/>
        <p:nvPr/>
      </p:nvGrpSpPr>
      <p:grpSpPr>
        <a:xfrm>
          <a:off x="0" y="0"/>
          <a:ext cx="0" cy="0"/>
          <a:chOff x="0" y="0"/>
          <a:chExt cx="0" cy="0"/>
        </a:xfrm>
      </p:grpSpPr>
      <p:sp>
        <p:nvSpPr>
          <p:cNvPr id="123" name="Google Shape;123;g2ccf738033f_0_1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g2ccf738033f_0_12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5" name="Google Shape;125;g2ccf738033f_0_1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g2ccf738033f_0_1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7" name="Google Shape;127;g2ccf738033f_0_1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yout personalizado">
  <p:cSld name="AUTOLAYOUT">
    <p:bg>
      <p:bgPr>
        <a:solidFill>
          <a:srgbClr val="FFFFFF"/>
        </a:solidFill>
        <a:effectLst/>
      </p:bgPr>
    </p:bg>
    <p:spTree>
      <p:nvGrpSpPr>
        <p:cNvPr id="1" name="Shape 128"/>
        <p:cNvGrpSpPr/>
        <p:nvPr/>
      </p:nvGrpSpPr>
      <p:grpSpPr>
        <a:xfrm>
          <a:off x="0" y="0"/>
          <a:ext cx="0" cy="0"/>
          <a:chOff x="0" y="0"/>
          <a:chExt cx="0" cy="0"/>
        </a:xfrm>
      </p:grpSpPr>
      <p:sp>
        <p:nvSpPr>
          <p:cNvPr id="129" name="Google Shape;129;g2ccf738033f_0_1237"/>
          <p:cNvSpPr/>
          <p:nvPr/>
        </p:nvSpPr>
        <p:spPr>
          <a:xfrm>
            <a:off x="0" y="0"/>
            <a:ext cx="12192000" cy="6858000"/>
          </a:xfrm>
          <a:prstGeom prst="rect">
            <a:avLst/>
          </a:prstGeom>
          <a:solidFill>
            <a:srgbClr val="107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30" name="Google Shape;130;g2ccf738033f_0_1237"/>
          <p:cNvSpPr/>
          <p:nvPr/>
        </p:nvSpPr>
        <p:spPr>
          <a:xfrm>
            <a:off x="4063533" y="0"/>
            <a:ext cx="81285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31" name="Google Shape;131;g2ccf738033f_0_12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132" name="Google Shape;132;g2ccf738033f_0_1237"/>
          <p:cNvSpPr txBox="1">
            <a:spLocks noGrp="1"/>
          </p:cNvSpPr>
          <p:nvPr>
            <p:ph type="body" idx="1"/>
          </p:nvPr>
        </p:nvSpPr>
        <p:spPr>
          <a:xfrm>
            <a:off x="247133" y="842700"/>
            <a:ext cx="3577500" cy="49419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100"/>
              </a:spcBef>
              <a:spcAft>
                <a:spcPts val="0"/>
              </a:spcAft>
              <a:buClr>
                <a:srgbClr val="FFFFFF"/>
              </a:buClr>
              <a:buSzPts val="2100"/>
              <a:buChar char="•"/>
              <a:defRPr sz="2100">
                <a:solidFill>
                  <a:srgbClr val="FFFFFF"/>
                </a:solidFill>
              </a:defRPr>
            </a:lvl1pPr>
            <a:lvl2pPr marL="914400" lvl="1" indent="-381000" algn="l">
              <a:lnSpc>
                <a:spcPct val="115000"/>
              </a:lnSpc>
              <a:spcBef>
                <a:spcPts val="2100"/>
              </a:spcBef>
              <a:spcAft>
                <a:spcPts val="0"/>
              </a:spcAft>
              <a:buClr>
                <a:srgbClr val="FFFFFF"/>
              </a:buClr>
              <a:buSzPts val="2400"/>
              <a:buChar char="•"/>
              <a:defRPr sz="1900">
                <a:solidFill>
                  <a:srgbClr val="FFFFFF"/>
                </a:solidFill>
              </a:defRPr>
            </a:lvl2pPr>
            <a:lvl3pPr marL="1371600" lvl="2" indent="-355600" algn="l">
              <a:lnSpc>
                <a:spcPct val="115000"/>
              </a:lnSpc>
              <a:spcBef>
                <a:spcPts val="2100"/>
              </a:spcBef>
              <a:spcAft>
                <a:spcPts val="0"/>
              </a:spcAft>
              <a:buClr>
                <a:srgbClr val="FFFFFF"/>
              </a:buClr>
              <a:buSzPts val="2000"/>
              <a:buChar char="•"/>
              <a:defRPr sz="1900">
                <a:solidFill>
                  <a:srgbClr val="FFFFFF"/>
                </a:solidFill>
              </a:defRPr>
            </a:lvl3pPr>
            <a:lvl4pPr marL="1828800" lvl="3" indent="-349250" algn="l">
              <a:lnSpc>
                <a:spcPct val="115000"/>
              </a:lnSpc>
              <a:spcBef>
                <a:spcPts val="2100"/>
              </a:spcBef>
              <a:spcAft>
                <a:spcPts val="0"/>
              </a:spcAft>
              <a:buClr>
                <a:srgbClr val="FFFFFF"/>
              </a:buClr>
              <a:buSzPts val="1900"/>
              <a:buChar char="•"/>
              <a:defRPr sz="1900">
                <a:solidFill>
                  <a:srgbClr val="FFFFFF"/>
                </a:solidFill>
              </a:defRPr>
            </a:lvl4pPr>
            <a:lvl5pPr marL="2286000" lvl="4" indent="-349250" algn="l">
              <a:lnSpc>
                <a:spcPct val="115000"/>
              </a:lnSpc>
              <a:spcBef>
                <a:spcPts val="2100"/>
              </a:spcBef>
              <a:spcAft>
                <a:spcPts val="0"/>
              </a:spcAft>
              <a:buClr>
                <a:srgbClr val="FFFFFF"/>
              </a:buClr>
              <a:buSzPts val="1900"/>
              <a:buChar char="•"/>
              <a:defRPr sz="1900">
                <a:solidFill>
                  <a:srgbClr val="FFFFFF"/>
                </a:solidFill>
              </a:defRPr>
            </a:lvl5pPr>
            <a:lvl6pPr marL="2743200" lvl="5" indent="-349250" algn="l">
              <a:lnSpc>
                <a:spcPct val="115000"/>
              </a:lnSpc>
              <a:spcBef>
                <a:spcPts val="2100"/>
              </a:spcBef>
              <a:spcAft>
                <a:spcPts val="0"/>
              </a:spcAft>
              <a:buClr>
                <a:srgbClr val="FFFFFF"/>
              </a:buClr>
              <a:buSzPts val="1900"/>
              <a:buChar char="•"/>
              <a:defRPr sz="1900">
                <a:solidFill>
                  <a:srgbClr val="FFFFFF"/>
                </a:solidFill>
              </a:defRPr>
            </a:lvl6pPr>
            <a:lvl7pPr marL="3200400" lvl="6" indent="-349250" algn="l">
              <a:lnSpc>
                <a:spcPct val="115000"/>
              </a:lnSpc>
              <a:spcBef>
                <a:spcPts val="2100"/>
              </a:spcBef>
              <a:spcAft>
                <a:spcPts val="0"/>
              </a:spcAft>
              <a:buClr>
                <a:srgbClr val="FFFFFF"/>
              </a:buClr>
              <a:buSzPts val="1900"/>
              <a:buChar char="•"/>
              <a:defRPr sz="1900">
                <a:solidFill>
                  <a:srgbClr val="FFFFFF"/>
                </a:solidFill>
              </a:defRPr>
            </a:lvl7pPr>
            <a:lvl8pPr marL="3657600" lvl="7" indent="-349250" algn="l">
              <a:lnSpc>
                <a:spcPct val="115000"/>
              </a:lnSpc>
              <a:spcBef>
                <a:spcPts val="2100"/>
              </a:spcBef>
              <a:spcAft>
                <a:spcPts val="0"/>
              </a:spcAft>
              <a:buClr>
                <a:srgbClr val="FFFFFF"/>
              </a:buClr>
              <a:buSzPts val="1900"/>
              <a:buChar char="•"/>
              <a:defRPr sz="1900">
                <a:solidFill>
                  <a:srgbClr val="FFFFFF"/>
                </a:solidFill>
              </a:defRPr>
            </a:lvl8pPr>
            <a:lvl9pPr marL="4114800" lvl="8" indent="-349250" algn="l">
              <a:lnSpc>
                <a:spcPct val="115000"/>
              </a:lnSpc>
              <a:spcBef>
                <a:spcPts val="2100"/>
              </a:spcBef>
              <a:spcAft>
                <a:spcPts val="2100"/>
              </a:spcAft>
              <a:buClr>
                <a:srgbClr val="FFFFFF"/>
              </a:buClr>
              <a:buSzPts val="1900"/>
              <a:buChar char="•"/>
              <a:defRPr sz="1900">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33"/>
        <p:cNvGrpSpPr/>
        <p:nvPr/>
      </p:nvGrpSpPr>
      <p:grpSpPr>
        <a:xfrm>
          <a:off x="0" y="0"/>
          <a:ext cx="0" cy="0"/>
          <a:chOff x="0" y="0"/>
          <a:chExt cx="0" cy="0"/>
        </a:xfrm>
      </p:grpSpPr>
      <p:sp>
        <p:nvSpPr>
          <p:cNvPr id="134" name="Google Shape;134;g2ccf738033f_0_124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5" name="Google Shape;135;g2ccf738033f_0_124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g2ccf738033f_0_12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7" name="Google Shape;137;g2ccf738033f_0_12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8" name="Google Shape;138;g2ccf738033f_0_12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139"/>
        <p:cNvGrpSpPr/>
        <p:nvPr/>
      </p:nvGrpSpPr>
      <p:grpSpPr>
        <a:xfrm>
          <a:off x="0" y="0"/>
          <a:ext cx="0" cy="0"/>
          <a:chOff x="0" y="0"/>
          <a:chExt cx="0" cy="0"/>
        </a:xfrm>
      </p:grpSpPr>
      <p:sp>
        <p:nvSpPr>
          <p:cNvPr id="140" name="Google Shape;140;g2ccf738033f_0_125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1" name="Google Shape;141;g2ccf738033f_0_125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2" name="Google Shape;142;g2ccf738033f_0_1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2ccf738033f_0_1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4" name="Google Shape;144;g2ccf738033f_0_1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45"/>
        <p:cNvGrpSpPr/>
        <p:nvPr/>
      </p:nvGrpSpPr>
      <p:grpSpPr>
        <a:xfrm>
          <a:off x="0" y="0"/>
          <a:ext cx="0" cy="0"/>
          <a:chOff x="0" y="0"/>
          <a:chExt cx="0" cy="0"/>
        </a:xfrm>
      </p:grpSpPr>
      <p:sp>
        <p:nvSpPr>
          <p:cNvPr id="146" name="Google Shape;146;g2ccf738033f_0_12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7" name="Google Shape;147;g2ccf738033f_0_12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8" name="Google Shape;148;g2ccf738033f_0_12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9" name="Google Shape;149;g2ccf738033f_0_12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0" name="Google Shape;150;g2ccf738033f_0_12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2ccf738033f_0_12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152"/>
        <p:cNvGrpSpPr/>
        <p:nvPr/>
      </p:nvGrpSpPr>
      <p:grpSpPr>
        <a:xfrm>
          <a:off x="0" y="0"/>
          <a:ext cx="0" cy="0"/>
          <a:chOff x="0" y="0"/>
          <a:chExt cx="0" cy="0"/>
        </a:xfrm>
      </p:grpSpPr>
      <p:sp>
        <p:nvSpPr>
          <p:cNvPr id="153" name="Google Shape;153;g2ccf738033f_0_126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4" name="Google Shape;154;g2ccf738033f_0_1268"/>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g2ccf738033f_0_1268"/>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6" name="Google Shape;156;g2ccf738033f_0_1268"/>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g2ccf738033f_0_1268"/>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8" name="Google Shape;158;g2ccf738033f_0_12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9" name="Google Shape;159;g2ccf738033f_0_12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0" name="Google Shape;160;g2ccf738033f_0_12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161"/>
        <p:cNvGrpSpPr/>
        <p:nvPr/>
      </p:nvGrpSpPr>
      <p:grpSpPr>
        <a:xfrm>
          <a:off x="0" y="0"/>
          <a:ext cx="0" cy="0"/>
          <a:chOff x="0" y="0"/>
          <a:chExt cx="0" cy="0"/>
        </a:xfrm>
      </p:grpSpPr>
      <p:sp>
        <p:nvSpPr>
          <p:cNvPr id="162" name="Google Shape;162;g2ccf738033f_0_12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3" name="Google Shape;163;g2ccf738033f_0_12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4" name="Google Shape;164;g2ccf738033f_0_12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2ccf738033f_0_1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66"/>
        <p:cNvGrpSpPr/>
        <p:nvPr/>
      </p:nvGrpSpPr>
      <p:grpSpPr>
        <a:xfrm>
          <a:off x="0" y="0"/>
          <a:ext cx="0" cy="0"/>
          <a:chOff x="0" y="0"/>
          <a:chExt cx="0" cy="0"/>
        </a:xfrm>
      </p:grpSpPr>
      <p:sp>
        <p:nvSpPr>
          <p:cNvPr id="167" name="Google Shape;167;g2ccf738033f_0_128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8" name="Google Shape;168;g2ccf738033f_0_1282"/>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9" name="Google Shape;169;g2ccf738033f_0_128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70" name="Google Shape;170;g2ccf738033f_0_12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1" name="Google Shape;171;g2ccf738033f_0_12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2" name="Google Shape;172;g2ccf738033f_0_12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73"/>
        <p:cNvGrpSpPr/>
        <p:nvPr/>
      </p:nvGrpSpPr>
      <p:grpSpPr>
        <a:xfrm>
          <a:off x="0" y="0"/>
          <a:ext cx="0" cy="0"/>
          <a:chOff x="0" y="0"/>
          <a:chExt cx="0" cy="0"/>
        </a:xfrm>
      </p:grpSpPr>
      <p:sp>
        <p:nvSpPr>
          <p:cNvPr id="174" name="Google Shape;174;g2ccf738033f_0_128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5" name="Google Shape;175;g2ccf738033f_0_1289"/>
          <p:cNvSpPr>
            <a:spLocks noGrp="1"/>
          </p:cNvSpPr>
          <p:nvPr>
            <p:ph type="pic" idx="2"/>
          </p:nvPr>
        </p:nvSpPr>
        <p:spPr>
          <a:xfrm>
            <a:off x="5183188" y="987425"/>
            <a:ext cx="6172500" cy="4873500"/>
          </a:xfrm>
          <a:prstGeom prst="rect">
            <a:avLst/>
          </a:prstGeom>
          <a:noFill/>
          <a:ln>
            <a:noFill/>
          </a:ln>
        </p:spPr>
      </p:sp>
      <p:sp>
        <p:nvSpPr>
          <p:cNvPr id="176" name="Google Shape;176;g2ccf738033f_0_128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77" name="Google Shape;177;g2ccf738033f_0_12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8" name="Google Shape;178;g2ccf738033f_0_12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9" name="Google Shape;179;g2ccf738033f_0_12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80"/>
        <p:cNvGrpSpPr/>
        <p:nvPr/>
      </p:nvGrpSpPr>
      <p:grpSpPr>
        <a:xfrm>
          <a:off x="0" y="0"/>
          <a:ext cx="0" cy="0"/>
          <a:chOff x="0" y="0"/>
          <a:chExt cx="0" cy="0"/>
        </a:xfrm>
      </p:grpSpPr>
      <p:sp>
        <p:nvSpPr>
          <p:cNvPr id="181" name="Google Shape;181;g2ccf738033f_0_12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2" name="Google Shape;182;g2ccf738033f_0_129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3" name="Google Shape;183;g2ccf738033f_0_12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4" name="Google Shape;184;g2ccf738033f_0_12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5" name="Google Shape;185;g2ccf738033f_0_12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6"/>
        <p:cNvGrpSpPr/>
        <p:nvPr/>
      </p:nvGrpSpPr>
      <p:grpSpPr>
        <a:xfrm>
          <a:off x="0" y="0"/>
          <a:ext cx="0" cy="0"/>
          <a:chOff x="0" y="0"/>
          <a:chExt cx="0" cy="0"/>
        </a:xfrm>
      </p:grpSpPr>
      <p:sp>
        <p:nvSpPr>
          <p:cNvPr id="187" name="Google Shape;187;g2ccf738033f_0_130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8" name="Google Shape;188;g2ccf738033f_0_130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9" name="Google Shape;189;g2ccf738033f_0_13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0" name="Google Shape;190;g2ccf738033f_0_13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1" name="Google Shape;191;g2ccf738033f_0_13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Subcapítulo - Título + Subtítulo + Conteúdo">
  <p:cSld name="6_Subcapítulo - Título + Subtítulo + Conteúdo">
    <p:spTree>
      <p:nvGrpSpPr>
        <p:cNvPr id="1" name="Shape 192"/>
        <p:cNvGrpSpPr/>
        <p:nvPr/>
      </p:nvGrpSpPr>
      <p:grpSpPr>
        <a:xfrm>
          <a:off x="0" y="0"/>
          <a:ext cx="0" cy="0"/>
          <a:chOff x="0" y="0"/>
          <a:chExt cx="0" cy="0"/>
        </a:xfrm>
      </p:grpSpPr>
      <p:sp>
        <p:nvSpPr>
          <p:cNvPr id="193" name="Google Shape;193;g3ce65f870f5_0_97"/>
          <p:cNvSpPr txBox="1">
            <a:spLocks noGrp="1"/>
          </p:cNvSpPr>
          <p:nvPr>
            <p:ph type="title"/>
          </p:nvPr>
        </p:nvSpPr>
        <p:spPr>
          <a:xfrm>
            <a:off x="1650707" y="1411817"/>
            <a:ext cx="4080900" cy="14415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rgbClr val="2D2F31"/>
              </a:buClr>
              <a:buSzPts val="3700"/>
              <a:buFont typeface="Arial"/>
              <a:buNone/>
              <a:defRPr sz="3700" b="1" i="0" u="none" strike="noStrike" cap="none">
                <a:solidFill>
                  <a:srgbClr val="2D2F3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4" name="Google Shape;194;g3ce65f870f5_0_97"/>
          <p:cNvSpPr txBox="1">
            <a:spLocks noGrp="1"/>
          </p:cNvSpPr>
          <p:nvPr>
            <p:ph type="body" idx="1"/>
          </p:nvPr>
        </p:nvSpPr>
        <p:spPr>
          <a:xfrm>
            <a:off x="1650707" y="3092451"/>
            <a:ext cx="4080900" cy="719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rgbClr val="2D2F31"/>
              </a:buClr>
              <a:buSzPts val="2100"/>
              <a:buFont typeface="Arial"/>
              <a:buNone/>
              <a:defRPr sz="2100" b="1" i="0" u="none" strike="noStrike" cap="none">
                <a:solidFill>
                  <a:srgbClr val="2D2F31"/>
                </a:solidFill>
                <a:latin typeface="Arial"/>
                <a:ea typeface="Arial"/>
                <a:cs typeface="Arial"/>
                <a:sym typeface="Arial"/>
              </a:defRPr>
            </a:lvl1pPr>
            <a:lvl2pPr marL="914400" marR="0" lvl="1"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2pPr>
            <a:lvl3pPr marL="1371600" marR="0" lvl="2"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3pPr>
            <a:lvl4pPr marL="1828800" marR="0" lvl="3"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4pPr>
            <a:lvl5pPr marL="2286000" marR="0" lvl="4"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g3ce65f870f5_0_97"/>
          <p:cNvSpPr txBox="1">
            <a:spLocks noGrp="1"/>
          </p:cNvSpPr>
          <p:nvPr>
            <p:ph type="body" idx="2"/>
          </p:nvPr>
        </p:nvSpPr>
        <p:spPr>
          <a:xfrm>
            <a:off x="1650707" y="4053417"/>
            <a:ext cx="4080900" cy="1439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rgbClr val="2D2F31"/>
              </a:buClr>
              <a:buSzPts val="1900"/>
              <a:buFont typeface="Arial"/>
              <a:buNone/>
              <a:defRPr sz="1900" b="0" i="0" u="none" strike="noStrike" cap="none">
                <a:solidFill>
                  <a:srgbClr val="2D2F31"/>
                </a:solidFill>
                <a:latin typeface="Arial"/>
                <a:ea typeface="Arial"/>
                <a:cs typeface="Arial"/>
                <a:sym typeface="Arial"/>
              </a:defRPr>
            </a:lvl1pPr>
            <a:lvl2pPr marL="914400" marR="0" lvl="1"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2pPr>
            <a:lvl3pPr marL="1371600" marR="0" lvl="2"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3pPr>
            <a:lvl4pPr marL="1828800" marR="0" lvl="3"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4pPr>
            <a:lvl5pPr marL="2286000" marR="0" lvl="4"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g3ce65f870f5_0_97"/>
          <p:cNvSpPr>
            <a:spLocks noGrp="1"/>
          </p:cNvSpPr>
          <p:nvPr>
            <p:ph type="pic" idx="3"/>
          </p:nvPr>
        </p:nvSpPr>
        <p:spPr>
          <a:xfrm>
            <a:off x="6527800" y="1411817"/>
            <a:ext cx="4849200" cy="4034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3"/>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204"/>
        <p:cNvGrpSpPr/>
        <p:nvPr/>
      </p:nvGrpSpPr>
      <p:grpSpPr>
        <a:xfrm>
          <a:off x="0" y="0"/>
          <a:ext cx="0" cy="0"/>
          <a:chOff x="0" y="0"/>
          <a:chExt cx="0" cy="0"/>
        </a:xfrm>
      </p:grpSpPr>
      <p:sp>
        <p:nvSpPr>
          <p:cNvPr id="205" name="Google Shape;205;g2ccf738033f_0_1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6" name="Google Shape;206;g2ccf738033f_0_1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7" name="Google Shape;207;g2ccf738033f_0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08"/>
        <p:cNvGrpSpPr/>
        <p:nvPr/>
      </p:nvGrpSpPr>
      <p:grpSpPr>
        <a:xfrm>
          <a:off x="0" y="0"/>
          <a:ext cx="0" cy="0"/>
          <a:chOff x="0" y="0"/>
          <a:chExt cx="0" cy="0"/>
        </a:xfrm>
      </p:grpSpPr>
      <p:sp>
        <p:nvSpPr>
          <p:cNvPr id="209" name="Google Shape;209;g2ccf738033f_0_19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0" name="Google Shape;210;g2ccf738033f_0_19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1" name="Google Shape;211;g2ccf738033f_0_1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2" name="Google Shape;212;g2ccf738033f_0_1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3" name="Google Shape;213;g2ccf738033f_0_1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4"/>
        <p:cNvGrpSpPr/>
        <p:nvPr/>
      </p:nvGrpSpPr>
      <p:grpSpPr>
        <a:xfrm>
          <a:off x="0" y="0"/>
          <a:ext cx="0" cy="0"/>
          <a:chOff x="0" y="0"/>
          <a:chExt cx="0" cy="0"/>
        </a:xfrm>
      </p:grpSpPr>
      <p:sp>
        <p:nvSpPr>
          <p:cNvPr id="215" name="Google Shape;215;g2ccf738033f_0_2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6" name="Google Shape;216;g2ccf738033f_0_2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7" name="Google Shape;217;g2ccf738033f_0_2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8" name="Google Shape;218;g2ccf738033f_0_2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9" name="Google Shape;219;g2ccf738033f_0_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20"/>
        <p:cNvGrpSpPr/>
        <p:nvPr/>
      </p:nvGrpSpPr>
      <p:grpSpPr>
        <a:xfrm>
          <a:off x="0" y="0"/>
          <a:ext cx="0" cy="0"/>
          <a:chOff x="0" y="0"/>
          <a:chExt cx="0" cy="0"/>
        </a:xfrm>
      </p:grpSpPr>
      <p:sp>
        <p:nvSpPr>
          <p:cNvPr id="221" name="Google Shape;221;g2ccf738033f_0_20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2" name="Google Shape;222;g2ccf738033f_0_20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3" name="Google Shape;223;g2ccf738033f_0_2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g2ccf738033f_0_2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5" name="Google Shape;225;g2ccf738033f_0_2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yout personalizado">
  <p:cSld name="AUTOLAYOUT">
    <p:bg>
      <p:bgPr>
        <a:solidFill>
          <a:srgbClr val="FFFFFF"/>
        </a:solidFill>
        <a:effectLst/>
      </p:bgPr>
    </p:bg>
    <p:spTree>
      <p:nvGrpSpPr>
        <p:cNvPr id="1" name="Shape 23"/>
        <p:cNvGrpSpPr/>
        <p:nvPr/>
      </p:nvGrpSpPr>
      <p:grpSpPr>
        <a:xfrm>
          <a:off x="0" y="0"/>
          <a:ext cx="0" cy="0"/>
          <a:chOff x="0" y="0"/>
          <a:chExt cx="0" cy="0"/>
        </a:xfrm>
      </p:grpSpPr>
      <p:sp>
        <p:nvSpPr>
          <p:cNvPr id="24" name="Google Shape;24;g215ae8dd162_0_1433"/>
          <p:cNvSpPr/>
          <p:nvPr/>
        </p:nvSpPr>
        <p:spPr>
          <a:xfrm>
            <a:off x="0" y="0"/>
            <a:ext cx="12192000" cy="6858000"/>
          </a:xfrm>
          <a:prstGeom prst="rect">
            <a:avLst/>
          </a:prstGeom>
          <a:solidFill>
            <a:srgbClr val="107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215ae8dd162_0_1433"/>
          <p:cNvSpPr/>
          <p:nvPr/>
        </p:nvSpPr>
        <p:spPr>
          <a:xfrm>
            <a:off x="4063533" y="0"/>
            <a:ext cx="81285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215ae8dd162_0_14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27" name="Google Shape;27;g215ae8dd162_0_1433"/>
          <p:cNvSpPr txBox="1">
            <a:spLocks noGrp="1"/>
          </p:cNvSpPr>
          <p:nvPr>
            <p:ph type="body" idx="1"/>
          </p:nvPr>
        </p:nvSpPr>
        <p:spPr>
          <a:xfrm>
            <a:off x="247133" y="842700"/>
            <a:ext cx="3577500" cy="49419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000"/>
              </a:spcBef>
              <a:spcAft>
                <a:spcPts val="0"/>
              </a:spcAft>
              <a:buClr>
                <a:srgbClr val="FFFFFF"/>
              </a:buClr>
              <a:buSzPts val="2100"/>
              <a:buChar char="•"/>
              <a:defRPr sz="2100">
                <a:solidFill>
                  <a:srgbClr val="FFFFFF"/>
                </a:solidFill>
              </a:defRPr>
            </a:lvl1pPr>
            <a:lvl2pPr marL="914400" lvl="1" indent="-381000" algn="l">
              <a:lnSpc>
                <a:spcPct val="115000"/>
              </a:lnSpc>
              <a:spcBef>
                <a:spcPts val="2100"/>
              </a:spcBef>
              <a:spcAft>
                <a:spcPts val="0"/>
              </a:spcAft>
              <a:buClr>
                <a:srgbClr val="FFFFFF"/>
              </a:buClr>
              <a:buSzPts val="2400"/>
              <a:buChar char="•"/>
              <a:defRPr sz="1900">
                <a:solidFill>
                  <a:srgbClr val="FFFFFF"/>
                </a:solidFill>
              </a:defRPr>
            </a:lvl2pPr>
            <a:lvl3pPr marL="1371600" lvl="2" indent="-355600" algn="l">
              <a:lnSpc>
                <a:spcPct val="115000"/>
              </a:lnSpc>
              <a:spcBef>
                <a:spcPts val="2100"/>
              </a:spcBef>
              <a:spcAft>
                <a:spcPts val="0"/>
              </a:spcAft>
              <a:buClr>
                <a:srgbClr val="FFFFFF"/>
              </a:buClr>
              <a:buSzPts val="2000"/>
              <a:buChar char="•"/>
              <a:defRPr sz="1900">
                <a:solidFill>
                  <a:srgbClr val="FFFFFF"/>
                </a:solidFill>
              </a:defRPr>
            </a:lvl3pPr>
            <a:lvl4pPr marL="1828800" lvl="3" indent="-342900" algn="l">
              <a:lnSpc>
                <a:spcPct val="115000"/>
              </a:lnSpc>
              <a:spcBef>
                <a:spcPts val="2100"/>
              </a:spcBef>
              <a:spcAft>
                <a:spcPts val="0"/>
              </a:spcAft>
              <a:buClr>
                <a:srgbClr val="FFFFFF"/>
              </a:buClr>
              <a:buSzPts val="1800"/>
              <a:buChar char="•"/>
              <a:defRPr sz="1900">
                <a:solidFill>
                  <a:srgbClr val="FFFFFF"/>
                </a:solidFill>
              </a:defRPr>
            </a:lvl4pPr>
            <a:lvl5pPr marL="2286000" lvl="4" indent="-342900" algn="l">
              <a:lnSpc>
                <a:spcPct val="115000"/>
              </a:lnSpc>
              <a:spcBef>
                <a:spcPts val="2100"/>
              </a:spcBef>
              <a:spcAft>
                <a:spcPts val="0"/>
              </a:spcAft>
              <a:buClr>
                <a:srgbClr val="FFFFFF"/>
              </a:buClr>
              <a:buSzPts val="1800"/>
              <a:buChar char="•"/>
              <a:defRPr sz="1900">
                <a:solidFill>
                  <a:srgbClr val="FFFFFF"/>
                </a:solidFill>
              </a:defRPr>
            </a:lvl5pPr>
            <a:lvl6pPr marL="2743200" lvl="5" indent="-342900" algn="l">
              <a:lnSpc>
                <a:spcPct val="115000"/>
              </a:lnSpc>
              <a:spcBef>
                <a:spcPts val="2100"/>
              </a:spcBef>
              <a:spcAft>
                <a:spcPts val="0"/>
              </a:spcAft>
              <a:buClr>
                <a:srgbClr val="FFFFFF"/>
              </a:buClr>
              <a:buSzPts val="1800"/>
              <a:buChar char="•"/>
              <a:defRPr sz="1900">
                <a:solidFill>
                  <a:srgbClr val="FFFFFF"/>
                </a:solidFill>
              </a:defRPr>
            </a:lvl6pPr>
            <a:lvl7pPr marL="3200400" lvl="6" indent="-342900" algn="l">
              <a:lnSpc>
                <a:spcPct val="115000"/>
              </a:lnSpc>
              <a:spcBef>
                <a:spcPts val="2100"/>
              </a:spcBef>
              <a:spcAft>
                <a:spcPts val="0"/>
              </a:spcAft>
              <a:buClr>
                <a:srgbClr val="FFFFFF"/>
              </a:buClr>
              <a:buSzPts val="1800"/>
              <a:buChar char="•"/>
              <a:defRPr sz="1900">
                <a:solidFill>
                  <a:srgbClr val="FFFFFF"/>
                </a:solidFill>
              </a:defRPr>
            </a:lvl7pPr>
            <a:lvl8pPr marL="3657600" lvl="7" indent="-342900" algn="l">
              <a:lnSpc>
                <a:spcPct val="115000"/>
              </a:lnSpc>
              <a:spcBef>
                <a:spcPts val="2100"/>
              </a:spcBef>
              <a:spcAft>
                <a:spcPts val="0"/>
              </a:spcAft>
              <a:buClr>
                <a:srgbClr val="FFFFFF"/>
              </a:buClr>
              <a:buSzPts val="1800"/>
              <a:buChar char="•"/>
              <a:defRPr sz="1900">
                <a:solidFill>
                  <a:srgbClr val="FFFFFF"/>
                </a:solidFill>
              </a:defRPr>
            </a:lvl8pPr>
            <a:lvl9pPr marL="4114800" lvl="8" indent="-342900" algn="l">
              <a:lnSpc>
                <a:spcPct val="115000"/>
              </a:lnSpc>
              <a:spcBef>
                <a:spcPts val="2100"/>
              </a:spcBef>
              <a:spcAft>
                <a:spcPts val="2100"/>
              </a:spcAft>
              <a:buClr>
                <a:srgbClr val="FFFFFF"/>
              </a:buClr>
              <a:buSzPts val="1800"/>
              <a:buChar char="•"/>
              <a:defRPr sz="1900">
                <a:solidFill>
                  <a:srgbClr val="FFFFFF"/>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26"/>
        <p:cNvGrpSpPr/>
        <p:nvPr/>
      </p:nvGrpSpPr>
      <p:grpSpPr>
        <a:xfrm>
          <a:off x="0" y="0"/>
          <a:ext cx="0" cy="0"/>
          <a:chOff x="0" y="0"/>
          <a:chExt cx="0" cy="0"/>
        </a:xfrm>
      </p:grpSpPr>
      <p:sp>
        <p:nvSpPr>
          <p:cNvPr id="227" name="Google Shape;227;g2ccf738033f_0_2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8" name="Google Shape;228;g2ccf738033f_0_2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9" name="Google Shape;229;g2ccf738033f_0_2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0" name="Google Shape;230;g2ccf738033f_0_2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1" name="Google Shape;231;g2ccf738033f_0_2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2" name="Google Shape;232;g2ccf738033f_0_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33"/>
        <p:cNvGrpSpPr/>
        <p:nvPr/>
      </p:nvGrpSpPr>
      <p:grpSpPr>
        <a:xfrm>
          <a:off x="0" y="0"/>
          <a:ext cx="0" cy="0"/>
          <a:chOff x="0" y="0"/>
          <a:chExt cx="0" cy="0"/>
        </a:xfrm>
      </p:grpSpPr>
      <p:sp>
        <p:nvSpPr>
          <p:cNvPr id="234" name="Google Shape;234;g2ccf738033f_0_22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5" name="Google Shape;235;g2ccf738033f_0_22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6" name="Google Shape;236;g2ccf738033f_0_22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g2ccf738033f_0_22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8" name="Google Shape;238;g2ccf738033f_0_22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9" name="Google Shape;239;g2ccf738033f_0_2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0" name="Google Shape;240;g2ccf738033f_0_2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1" name="Google Shape;241;g2ccf738033f_0_2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242"/>
        <p:cNvGrpSpPr/>
        <p:nvPr/>
      </p:nvGrpSpPr>
      <p:grpSpPr>
        <a:xfrm>
          <a:off x="0" y="0"/>
          <a:ext cx="0" cy="0"/>
          <a:chOff x="0" y="0"/>
          <a:chExt cx="0" cy="0"/>
        </a:xfrm>
      </p:grpSpPr>
      <p:sp>
        <p:nvSpPr>
          <p:cNvPr id="243" name="Google Shape;243;g2ccf738033f_0_2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4" name="Google Shape;244;g2ccf738033f_0_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5" name="Google Shape;245;g2ccf738033f_0_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6" name="Google Shape;246;g2ccf738033f_0_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247"/>
        <p:cNvGrpSpPr/>
        <p:nvPr/>
      </p:nvGrpSpPr>
      <p:grpSpPr>
        <a:xfrm>
          <a:off x="0" y="0"/>
          <a:ext cx="0" cy="0"/>
          <a:chOff x="0" y="0"/>
          <a:chExt cx="0" cy="0"/>
        </a:xfrm>
      </p:grpSpPr>
      <p:sp>
        <p:nvSpPr>
          <p:cNvPr id="248" name="Google Shape;248;g2ccf738033f_0_235"/>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9" name="Google Shape;249;g2ccf738033f_0_235"/>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0" name="Google Shape;250;g2ccf738033f_0_23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51" name="Google Shape;251;g2ccf738033f_0_2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2" name="Google Shape;252;g2ccf738033f_0_2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3" name="Google Shape;253;g2ccf738033f_0_2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254"/>
        <p:cNvGrpSpPr/>
        <p:nvPr/>
      </p:nvGrpSpPr>
      <p:grpSpPr>
        <a:xfrm>
          <a:off x="0" y="0"/>
          <a:ext cx="0" cy="0"/>
          <a:chOff x="0" y="0"/>
          <a:chExt cx="0" cy="0"/>
        </a:xfrm>
      </p:grpSpPr>
      <p:sp>
        <p:nvSpPr>
          <p:cNvPr id="255" name="Google Shape;255;g2ccf738033f_0_24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6" name="Google Shape;256;g2ccf738033f_0_242"/>
          <p:cNvSpPr>
            <a:spLocks noGrp="1"/>
          </p:cNvSpPr>
          <p:nvPr>
            <p:ph type="pic" idx="2"/>
          </p:nvPr>
        </p:nvSpPr>
        <p:spPr>
          <a:xfrm>
            <a:off x="5183188" y="987425"/>
            <a:ext cx="6172500" cy="4873500"/>
          </a:xfrm>
          <a:prstGeom prst="rect">
            <a:avLst/>
          </a:prstGeom>
          <a:noFill/>
          <a:ln>
            <a:noFill/>
          </a:ln>
        </p:spPr>
      </p:sp>
      <p:sp>
        <p:nvSpPr>
          <p:cNvPr id="257" name="Google Shape;257;g2ccf738033f_0_24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58" name="Google Shape;258;g2ccf738033f_0_2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9" name="Google Shape;259;g2ccf738033f_0_2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0" name="Google Shape;260;g2ccf738033f_0_2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61"/>
        <p:cNvGrpSpPr/>
        <p:nvPr/>
      </p:nvGrpSpPr>
      <p:grpSpPr>
        <a:xfrm>
          <a:off x="0" y="0"/>
          <a:ext cx="0" cy="0"/>
          <a:chOff x="0" y="0"/>
          <a:chExt cx="0" cy="0"/>
        </a:xfrm>
      </p:grpSpPr>
      <p:sp>
        <p:nvSpPr>
          <p:cNvPr id="262" name="Google Shape;262;g2ccf738033f_0_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3" name="Google Shape;263;g2ccf738033f_0_24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4" name="Google Shape;264;g2ccf738033f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5" name="Google Shape;265;g2ccf738033f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6" name="Google Shape;266;g2ccf738033f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267"/>
        <p:cNvGrpSpPr/>
        <p:nvPr/>
      </p:nvGrpSpPr>
      <p:grpSpPr>
        <a:xfrm>
          <a:off x="0" y="0"/>
          <a:ext cx="0" cy="0"/>
          <a:chOff x="0" y="0"/>
          <a:chExt cx="0" cy="0"/>
        </a:xfrm>
      </p:grpSpPr>
      <p:sp>
        <p:nvSpPr>
          <p:cNvPr id="268" name="Google Shape;268;g2ccf738033f_0_25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9" name="Google Shape;269;g2ccf738033f_0_25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0" name="Google Shape;270;g2ccf738033f_0_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1" name="Google Shape;271;g2ccf738033f_0_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2" name="Google Shape;272;g2ccf738033f_0_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rogramas">
  <p:cSld name="Programas">
    <p:bg>
      <p:bgPr>
        <a:solidFill>
          <a:schemeClr val="lt1"/>
        </a:solidFill>
        <a:effectLst/>
      </p:bgPr>
    </p:bg>
    <p:spTree>
      <p:nvGrpSpPr>
        <p:cNvPr id="1" name="Shape 277"/>
        <p:cNvGrpSpPr/>
        <p:nvPr/>
      </p:nvGrpSpPr>
      <p:grpSpPr>
        <a:xfrm>
          <a:off x="0" y="0"/>
          <a:ext cx="0" cy="0"/>
          <a:chOff x="0" y="0"/>
          <a:chExt cx="0" cy="0"/>
        </a:xfrm>
      </p:grpSpPr>
      <p:sp>
        <p:nvSpPr>
          <p:cNvPr id="278" name="Google Shape;278;g3ce65f870f5_0_322"/>
          <p:cNvSpPr txBox="1">
            <a:spLocks noGrp="1"/>
          </p:cNvSpPr>
          <p:nvPr>
            <p:ph type="title"/>
          </p:nvPr>
        </p:nvSpPr>
        <p:spPr>
          <a:xfrm>
            <a:off x="1479480" y="2054832"/>
            <a:ext cx="3903900" cy="1037700"/>
          </a:xfrm>
          <a:prstGeom prst="rect">
            <a:avLst/>
          </a:prstGeom>
          <a:noFill/>
          <a:ln>
            <a:noFill/>
          </a:ln>
        </p:spPr>
        <p:txBody>
          <a:bodyPr spcFirstLastPara="1" wrap="square" lIns="121900" tIns="60925" rIns="121900" bIns="60925" anchor="t" anchorCtr="0">
            <a:noAutofit/>
          </a:bodyPr>
          <a:lstStyle>
            <a:lvl1pPr marR="0" lvl="0" algn="l">
              <a:lnSpc>
                <a:spcPct val="90000"/>
              </a:lnSpc>
              <a:spcBef>
                <a:spcPts val="0"/>
              </a:spcBef>
              <a:spcAft>
                <a:spcPts val="0"/>
              </a:spcAft>
              <a:buClr>
                <a:srgbClr val="2D2F31"/>
              </a:buClr>
              <a:buSzPts val="3700"/>
              <a:buFont typeface="Arial"/>
              <a:buNone/>
              <a:defRPr sz="3700" b="1" i="0" u="none" strike="noStrike" cap="none">
                <a:solidFill>
                  <a:srgbClr val="2D2F3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279" name="Google Shape;279;g3ce65f870f5_0_322"/>
          <p:cNvSpPr txBox="1">
            <a:spLocks noGrp="1"/>
          </p:cNvSpPr>
          <p:nvPr>
            <p:ph type="body" idx="1"/>
          </p:nvPr>
        </p:nvSpPr>
        <p:spPr>
          <a:xfrm>
            <a:off x="1479479" y="3716415"/>
            <a:ext cx="4041300" cy="1037700"/>
          </a:xfrm>
          <a:prstGeom prst="rect">
            <a:avLst/>
          </a:prstGeom>
          <a:noFill/>
          <a:ln>
            <a:noFill/>
          </a:ln>
        </p:spPr>
        <p:txBody>
          <a:bodyPr spcFirstLastPara="1" wrap="square" lIns="121900" tIns="60925" rIns="121900" bIns="60925" anchor="t" anchorCtr="0">
            <a:noAutofit/>
          </a:bodyPr>
          <a:lstStyle>
            <a:lvl1pPr marL="457200" marR="0" lvl="0" indent="-228600" algn="l">
              <a:lnSpc>
                <a:spcPct val="100000"/>
              </a:lnSpc>
              <a:spcBef>
                <a:spcPts val="1000"/>
              </a:spcBef>
              <a:spcAft>
                <a:spcPts val="0"/>
              </a:spcAft>
              <a:buClr>
                <a:srgbClr val="2D2F31"/>
              </a:buClr>
              <a:buSzPts val="2100"/>
              <a:buFont typeface="Arial"/>
              <a:buNone/>
              <a:defRPr sz="2100" b="0" i="0" u="none" strike="noStrike" cap="none">
                <a:solidFill>
                  <a:srgbClr val="2D2F31"/>
                </a:solidFill>
                <a:latin typeface="Arial"/>
                <a:ea typeface="Arial"/>
                <a:cs typeface="Arial"/>
                <a:sym typeface="Arial"/>
              </a:defRPr>
            </a:lvl1pPr>
            <a:lvl2pPr marL="914400" marR="0" lvl="1"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Subcapítulo - Título + Subtítulo + Conteúdo">
  <p:cSld name="6_Subcapítulo - Título + Subtítulo + Conteúdo">
    <p:spTree>
      <p:nvGrpSpPr>
        <p:cNvPr id="1" name="Shape 280"/>
        <p:cNvGrpSpPr/>
        <p:nvPr/>
      </p:nvGrpSpPr>
      <p:grpSpPr>
        <a:xfrm>
          <a:off x="0" y="0"/>
          <a:ext cx="0" cy="0"/>
          <a:chOff x="0" y="0"/>
          <a:chExt cx="0" cy="0"/>
        </a:xfrm>
      </p:grpSpPr>
      <p:sp>
        <p:nvSpPr>
          <p:cNvPr id="281" name="Google Shape;281;g3ce65f870f5_0_325"/>
          <p:cNvSpPr txBox="1">
            <a:spLocks noGrp="1"/>
          </p:cNvSpPr>
          <p:nvPr>
            <p:ph type="title"/>
          </p:nvPr>
        </p:nvSpPr>
        <p:spPr>
          <a:xfrm>
            <a:off x="1650707" y="1411817"/>
            <a:ext cx="4080900" cy="14415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rgbClr val="2D2F31"/>
              </a:buClr>
              <a:buSzPts val="3700"/>
              <a:buFont typeface="Arial"/>
              <a:buNone/>
              <a:defRPr sz="3700" b="1" i="0" u="none" strike="noStrike" cap="none">
                <a:solidFill>
                  <a:srgbClr val="2D2F31"/>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282" name="Google Shape;282;g3ce65f870f5_0_325"/>
          <p:cNvSpPr txBox="1">
            <a:spLocks noGrp="1"/>
          </p:cNvSpPr>
          <p:nvPr>
            <p:ph type="body" idx="1"/>
          </p:nvPr>
        </p:nvSpPr>
        <p:spPr>
          <a:xfrm>
            <a:off x="1650707" y="3092451"/>
            <a:ext cx="4080900" cy="719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rgbClr val="2D2F31"/>
              </a:buClr>
              <a:buSzPts val="2100"/>
              <a:buFont typeface="Arial"/>
              <a:buNone/>
              <a:defRPr sz="2100" b="1" i="0" u="none" strike="noStrike" cap="none">
                <a:solidFill>
                  <a:srgbClr val="2D2F31"/>
                </a:solidFill>
                <a:latin typeface="Arial"/>
                <a:ea typeface="Arial"/>
                <a:cs typeface="Arial"/>
                <a:sym typeface="Arial"/>
              </a:defRPr>
            </a:lvl1pPr>
            <a:lvl2pPr marL="914400" marR="0" lvl="1"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2pPr>
            <a:lvl3pPr marL="1371600" marR="0" lvl="2"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3pPr>
            <a:lvl4pPr marL="1828800" marR="0" lvl="3"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4pPr>
            <a:lvl5pPr marL="2286000" marR="0" lvl="4"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3" name="Google Shape;283;g3ce65f870f5_0_325"/>
          <p:cNvSpPr txBox="1">
            <a:spLocks noGrp="1"/>
          </p:cNvSpPr>
          <p:nvPr>
            <p:ph type="body" idx="2"/>
          </p:nvPr>
        </p:nvSpPr>
        <p:spPr>
          <a:xfrm>
            <a:off x="1650707" y="4053417"/>
            <a:ext cx="4080900" cy="14391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rgbClr val="2D2F31"/>
              </a:buClr>
              <a:buSzPts val="1900"/>
              <a:buFont typeface="Arial"/>
              <a:buNone/>
              <a:defRPr sz="1900" b="0" i="0" u="none" strike="noStrike" cap="none">
                <a:solidFill>
                  <a:srgbClr val="2D2F31"/>
                </a:solidFill>
                <a:latin typeface="Arial"/>
                <a:ea typeface="Arial"/>
                <a:cs typeface="Arial"/>
                <a:sym typeface="Arial"/>
              </a:defRPr>
            </a:lvl1pPr>
            <a:lvl2pPr marL="914400" marR="0" lvl="1"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2pPr>
            <a:lvl3pPr marL="1371600" marR="0" lvl="2"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3pPr>
            <a:lvl4pPr marL="1828800" marR="0" lvl="3"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4pPr>
            <a:lvl5pPr marL="2286000" marR="0" lvl="4" indent="-381000" algn="l">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Play"/>
                <a:ea typeface="Play"/>
                <a:cs typeface="Play"/>
                <a:sym typeface="Play"/>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4" name="Google Shape;284;g3ce65f870f5_0_325"/>
          <p:cNvSpPr>
            <a:spLocks noGrp="1"/>
          </p:cNvSpPr>
          <p:nvPr>
            <p:ph type="pic" idx="3"/>
          </p:nvPr>
        </p:nvSpPr>
        <p:spPr>
          <a:xfrm>
            <a:off x="6527800" y="1411817"/>
            <a:ext cx="4849200" cy="40344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o + Gráfico">
  <p:cSld name="Texto + Gráfico">
    <p:spTree>
      <p:nvGrpSpPr>
        <p:cNvPr id="1" name="Shape 285"/>
        <p:cNvGrpSpPr/>
        <p:nvPr/>
      </p:nvGrpSpPr>
      <p:grpSpPr>
        <a:xfrm>
          <a:off x="0" y="0"/>
          <a:ext cx="0" cy="0"/>
          <a:chOff x="0" y="0"/>
          <a:chExt cx="0" cy="0"/>
        </a:xfrm>
      </p:grpSpPr>
      <p:sp>
        <p:nvSpPr>
          <p:cNvPr id="286" name="Google Shape;286;g3ce65f870f5_0_330"/>
          <p:cNvSpPr txBox="1">
            <a:spLocks noGrp="1"/>
          </p:cNvSpPr>
          <p:nvPr>
            <p:ph type="title"/>
          </p:nvPr>
        </p:nvSpPr>
        <p:spPr>
          <a:xfrm>
            <a:off x="719665" y="431179"/>
            <a:ext cx="8253600" cy="535200"/>
          </a:xfrm>
          <a:prstGeom prst="rect">
            <a:avLst/>
          </a:prstGeom>
          <a:noFill/>
          <a:ln>
            <a:noFill/>
          </a:ln>
        </p:spPr>
        <p:txBody>
          <a:bodyPr spcFirstLastPara="1" wrap="square" lIns="121900" tIns="60925" rIns="121900" bIns="60925" anchor="t" anchorCtr="0">
            <a:noAutofit/>
          </a:bodyPr>
          <a:lstStyle>
            <a:lvl1pPr marR="0" lvl="0" algn="l">
              <a:lnSpc>
                <a:spcPct val="90000"/>
              </a:lnSpc>
              <a:spcBef>
                <a:spcPts val="0"/>
              </a:spcBef>
              <a:spcAft>
                <a:spcPts val="0"/>
              </a:spcAft>
              <a:buClr>
                <a:srgbClr val="FCDEA4"/>
              </a:buClr>
              <a:buSzPts val="3700"/>
              <a:buFont typeface="Arial"/>
              <a:buNone/>
              <a:defRPr sz="3700" b="1" i="0" u="none" strike="noStrike" cap="none">
                <a:solidFill>
                  <a:srgbClr val="FCDEA4"/>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287" name="Google Shape;287;g3ce65f870f5_0_330"/>
          <p:cNvSpPr txBox="1">
            <a:spLocks noGrp="1"/>
          </p:cNvSpPr>
          <p:nvPr>
            <p:ph type="body" idx="1"/>
          </p:nvPr>
        </p:nvSpPr>
        <p:spPr>
          <a:xfrm>
            <a:off x="814917" y="2036235"/>
            <a:ext cx="4898100" cy="40323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1000"/>
              </a:spcBef>
              <a:spcAft>
                <a:spcPts val="0"/>
              </a:spcAft>
              <a:buClr>
                <a:schemeClr val="dk2"/>
              </a:buClr>
              <a:buSzPts val="1900"/>
              <a:buFont typeface="Arial"/>
              <a:buNone/>
              <a:defRPr sz="1900" b="0" i="0" u="none" strike="noStrike" cap="none">
                <a:solidFill>
                  <a:schemeClr val="dk2"/>
                </a:solidFill>
                <a:latin typeface="Arial"/>
                <a:ea typeface="Arial"/>
                <a:cs typeface="Arial"/>
                <a:sym typeface="Arial"/>
              </a:defRPr>
            </a:lvl1pPr>
            <a:lvl2pPr marL="914400" marR="0" lvl="1"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228600" algn="l">
              <a:lnSpc>
                <a:spcPct val="100000"/>
              </a:lnSpc>
              <a:spcBef>
                <a:spcPts val="50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8" name="Google Shape;288;g3ce65f870f5_0_330"/>
          <p:cNvSpPr>
            <a:spLocks noGrp="1"/>
          </p:cNvSpPr>
          <p:nvPr>
            <p:ph type="chart" idx="2"/>
          </p:nvPr>
        </p:nvSpPr>
        <p:spPr>
          <a:xfrm>
            <a:off x="6527799" y="2036235"/>
            <a:ext cx="4852500" cy="4032300"/>
          </a:xfrm>
          <a:prstGeom prst="rect">
            <a:avLst/>
          </a:prstGeom>
          <a:noFill/>
          <a:ln>
            <a:noFill/>
          </a:ln>
        </p:spPr>
        <p:txBody>
          <a:bodyPr spcFirstLastPara="1" wrap="square" lIns="121900" tIns="60925" rIns="121900" bIns="60925" anchor="t" anchorCtr="0">
            <a:noAutofit/>
          </a:bodyPr>
          <a:lstStyle>
            <a:lvl1pPr marR="0" lvl="0" algn="l">
              <a:lnSpc>
                <a:spcPct val="90000"/>
              </a:lnSpc>
              <a:spcBef>
                <a:spcPts val="1000"/>
              </a:spcBef>
              <a:spcAft>
                <a:spcPts val="0"/>
              </a:spcAft>
              <a:buClr>
                <a:srgbClr val="7F7F7F"/>
              </a:buClr>
              <a:buSzPts val="1900"/>
              <a:buFont typeface="Arial"/>
              <a:buNone/>
              <a:defRPr sz="1900" b="0" i="0" u="none" strike="noStrike" cap="none">
                <a:solidFill>
                  <a:srgbClr val="7F7F7F"/>
                </a:solidFill>
                <a:latin typeface="Arial"/>
                <a:ea typeface="Arial"/>
                <a:cs typeface="Arial"/>
                <a:sym typeface="Arial"/>
              </a:defRPr>
            </a:lvl1pPr>
            <a:lvl2pPr marR="0" lvl="1"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personalizado 1">
  <p:cSld name="AUTOLAYOUT_1">
    <p:bg>
      <p:bgPr>
        <a:solidFill>
          <a:srgbClr val="FFFFFF"/>
        </a:solidFill>
        <a:effectLst/>
      </p:bgPr>
    </p:bg>
    <p:spTree>
      <p:nvGrpSpPr>
        <p:cNvPr id="1" name="Shape 28"/>
        <p:cNvGrpSpPr/>
        <p:nvPr/>
      </p:nvGrpSpPr>
      <p:grpSpPr>
        <a:xfrm>
          <a:off x="0" y="0"/>
          <a:ext cx="0" cy="0"/>
          <a:chOff x="0" y="0"/>
          <a:chExt cx="0" cy="0"/>
        </a:xfrm>
      </p:grpSpPr>
      <p:sp>
        <p:nvSpPr>
          <p:cNvPr id="29" name="Google Shape;29;g215ae8dd162_0_1614"/>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215ae8dd162_0_16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31" name="Google Shape;31;g215ae8dd162_0_1614"/>
          <p:cNvSpPr txBox="1">
            <a:spLocks noGrp="1"/>
          </p:cNvSpPr>
          <p:nvPr>
            <p:ph type="title"/>
          </p:nvPr>
        </p:nvSpPr>
        <p:spPr>
          <a:xfrm>
            <a:off x="439133" y="1477833"/>
            <a:ext cx="5330100" cy="136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4400"/>
              <a:buNone/>
              <a:defRPr sz="3700" b="1">
                <a:solidFill>
                  <a:srgbClr val="212121"/>
                </a:solidFill>
              </a:defRPr>
            </a:lvl1pPr>
            <a:lvl2pPr lvl="1" algn="l">
              <a:lnSpc>
                <a:spcPct val="100000"/>
              </a:lnSpc>
              <a:spcBef>
                <a:spcPts val="0"/>
              </a:spcBef>
              <a:spcAft>
                <a:spcPts val="0"/>
              </a:spcAft>
              <a:buSzPts val="1400"/>
              <a:buNone/>
              <a:defRPr sz="3700" b="1">
                <a:solidFill>
                  <a:srgbClr val="212121"/>
                </a:solidFill>
              </a:defRPr>
            </a:lvl2pPr>
            <a:lvl3pPr lvl="2" algn="l">
              <a:lnSpc>
                <a:spcPct val="100000"/>
              </a:lnSpc>
              <a:spcBef>
                <a:spcPts val="0"/>
              </a:spcBef>
              <a:spcAft>
                <a:spcPts val="0"/>
              </a:spcAft>
              <a:buSzPts val="1400"/>
              <a:buNone/>
              <a:defRPr sz="3700" b="1">
                <a:solidFill>
                  <a:srgbClr val="212121"/>
                </a:solidFill>
              </a:defRPr>
            </a:lvl3pPr>
            <a:lvl4pPr lvl="3" algn="l">
              <a:lnSpc>
                <a:spcPct val="100000"/>
              </a:lnSpc>
              <a:spcBef>
                <a:spcPts val="0"/>
              </a:spcBef>
              <a:spcAft>
                <a:spcPts val="0"/>
              </a:spcAft>
              <a:buSzPts val="1400"/>
              <a:buNone/>
              <a:defRPr sz="3700" b="1">
                <a:solidFill>
                  <a:srgbClr val="212121"/>
                </a:solidFill>
              </a:defRPr>
            </a:lvl4pPr>
            <a:lvl5pPr lvl="4" algn="l">
              <a:lnSpc>
                <a:spcPct val="100000"/>
              </a:lnSpc>
              <a:spcBef>
                <a:spcPts val="0"/>
              </a:spcBef>
              <a:spcAft>
                <a:spcPts val="0"/>
              </a:spcAft>
              <a:buSzPts val="1400"/>
              <a:buNone/>
              <a:defRPr sz="3700" b="1">
                <a:solidFill>
                  <a:srgbClr val="212121"/>
                </a:solidFill>
              </a:defRPr>
            </a:lvl5pPr>
            <a:lvl6pPr lvl="5" algn="l">
              <a:lnSpc>
                <a:spcPct val="100000"/>
              </a:lnSpc>
              <a:spcBef>
                <a:spcPts val="0"/>
              </a:spcBef>
              <a:spcAft>
                <a:spcPts val="0"/>
              </a:spcAft>
              <a:buSzPts val="1400"/>
              <a:buNone/>
              <a:defRPr sz="3700" b="1">
                <a:solidFill>
                  <a:srgbClr val="212121"/>
                </a:solidFill>
              </a:defRPr>
            </a:lvl6pPr>
            <a:lvl7pPr lvl="6" algn="l">
              <a:lnSpc>
                <a:spcPct val="100000"/>
              </a:lnSpc>
              <a:spcBef>
                <a:spcPts val="0"/>
              </a:spcBef>
              <a:spcAft>
                <a:spcPts val="0"/>
              </a:spcAft>
              <a:buSzPts val="1400"/>
              <a:buNone/>
              <a:defRPr sz="3700" b="1">
                <a:solidFill>
                  <a:srgbClr val="212121"/>
                </a:solidFill>
              </a:defRPr>
            </a:lvl7pPr>
            <a:lvl8pPr lvl="7" algn="l">
              <a:lnSpc>
                <a:spcPct val="100000"/>
              </a:lnSpc>
              <a:spcBef>
                <a:spcPts val="0"/>
              </a:spcBef>
              <a:spcAft>
                <a:spcPts val="0"/>
              </a:spcAft>
              <a:buSzPts val="1400"/>
              <a:buNone/>
              <a:defRPr sz="3700" b="1">
                <a:solidFill>
                  <a:srgbClr val="212121"/>
                </a:solidFill>
              </a:defRPr>
            </a:lvl8pPr>
            <a:lvl9pPr lvl="8" algn="l">
              <a:lnSpc>
                <a:spcPct val="100000"/>
              </a:lnSpc>
              <a:spcBef>
                <a:spcPts val="0"/>
              </a:spcBef>
              <a:spcAft>
                <a:spcPts val="0"/>
              </a:spcAft>
              <a:buSzPts val="1400"/>
              <a:buNone/>
              <a:defRPr sz="3700" b="1">
                <a:solidFill>
                  <a:srgbClr val="212121"/>
                </a:solidFill>
              </a:defRPr>
            </a:lvl9pPr>
          </a:lstStyle>
          <a:p>
            <a:endParaRPr/>
          </a:p>
        </p:txBody>
      </p:sp>
      <p:sp>
        <p:nvSpPr>
          <p:cNvPr id="32" name="Google Shape;32;g215ae8dd162_0_1614"/>
          <p:cNvSpPr txBox="1">
            <a:spLocks noGrp="1"/>
          </p:cNvSpPr>
          <p:nvPr>
            <p:ph type="body" idx="1"/>
          </p:nvPr>
        </p:nvSpPr>
        <p:spPr>
          <a:xfrm>
            <a:off x="439133" y="2926800"/>
            <a:ext cx="5330100" cy="24468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000"/>
              </a:spcBef>
              <a:spcAft>
                <a:spcPts val="0"/>
              </a:spcAft>
              <a:buClr>
                <a:srgbClr val="616161"/>
              </a:buClr>
              <a:buSzPts val="2100"/>
              <a:buChar char="•"/>
              <a:defRPr sz="2100">
                <a:solidFill>
                  <a:srgbClr val="616161"/>
                </a:solidFill>
                <a:latin typeface="Arial"/>
                <a:ea typeface="Arial"/>
                <a:cs typeface="Arial"/>
                <a:sym typeface="Arial"/>
              </a:defRPr>
            </a:lvl1pPr>
            <a:lvl2pPr marL="914400" lvl="1" indent="-381000" algn="l">
              <a:lnSpc>
                <a:spcPct val="115000"/>
              </a:lnSpc>
              <a:spcBef>
                <a:spcPts val="2100"/>
              </a:spcBef>
              <a:spcAft>
                <a:spcPts val="0"/>
              </a:spcAft>
              <a:buClr>
                <a:srgbClr val="616161"/>
              </a:buClr>
              <a:buSzPts val="2400"/>
              <a:buChar char="•"/>
              <a:defRPr sz="1900">
                <a:solidFill>
                  <a:srgbClr val="616161"/>
                </a:solidFill>
                <a:latin typeface="Arial"/>
                <a:ea typeface="Arial"/>
                <a:cs typeface="Arial"/>
                <a:sym typeface="Arial"/>
              </a:defRPr>
            </a:lvl2pPr>
            <a:lvl3pPr marL="1371600" lvl="2" indent="-355600" algn="l">
              <a:lnSpc>
                <a:spcPct val="115000"/>
              </a:lnSpc>
              <a:spcBef>
                <a:spcPts val="2100"/>
              </a:spcBef>
              <a:spcAft>
                <a:spcPts val="0"/>
              </a:spcAft>
              <a:buClr>
                <a:srgbClr val="616161"/>
              </a:buClr>
              <a:buSzPts val="2000"/>
              <a:buChar char="•"/>
              <a:defRPr sz="1900">
                <a:solidFill>
                  <a:srgbClr val="616161"/>
                </a:solidFill>
                <a:latin typeface="Arial"/>
                <a:ea typeface="Arial"/>
                <a:cs typeface="Arial"/>
                <a:sym typeface="Arial"/>
              </a:defRPr>
            </a:lvl3pPr>
            <a:lvl4pPr marL="1828800" lvl="3" indent="-342900" algn="l">
              <a:lnSpc>
                <a:spcPct val="115000"/>
              </a:lnSpc>
              <a:spcBef>
                <a:spcPts val="2100"/>
              </a:spcBef>
              <a:spcAft>
                <a:spcPts val="0"/>
              </a:spcAft>
              <a:buClr>
                <a:srgbClr val="616161"/>
              </a:buClr>
              <a:buSzPts val="1800"/>
              <a:buChar char="•"/>
              <a:defRPr sz="1900">
                <a:solidFill>
                  <a:srgbClr val="616161"/>
                </a:solidFill>
                <a:latin typeface="Arial"/>
                <a:ea typeface="Arial"/>
                <a:cs typeface="Arial"/>
                <a:sym typeface="Arial"/>
              </a:defRPr>
            </a:lvl4pPr>
            <a:lvl5pPr marL="2286000" lvl="4" indent="-342900" algn="l">
              <a:lnSpc>
                <a:spcPct val="115000"/>
              </a:lnSpc>
              <a:spcBef>
                <a:spcPts val="2100"/>
              </a:spcBef>
              <a:spcAft>
                <a:spcPts val="0"/>
              </a:spcAft>
              <a:buClr>
                <a:srgbClr val="616161"/>
              </a:buClr>
              <a:buSzPts val="1800"/>
              <a:buChar char="•"/>
              <a:defRPr sz="1900">
                <a:solidFill>
                  <a:srgbClr val="616161"/>
                </a:solidFill>
                <a:latin typeface="Arial"/>
                <a:ea typeface="Arial"/>
                <a:cs typeface="Arial"/>
                <a:sym typeface="Arial"/>
              </a:defRPr>
            </a:lvl5pPr>
            <a:lvl6pPr marL="2743200" lvl="5" indent="-342900" algn="l">
              <a:lnSpc>
                <a:spcPct val="115000"/>
              </a:lnSpc>
              <a:spcBef>
                <a:spcPts val="2100"/>
              </a:spcBef>
              <a:spcAft>
                <a:spcPts val="0"/>
              </a:spcAft>
              <a:buClr>
                <a:srgbClr val="616161"/>
              </a:buClr>
              <a:buSzPts val="1800"/>
              <a:buChar char="•"/>
              <a:defRPr sz="1900">
                <a:solidFill>
                  <a:srgbClr val="616161"/>
                </a:solidFill>
              </a:defRPr>
            </a:lvl6pPr>
            <a:lvl7pPr marL="3200400" lvl="6" indent="-342900" algn="l">
              <a:lnSpc>
                <a:spcPct val="115000"/>
              </a:lnSpc>
              <a:spcBef>
                <a:spcPts val="2100"/>
              </a:spcBef>
              <a:spcAft>
                <a:spcPts val="0"/>
              </a:spcAft>
              <a:buClr>
                <a:srgbClr val="616161"/>
              </a:buClr>
              <a:buSzPts val="1800"/>
              <a:buChar char="•"/>
              <a:defRPr sz="1900">
                <a:solidFill>
                  <a:srgbClr val="616161"/>
                </a:solidFill>
              </a:defRPr>
            </a:lvl7pPr>
            <a:lvl8pPr marL="3657600" lvl="7" indent="-342900" algn="l">
              <a:lnSpc>
                <a:spcPct val="115000"/>
              </a:lnSpc>
              <a:spcBef>
                <a:spcPts val="2100"/>
              </a:spcBef>
              <a:spcAft>
                <a:spcPts val="0"/>
              </a:spcAft>
              <a:buClr>
                <a:srgbClr val="616161"/>
              </a:buClr>
              <a:buSzPts val="1800"/>
              <a:buChar char="•"/>
              <a:defRPr sz="1900">
                <a:solidFill>
                  <a:srgbClr val="616161"/>
                </a:solidFill>
              </a:defRPr>
            </a:lvl8pPr>
            <a:lvl9pPr marL="4114800" lvl="8" indent="-342900" algn="l">
              <a:lnSpc>
                <a:spcPct val="115000"/>
              </a:lnSpc>
              <a:spcBef>
                <a:spcPts val="2100"/>
              </a:spcBef>
              <a:spcAft>
                <a:spcPts val="2100"/>
              </a:spcAft>
              <a:buClr>
                <a:srgbClr val="616161"/>
              </a:buClr>
              <a:buSzPts val="1800"/>
              <a:buChar char="•"/>
              <a:defRPr sz="1900">
                <a:solidFill>
                  <a:srgbClr val="61616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9"/>
        <p:cNvGrpSpPr/>
        <p:nvPr/>
      </p:nvGrpSpPr>
      <p:grpSpPr>
        <a:xfrm>
          <a:off x="0" y="0"/>
          <a:ext cx="0" cy="0"/>
          <a:chOff x="0" y="0"/>
          <a:chExt cx="0" cy="0"/>
        </a:xfrm>
      </p:grpSpPr>
      <p:sp>
        <p:nvSpPr>
          <p:cNvPr id="290" name="Google Shape;290;g3ce65f870f5_0_33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91" name="Google Shape;291;g3ce65f870f5_0_33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92" name="Google Shape;292;g3ce65f870f5_0_33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g3ce65f870f5_0_33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sp>
        <p:nvSpPr>
          <p:cNvPr id="296" name="Google Shape;296;g3ce65f870f5_0_34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97" name="Google Shape;297;g3ce65f870f5_0_34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98" name="Google Shape;298;g3ce65f870f5_0_34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99" name="Google Shape;299;g3ce65f870f5_0_3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g3ce65f870f5_0_34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02" name="Google Shape;302;g3ce65f870f5_0_34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g3ce65f870f5_0_348"/>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05" name="Google Shape;305;g3ce65f870f5_0_348"/>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06" name="Google Shape;306;g3ce65f870f5_0_34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7"/>
        <p:cNvGrpSpPr/>
        <p:nvPr/>
      </p:nvGrpSpPr>
      <p:grpSpPr>
        <a:xfrm>
          <a:off x="0" y="0"/>
          <a:ext cx="0" cy="0"/>
          <a:chOff x="0" y="0"/>
          <a:chExt cx="0" cy="0"/>
        </a:xfrm>
      </p:grpSpPr>
      <p:sp>
        <p:nvSpPr>
          <p:cNvPr id="308" name="Google Shape;308;g3ce65f870f5_0_352"/>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309" name="Google Shape;309;g3ce65f870f5_0_35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0"/>
        <p:cNvGrpSpPr/>
        <p:nvPr/>
      </p:nvGrpSpPr>
      <p:grpSpPr>
        <a:xfrm>
          <a:off x="0" y="0"/>
          <a:ext cx="0" cy="0"/>
          <a:chOff x="0" y="0"/>
          <a:chExt cx="0" cy="0"/>
        </a:xfrm>
      </p:grpSpPr>
      <p:sp>
        <p:nvSpPr>
          <p:cNvPr id="311" name="Google Shape;311;g3ce65f870f5_0_35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12" name="Google Shape;312;g3ce65f870f5_0_355"/>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13" name="Google Shape;313;g3ce65f870f5_0_355"/>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14" name="Google Shape;314;g3ce65f870f5_0_355"/>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15" name="Google Shape;315;g3ce65f870f5_0_35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6"/>
        <p:cNvGrpSpPr/>
        <p:nvPr/>
      </p:nvGrpSpPr>
      <p:grpSpPr>
        <a:xfrm>
          <a:off x="0" y="0"/>
          <a:ext cx="0" cy="0"/>
          <a:chOff x="0" y="0"/>
          <a:chExt cx="0" cy="0"/>
        </a:xfrm>
      </p:grpSpPr>
      <p:sp>
        <p:nvSpPr>
          <p:cNvPr id="317" name="Google Shape;317;g3ce65f870f5_0_361"/>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18" name="Google Shape;318;g3ce65f870f5_0_36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9"/>
        <p:cNvGrpSpPr/>
        <p:nvPr/>
      </p:nvGrpSpPr>
      <p:grpSpPr>
        <a:xfrm>
          <a:off x="0" y="0"/>
          <a:ext cx="0" cy="0"/>
          <a:chOff x="0" y="0"/>
          <a:chExt cx="0" cy="0"/>
        </a:xfrm>
      </p:grpSpPr>
      <p:sp>
        <p:nvSpPr>
          <p:cNvPr id="320" name="Google Shape;320;g3ce65f870f5_0_364"/>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321" name="Google Shape;321;g3ce65f870f5_0_364"/>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322" name="Google Shape;322;g3ce65f870f5_0_36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4"/>
        <p:cNvGrpSpPr/>
        <p:nvPr/>
      </p:nvGrpSpPr>
      <p:grpSpPr>
        <a:xfrm>
          <a:off x="0" y="0"/>
          <a:ext cx="0" cy="0"/>
          <a:chOff x="0" y="0"/>
          <a:chExt cx="0" cy="0"/>
        </a:xfrm>
      </p:grpSpPr>
      <p:sp>
        <p:nvSpPr>
          <p:cNvPr id="35" name="Google Shape;35;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40"/>
        <p:cNvGrpSpPr/>
        <p:nvPr/>
      </p:nvGrpSpPr>
      <p:grpSpPr>
        <a:xfrm>
          <a:off x="0" y="0"/>
          <a:ext cx="0" cy="0"/>
          <a:chOff x="0" y="0"/>
          <a:chExt cx="0" cy="0"/>
        </a:xfrm>
      </p:grpSpPr>
      <p:sp>
        <p:nvSpPr>
          <p:cNvPr id="41" name="Google Shape;41;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46"/>
        <p:cNvGrpSpPr/>
        <p:nvPr/>
      </p:nvGrpSpPr>
      <p:grpSpPr>
        <a:xfrm>
          <a:off x="0" y="0"/>
          <a:ext cx="0" cy="0"/>
          <a:chOff x="0" y="0"/>
          <a:chExt cx="0" cy="0"/>
        </a:xfrm>
      </p:grpSpPr>
      <p:sp>
        <p:nvSpPr>
          <p:cNvPr id="47" name="Google Shape;47;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4" name="Google Shape;14;p67" descr="Texto, Logotipo&#10;&#10;Descrição gerada automaticamente"/>
          <p:cNvPicPr preferRelativeResize="0"/>
          <p:nvPr/>
        </p:nvPicPr>
        <p:blipFill rotWithShape="1">
          <a:blip r:embed="rId18">
            <a:alphaModFix/>
          </a:blip>
          <a:srcRect/>
          <a:stretch/>
        </p:blipFill>
        <p:spPr>
          <a:xfrm>
            <a:off x="10223877" y="6056643"/>
            <a:ext cx="1401386" cy="452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g2ccf738033f_0_12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1" name="Google Shape;101;g2ccf738033f_0_12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02" name="Google Shape;102;g2ccf738033f_0_1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03" name="Google Shape;103;g2ccf738033f_0_1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pic>
        <p:nvPicPr>
          <p:cNvPr id="104" name="Google Shape;104;g2ccf738033f_0_1224" descr="Texto, Logotipo&#10;&#10;Descrição gerada automaticamente"/>
          <p:cNvPicPr preferRelativeResize="0"/>
          <p:nvPr/>
        </p:nvPicPr>
        <p:blipFill rotWithShape="1">
          <a:blip r:embed="rId20">
            <a:alphaModFix/>
          </a:blip>
          <a:srcRect/>
          <a:stretch/>
        </p:blipFill>
        <p:spPr>
          <a:xfrm>
            <a:off x="10223877" y="6056643"/>
            <a:ext cx="1401394" cy="4524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2ccf738033f_0_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9" name="Google Shape;199;g2ccf738033f_0_1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00" name="Google Shape;200;g2ccf738033f_0_1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201" name="Google Shape;201;g2ccf738033f_0_1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pic>
        <p:nvPicPr>
          <p:cNvPr id="202" name="Google Shape;202;g2ccf738033f_0_185" descr="Texto, Logotipo&#10;&#10;Descrição gerada automaticamente"/>
          <p:cNvPicPr preferRelativeResize="0"/>
          <p:nvPr/>
        </p:nvPicPr>
        <p:blipFill rotWithShape="1">
          <a:blip r:embed="rId14">
            <a:alphaModFix/>
          </a:blip>
          <a:srcRect/>
          <a:stretch/>
        </p:blipFill>
        <p:spPr>
          <a:xfrm>
            <a:off x="10223877" y="6056643"/>
            <a:ext cx="1401387" cy="452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3"/>
        <p:cNvGrpSpPr/>
        <p:nvPr/>
      </p:nvGrpSpPr>
      <p:grpSpPr>
        <a:xfrm>
          <a:off x="0" y="0"/>
          <a:ext cx="0" cy="0"/>
          <a:chOff x="0" y="0"/>
          <a:chExt cx="0" cy="0"/>
        </a:xfrm>
      </p:grpSpPr>
      <p:sp>
        <p:nvSpPr>
          <p:cNvPr id="274" name="Google Shape;274;g3ce65f870f5_0_3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275" name="Google Shape;275;g3ce65f870f5_0_31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276" name="Google Shape;276;g3ce65f870f5_0_31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4.xml"/><Relationship Id="rId5" Type="http://schemas.openxmlformats.org/officeDocument/2006/relationships/hyperlink" Target="https://fundacaoitau.org.br/escola/autoformativos/situacao-didatica-de-escrita-por-meio-do-professor" TargetMode="External"/><Relationship Id="rId4" Type="http://schemas.openxmlformats.org/officeDocument/2006/relationships/hyperlink" Target="https://polo.org.br/"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pt/view-image.php?image=437369&amp;picture=teia-de-aranha-teia-naturez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35.bienal.org.b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bit.ly/trilhoscadastro25"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D183rwzope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3cda7d82260_0_0" descr="Pessoas sentadas ao redor de uma mesa verde&#10;&#10;Descrição gerada automaticamente com confiança média"/>
          <p:cNvPicPr preferRelativeResize="0"/>
          <p:nvPr/>
        </p:nvPicPr>
        <p:blipFill rotWithShape="1">
          <a:blip r:embed="rId3">
            <a:alphaModFix/>
          </a:blip>
          <a:srcRect l="26885" b="6847"/>
          <a:stretch/>
        </p:blipFill>
        <p:spPr>
          <a:xfrm>
            <a:off x="0" y="-2"/>
            <a:ext cx="7177232" cy="6858000"/>
          </a:xfrm>
          <a:prstGeom prst="rect">
            <a:avLst/>
          </a:prstGeom>
          <a:noFill/>
          <a:ln>
            <a:noFill/>
          </a:ln>
        </p:spPr>
      </p:pic>
      <p:sp>
        <p:nvSpPr>
          <p:cNvPr id="328" name="Google Shape;328;g3cda7d82260_0_0"/>
          <p:cNvSpPr/>
          <p:nvPr/>
        </p:nvSpPr>
        <p:spPr>
          <a:xfrm>
            <a:off x="6496050" y="-266700"/>
            <a:ext cx="5829300" cy="7162800"/>
          </a:xfrm>
          <a:custGeom>
            <a:avLst/>
            <a:gdLst/>
            <a:ahLst/>
            <a:cxnLst/>
            <a:rect l="l" t="t" r="r" b="b"/>
            <a:pathLst>
              <a:path w="5829300" h="7162800" extrusionOk="0">
                <a:moveTo>
                  <a:pt x="5829300" y="76200"/>
                </a:moveTo>
                <a:lnTo>
                  <a:pt x="0" y="0"/>
                </a:lnTo>
                <a:lnTo>
                  <a:pt x="1104900" y="2838450"/>
                </a:lnTo>
                <a:lnTo>
                  <a:pt x="95250" y="5810250"/>
                </a:lnTo>
                <a:lnTo>
                  <a:pt x="666750" y="7162800"/>
                </a:lnTo>
                <a:lnTo>
                  <a:pt x="5791200" y="7124700"/>
                </a:lnTo>
                <a:lnTo>
                  <a:pt x="5829300" y="762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329" name="Google Shape;329;g3cda7d82260_0_0"/>
          <p:cNvSpPr/>
          <p:nvPr/>
        </p:nvSpPr>
        <p:spPr>
          <a:xfrm>
            <a:off x="7942796" y="2055429"/>
            <a:ext cx="4249200" cy="646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Trilhos da Alfabetização</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Professores/as de </a:t>
            </a:r>
            <a:r>
              <a:rPr lang="en-US" sz="3600" b="1">
                <a:solidFill>
                  <a:srgbClr val="747678"/>
                </a:solidFill>
              </a:rPr>
              <a:t>3</a:t>
            </a:r>
            <a:r>
              <a:rPr lang="en-US" sz="3600" b="1" i="0" u="none" strike="noStrike" cap="none">
                <a:solidFill>
                  <a:srgbClr val="747678"/>
                </a:solidFill>
                <a:latin typeface="Arial"/>
                <a:ea typeface="Arial"/>
                <a:cs typeface="Arial"/>
                <a:sym typeface="Arial"/>
              </a:rPr>
              <a:t>º Anos</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Ciclo 1- 2026</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600" b="1" i="0" u="none" strike="noStrike" cap="none">
              <a:solidFill>
                <a:srgbClr val="747678"/>
              </a:solidFill>
              <a:latin typeface="Arial"/>
              <a:ea typeface="Arial"/>
              <a:cs typeface="Arial"/>
              <a:sym typeface="Arial"/>
            </a:endParaRPr>
          </a:p>
        </p:txBody>
      </p:sp>
      <p:sp>
        <p:nvSpPr>
          <p:cNvPr id="330" name="Google Shape;330;g3cda7d82260_0_0"/>
          <p:cNvSpPr/>
          <p:nvPr/>
        </p:nvSpPr>
        <p:spPr>
          <a:xfrm>
            <a:off x="5810250" y="-457200"/>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007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331" name="Google Shape;331;g3cda7d82260_0_0"/>
          <p:cNvSpPr/>
          <p:nvPr/>
        </p:nvSpPr>
        <p:spPr>
          <a:xfrm>
            <a:off x="5787773" y="-457200"/>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190500" cap="rnd" cmpd="sng">
            <a:solidFill>
              <a:srgbClr val="E6AC2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332" name="Google Shape;332;g3cda7d82260_0_0"/>
          <p:cNvSpPr/>
          <p:nvPr/>
        </p:nvSpPr>
        <p:spPr>
          <a:xfrm>
            <a:off x="6172026" y="-543229"/>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E6AC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333" name="Google Shape;333;g3cda7d82260_0_0"/>
          <p:cNvSpPr/>
          <p:nvPr/>
        </p:nvSpPr>
        <p:spPr>
          <a:xfrm>
            <a:off x="5446982" y="-371171"/>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pic>
        <p:nvPicPr>
          <p:cNvPr id="334" name="Google Shape;334;g3cda7d82260_0_0" descr="Texto, Logotipo&#10;&#10;Descrição gerada automaticamente"/>
          <p:cNvPicPr preferRelativeResize="0"/>
          <p:nvPr/>
        </p:nvPicPr>
        <p:blipFill rotWithShape="1">
          <a:blip r:embed="rId4">
            <a:alphaModFix/>
          </a:blip>
          <a:srcRect/>
          <a:stretch/>
        </p:blipFill>
        <p:spPr>
          <a:xfrm>
            <a:off x="9831136" y="202441"/>
            <a:ext cx="1934631" cy="624594"/>
          </a:xfrm>
          <a:prstGeom prst="rect">
            <a:avLst/>
          </a:prstGeom>
          <a:noFill/>
          <a:ln>
            <a:noFill/>
          </a:ln>
        </p:spPr>
      </p:pic>
      <p:sp>
        <p:nvSpPr>
          <p:cNvPr id="335" name="Google Shape;335;g3cda7d82260_0_0"/>
          <p:cNvSpPr/>
          <p:nvPr/>
        </p:nvSpPr>
        <p:spPr>
          <a:xfrm>
            <a:off x="8740578" y="5943152"/>
            <a:ext cx="3025200" cy="400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3100" b="1" i="0" u="none" strike="noStrike" cap="none">
                <a:solidFill>
                  <a:srgbClr val="747678"/>
                </a:solidFill>
                <a:latin typeface="Arial"/>
                <a:ea typeface="Arial"/>
                <a:cs typeface="Arial"/>
                <a:sym typeface="Arial"/>
              </a:rPr>
              <a:t>Rio Piracicaba</a:t>
            </a:r>
            <a:endParaRPr sz="31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endParaRPr sz="3100" b="1" i="0" u="none" strike="noStrike" cap="none">
              <a:solidFill>
                <a:srgbClr val="747678"/>
              </a:solidFill>
              <a:latin typeface="Arial"/>
              <a:ea typeface="Arial"/>
              <a:cs typeface="Arial"/>
              <a:sym typeface="Arial"/>
            </a:endParaRPr>
          </a:p>
        </p:txBody>
      </p:sp>
      <p:pic>
        <p:nvPicPr>
          <p:cNvPr id="336" name="Google Shape;336;g3cda7d82260_0_0" descr="Imagem digital fictícia de personagem de desenho animado&#10;&#10;Descrição gerada automaticamente com confiança média"/>
          <p:cNvPicPr preferRelativeResize="0"/>
          <p:nvPr/>
        </p:nvPicPr>
        <p:blipFill rotWithShape="1">
          <a:blip r:embed="rId5">
            <a:alphaModFix/>
          </a:blip>
          <a:srcRect/>
          <a:stretch/>
        </p:blipFill>
        <p:spPr>
          <a:xfrm>
            <a:off x="8580147" y="50687"/>
            <a:ext cx="928100" cy="92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33f43b67975_0_6"/>
          <p:cNvSpPr txBox="1">
            <a:spLocks noGrp="1"/>
          </p:cNvSpPr>
          <p:nvPr>
            <p:ph type="ctrTitle"/>
          </p:nvPr>
        </p:nvSpPr>
        <p:spPr>
          <a:xfrm>
            <a:off x="181095" y="2859002"/>
            <a:ext cx="11193900" cy="1145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Quais impressões, sensações ou imagens o poema desperta em vocês? </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Que efeito provoca a escolha de escrever como se fosse uma carta dirigida aos “dias difíceis”?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Por que o poema chama os “dias difíceis” de “queridos”? O que essa escolha de palavra provoca em vocês?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O que significa dizer “acho que já deu”, mas não querer um “definitivo adeus”?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3ce65f870f5_0_0"/>
          <p:cNvPicPr preferRelativeResize="0"/>
          <p:nvPr/>
        </p:nvPicPr>
        <p:blipFill rotWithShape="1">
          <a:blip r:embed="rId3">
            <a:alphaModFix/>
          </a:blip>
          <a:srcRect/>
          <a:stretch/>
        </p:blipFill>
        <p:spPr>
          <a:xfrm>
            <a:off x="228700" y="556075"/>
            <a:ext cx="2609850" cy="1752600"/>
          </a:xfrm>
          <a:prstGeom prst="rect">
            <a:avLst/>
          </a:prstGeom>
          <a:noFill/>
          <a:ln>
            <a:noFill/>
          </a:ln>
        </p:spPr>
      </p:pic>
      <p:sp>
        <p:nvSpPr>
          <p:cNvPr id="349" name="Google Shape;349;g3ce65f870f5_0_0"/>
          <p:cNvSpPr txBox="1"/>
          <p:nvPr/>
        </p:nvSpPr>
        <p:spPr>
          <a:xfrm>
            <a:off x="228700" y="25152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Edimilson Pereira</a:t>
            </a:r>
            <a:endParaRPr sz="2800" b="0" i="0" u="none" strike="noStrike" cap="none">
              <a:solidFill>
                <a:schemeClr val="dk1"/>
              </a:solidFill>
              <a:latin typeface="Calibri"/>
              <a:ea typeface="Calibri"/>
              <a:cs typeface="Calibri"/>
              <a:sym typeface="Calibri"/>
            </a:endParaRPr>
          </a:p>
        </p:txBody>
      </p:sp>
      <p:pic>
        <p:nvPicPr>
          <p:cNvPr id="350" name="Google Shape;350;g3ce65f870f5_0_0"/>
          <p:cNvPicPr preferRelativeResize="0"/>
          <p:nvPr/>
        </p:nvPicPr>
        <p:blipFill rotWithShape="1">
          <a:blip r:embed="rId4">
            <a:alphaModFix/>
          </a:blip>
          <a:srcRect/>
          <a:stretch/>
        </p:blipFill>
        <p:spPr>
          <a:xfrm>
            <a:off x="4425375" y="622741"/>
            <a:ext cx="2705100" cy="1685925"/>
          </a:xfrm>
          <a:prstGeom prst="rect">
            <a:avLst/>
          </a:prstGeom>
          <a:noFill/>
          <a:ln>
            <a:noFill/>
          </a:ln>
        </p:spPr>
      </p:pic>
      <p:sp>
        <p:nvSpPr>
          <p:cNvPr id="351" name="Google Shape;351;g3ce65f870f5_0_0"/>
          <p:cNvSpPr txBox="1"/>
          <p:nvPr/>
        </p:nvSpPr>
        <p:spPr>
          <a:xfrm>
            <a:off x="4425375" y="25152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Carlos Drummond</a:t>
            </a:r>
            <a:endParaRPr sz="2800" b="0" i="0" u="none" strike="noStrike" cap="none">
              <a:solidFill>
                <a:schemeClr val="dk1"/>
              </a:solidFill>
              <a:latin typeface="Calibri"/>
              <a:ea typeface="Calibri"/>
              <a:cs typeface="Calibri"/>
              <a:sym typeface="Calibri"/>
            </a:endParaRPr>
          </a:p>
        </p:txBody>
      </p:sp>
      <p:pic>
        <p:nvPicPr>
          <p:cNvPr id="352" name="Google Shape;352;g3ce65f870f5_0_0"/>
          <p:cNvPicPr preferRelativeResize="0"/>
          <p:nvPr/>
        </p:nvPicPr>
        <p:blipFill rotWithShape="1">
          <a:blip r:embed="rId5">
            <a:alphaModFix/>
          </a:blip>
          <a:srcRect/>
          <a:stretch/>
        </p:blipFill>
        <p:spPr>
          <a:xfrm>
            <a:off x="152400" y="3283275"/>
            <a:ext cx="2695575" cy="1695450"/>
          </a:xfrm>
          <a:prstGeom prst="rect">
            <a:avLst/>
          </a:prstGeom>
          <a:noFill/>
          <a:ln>
            <a:noFill/>
          </a:ln>
        </p:spPr>
      </p:pic>
      <p:sp>
        <p:nvSpPr>
          <p:cNvPr id="353" name="Google Shape;353;g3ce65f870f5_0_0"/>
          <p:cNvSpPr txBox="1"/>
          <p:nvPr/>
        </p:nvSpPr>
        <p:spPr>
          <a:xfrm>
            <a:off x="152400" y="5312500"/>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Guimarães Rosa</a:t>
            </a:r>
            <a:endParaRPr sz="2800" b="0" i="0" u="none" strike="noStrike" cap="none">
              <a:solidFill>
                <a:schemeClr val="dk1"/>
              </a:solidFill>
              <a:latin typeface="Calibri"/>
              <a:ea typeface="Calibri"/>
              <a:cs typeface="Calibri"/>
              <a:sym typeface="Calibri"/>
            </a:endParaRPr>
          </a:p>
        </p:txBody>
      </p:sp>
      <p:pic>
        <p:nvPicPr>
          <p:cNvPr id="354" name="Google Shape;354;g3ce65f870f5_0_0"/>
          <p:cNvPicPr preferRelativeResize="0"/>
          <p:nvPr/>
        </p:nvPicPr>
        <p:blipFill rotWithShape="1">
          <a:blip r:embed="rId6">
            <a:alphaModFix/>
          </a:blip>
          <a:srcRect/>
          <a:stretch/>
        </p:blipFill>
        <p:spPr>
          <a:xfrm>
            <a:off x="4425375" y="3235050"/>
            <a:ext cx="1743075" cy="2619375"/>
          </a:xfrm>
          <a:prstGeom prst="rect">
            <a:avLst/>
          </a:prstGeom>
          <a:noFill/>
          <a:ln>
            <a:noFill/>
          </a:ln>
        </p:spPr>
      </p:pic>
      <p:sp>
        <p:nvSpPr>
          <p:cNvPr id="355" name="Google Shape;355;g3ce65f870f5_0_0"/>
          <p:cNvSpPr txBox="1"/>
          <p:nvPr/>
        </p:nvSpPr>
        <p:spPr>
          <a:xfrm>
            <a:off x="4425375" y="60648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Tula Pilar Ferreira</a:t>
            </a:r>
            <a:endParaRPr sz="2800" b="0" i="0" u="none" strike="noStrike" cap="none">
              <a:solidFill>
                <a:schemeClr val="dk1"/>
              </a:solidFill>
              <a:latin typeface="Calibri"/>
              <a:ea typeface="Calibri"/>
              <a:cs typeface="Calibri"/>
              <a:sym typeface="Calibri"/>
            </a:endParaRPr>
          </a:p>
        </p:txBody>
      </p:sp>
      <p:pic>
        <p:nvPicPr>
          <p:cNvPr id="356" name="Google Shape;356;g3ce65f870f5_0_0"/>
          <p:cNvPicPr preferRelativeResize="0"/>
          <p:nvPr/>
        </p:nvPicPr>
        <p:blipFill rotWithShape="1">
          <a:blip r:embed="rId7">
            <a:alphaModFix/>
          </a:blip>
          <a:srcRect/>
          <a:stretch/>
        </p:blipFill>
        <p:spPr>
          <a:xfrm>
            <a:off x="7603700" y="3130875"/>
            <a:ext cx="4092625" cy="1637050"/>
          </a:xfrm>
          <a:prstGeom prst="rect">
            <a:avLst/>
          </a:prstGeom>
          <a:noFill/>
          <a:ln>
            <a:noFill/>
          </a:ln>
        </p:spPr>
      </p:pic>
      <p:sp>
        <p:nvSpPr>
          <p:cNvPr id="357" name="Google Shape;357;g3ce65f870f5_0_0"/>
          <p:cNvSpPr txBox="1"/>
          <p:nvPr/>
        </p:nvSpPr>
        <p:spPr>
          <a:xfrm>
            <a:off x="7320825" y="4893050"/>
            <a:ext cx="4871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Marilda Castanha e Nelson Cruz</a:t>
            </a:r>
            <a:endParaRPr sz="2800" b="0" i="0" u="none" strike="noStrike" cap="none">
              <a:solidFill>
                <a:schemeClr val="dk1"/>
              </a:solidFill>
              <a:latin typeface="Calibri"/>
              <a:ea typeface="Calibri"/>
              <a:cs typeface="Calibri"/>
              <a:sym typeface="Calibri"/>
            </a:endParaRPr>
          </a:p>
        </p:txBody>
      </p:sp>
      <p:sp>
        <p:nvSpPr>
          <p:cNvPr id="358" name="Google Shape;358;g3ce65f870f5_0_0"/>
          <p:cNvSpPr txBox="1"/>
          <p:nvPr/>
        </p:nvSpPr>
        <p:spPr>
          <a:xfrm>
            <a:off x="7951575" y="828525"/>
            <a:ext cx="42501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Alguns autores e autoras mineiros do Caderno dos Estudantes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g3ce65f870f5_0_0"/>
          <p:cNvPicPr preferRelativeResize="0"/>
          <p:nvPr/>
        </p:nvPicPr>
        <p:blipFill>
          <a:blip r:embed="rId3">
            <a:alphaModFix/>
          </a:blip>
          <a:stretch>
            <a:fillRect/>
          </a:stretch>
        </p:blipFill>
        <p:spPr>
          <a:xfrm>
            <a:off x="228700" y="556075"/>
            <a:ext cx="2609850" cy="1752600"/>
          </a:xfrm>
          <a:prstGeom prst="rect">
            <a:avLst/>
          </a:prstGeom>
          <a:noFill/>
          <a:ln>
            <a:noFill/>
          </a:ln>
        </p:spPr>
      </p:pic>
      <p:sp>
        <p:nvSpPr>
          <p:cNvPr id="410" name="Google Shape;410;g3ce65f870f5_0_0"/>
          <p:cNvSpPr txBox="1"/>
          <p:nvPr/>
        </p:nvSpPr>
        <p:spPr>
          <a:xfrm>
            <a:off x="228700" y="2515275"/>
            <a:ext cx="55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Edimilson Pereira</a:t>
            </a:r>
            <a:endParaRPr sz="2800">
              <a:solidFill>
                <a:schemeClr val="dk1"/>
              </a:solidFill>
              <a:latin typeface="Calibri"/>
              <a:ea typeface="Calibri"/>
              <a:cs typeface="Calibri"/>
              <a:sym typeface="Calibri"/>
            </a:endParaRPr>
          </a:p>
        </p:txBody>
      </p:sp>
      <p:pic>
        <p:nvPicPr>
          <p:cNvPr id="411" name="Google Shape;411;g3ce65f870f5_0_0"/>
          <p:cNvPicPr preferRelativeResize="0"/>
          <p:nvPr/>
        </p:nvPicPr>
        <p:blipFill>
          <a:blip r:embed="rId4">
            <a:alphaModFix/>
          </a:blip>
          <a:stretch>
            <a:fillRect/>
          </a:stretch>
        </p:blipFill>
        <p:spPr>
          <a:xfrm>
            <a:off x="4425375" y="622741"/>
            <a:ext cx="2705100" cy="1685925"/>
          </a:xfrm>
          <a:prstGeom prst="rect">
            <a:avLst/>
          </a:prstGeom>
          <a:noFill/>
          <a:ln>
            <a:noFill/>
          </a:ln>
        </p:spPr>
      </p:pic>
      <p:sp>
        <p:nvSpPr>
          <p:cNvPr id="412" name="Google Shape;412;g3ce65f870f5_0_0"/>
          <p:cNvSpPr txBox="1"/>
          <p:nvPr/>
        </p:nvSpPr>
        <p:spPr>
          <a:xfrm>
            <a:off x="4425375" y="2515275"/>
            <a:ext cx="55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Carlos Drummond</a:t>
            </a:r>
            <a:endParaRPr sz="2800">
              <a:solidFill>
                <a:schemeClr val="dk1"/>
              </a:solidFill>
              <a:latin typeface="Calibri"/>
              <a:ea typeface="Calibri"/>
              <a:cs typeface="Calibri"/>
              <a:sym typeface="Calibri"/>
            </a:endParaRPr>
          </a:p>
        </p:txBody>
      </p:sp>
      <p:pic>
        <p:nvPicPr>
          <p:cNvPr id="413" name="Google Shape;413;g3ce65f870f5_0_0"/>
          <p:cNvPicPr preferRelativeResize="0"/>
          <p:nvPr/>
        </p:nvPicPr>
        <p:blipFill>
          <a:blip r:embed="rId5">
            <a:alphaModFix/>
          </a:blip>
          <a:stretch>
            <a:fillRect/>
          </a:stretch>
        </p:blipFill>
        <p:spPr>
          <a:xfrm>
            <a:off x="152400" y="3283275"/>
            <a:ext cx="2695575" cy="1695450"/>
          </a:xfrm>
          <a:prstGeom prst="rect">
            <a:avLst/>
          </a:prstGeom>
          <a:noFill/>
          <a:ln>
            <a:noFill/>
          </a:ln>
        </p:spPr>
      </p:pic>
      <p:sp>
        <p:nvSpPr>
          <p:cNvPr id="414" name="Google Shape;414;g3ce65f870f5_0_0"/>
          <p:cNvSpPr txBox="1"/>
          <p:nvPr/>
        </p:nvSpPr>
        <p:spPr>
          <a:xfrm>
            <a:off x="152400" y="5312500"/>
            <a:ext cx="55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Guimarães Rosa</a:t>
            </a:r>
            <a:endParaRPr sz="2800">
              <a:solidFill>
                <a:schemeClr val="dk1"/>
              </a:solidFill>
              <a:latin typeface="Calibri"/>
              <a:ea typeface="Calibri"/>
              <a:cs typeface="Calibri"/>
              <a:sym typeface="Calibri"/>
            </a:endParaRPr>
          </a:p>
        </p:txBody>
      </p:sp>
      <p:pic>
        <p:nvPicPr>
          <p:cNvPr id="415" name="Google Shape;415;g3ce65f870f5_0_0"/>
          <p:cNvPicPr preferRelativeResize="0"/>
          <p:nvPr/>
        </p:nvPicPr>
        <p:blipFill>
          <a:blip r:embed="rId6">
            <a:alphaModFix/>
          </a:blip>
          <a:stretch>
            <a:fillRect/>
          </a:stretch>
        </p:blipFill>
        <p:spPr>
          <a:xfrm>
            <a:off x="4425375" y="3235050"/>
            <a:ext cx="1743075" cy="2619375"/>
          </a:xfrm>
          <a:prstGeom prst="rect">
            <a:avLst/>
          </a:prstGeom>
          <a:noFill/>
          <a:ln>
            <a:noFill/>
          </a:ln>
        </p:spPr>
      </p:pic>
      <p:sp>
        <p:nvSpPr>
          <p:cNvPr id="416" name="Google Shape;416;g3ce65f870f5_0_0"/>
          <p:cNvSpPr txBox="1"/>
          <p:nvPr/>
        </p:nvSpPr>
        <p:spPr>
          <a:xfrm>
            <a:off x="4425375" y="6064875"/>
            <a:ext cx="555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Tula Pilar Ferreira</a:t>
            </a:r>
            <a:endParaRPr sz="2800">
              <a:solidFill>
                <a:schemeClr val="dk1"/>
              </a:solidFill>
              <a:latin typeface="Calibri"/>
              <a:ea typeface="Calibri"/>
              <a:cs typeface="Calibri"/>
              <a:sym typeface="Calibri"/>
            </a:endParaRPr>
          </a:p>
        </p:txBody>
      </p:sp>
      <p:pic>
        <p:nvPicPr>
          <p:cNvPr id="417" name="Google Shape;417;g3ce65f870f5_0_0"/>
          <p:cNvPicPr preferRelativeResize="0"/>
          <p:nvPr/>
        </p:nvPicPr>
        <p:blipFill>
          <a:blip r:embed="rId7">
            <a:alphaModFix/>
          </a:blip>
          <a:stretch>
            <a:fillRect/>
          </a:stretch>
        </p:blipFill>
        <p:spPr>
          <a:xfrm>
            <a:off x="7603700" y="3130875"/>
            <a:ext cx="4092625" cy="1637050"/>
          </a:xfrm>
          <a:prstGeom prst="rect">
            <a:avLst/>
          </a:prstGeom>
          <a:noFill/>
          <a:ln>
            <a:noFill/>
          </a:ln>
        </p:spPr>
      </p:pic>
      <p:sp>
        <p:nvSpPr>
          <p:cNvPr id="418" name="Google Shape;418;g3ce65f870f5_0_0"/>
          <p:cNvSpPr txBox="1"/>
          <p:nvPr/>
        </p:nvSpPr>
        <p:spPr>
          <a:xfrm>
            <a:off x="7320825" y="4893050"/>
            <a:ext cx="487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Marilda Castanha e Nelson Cruz</a:t>
            </a:r>
            <a:endParaRPr sz="2800">
              <a:solidFill>
                <a:schemeClr val="dk1"/>
              </a:solidFill>
              <a:latin typeface="Calibri"/>
              <a:ea typeface="Calibri"/>
              <a:cs typeface="Calibri"/>
              <a:sym typeface="Calibri"/>
            </a:endParaRPr>
          </a:p>
        </p:txBody>
      </p:sp>
      <p:sp>
        <p:nvSpPr>
          <p:cNvPr id="419" name="Google Shape;419;g3ce65f870f5_0_0"/>
          <p:cNvSpPr txBox="1"/>
          <p:nvPr/>
        </p:nvSpPr>
        <p:spPr>
          <a:xfrm>
            <a:off x="7951575" y="828525"/>
            <a:ext cx="4250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rgbClr val="107F7B"/>
                </a:solidFill>
              </a:rPr>
              <a:t>Alguns autores e autoras mineiros do Caderno dos Estudantes</a:t>
            </a: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33f43b67975_0_184"/>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425" name="Google Shape;425;g33f43b67975_0_184"/>
          <p:cNvSpPr txBox="1"/>
          <p:nvPr/>
        </p:nvSpPr>
        <p:spPr>
          <a:xfrm>
            <a:off x="915876" y="4176425"/>
            <a:ext cx="102429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100"/>
              <a:buFont typeface="Arial"/>
              <a:buNone/>
            </a:pPr>
            <a:r>
              <a:rPr lang="en-US" sz="4000" b="1" i="0" u="none" strike="noStrike" cap="none">
                <a:solidFill>
                  <a:srgbClr val="FFFFFF"/>
                </a:solidFill>
                <a:latin typeface="Arial"/>
                <a:ea typeface="Arial"/>
                <a:cs typeface="Arial"/>
                <a:sym typeface="Arial"/>
              </a:rPr>
              <a:t>Plano de formação</a:t>
            </a:r>
            <a:endParaRPr sz="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33f43b67975_0_65"/>
          <p:cNvSpPr/>
          <p:nvPr/>
        </p:nvSpPr>
        <p:spPr>
          <a:xfrm>
            <a:off x="-868867" y="175087"/>
            <a:ext cx="10269600" cy="492300"/>
          </a:xfrm>
          <a:prstGeom prst="rect">
            <a:avLst/>
          </a:prstGeom>
          <a:noFill/>
          <a:ln>
            <a:noFill/>
          </a:ln>
        </p:spPr>
        <p:txBody>
          <a:bodyPr spcFirstLastPara="1" wrap="square" lIns="0" tIns="0" rIns="0" bIns="0" anchor="t" anchorCtr="0">
            <a:noAutofit/>
          </a:bodyPr>
          <a:lstStyle/>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Trilhos da Alfabetização </a:t>
            </a:r>
            <a:endParaRPr sz="3200" b="1" i="0" u="none" strike="noStrike" cap="none">
              <a:solidFill>
                <a:srgbClr val="007E79"/>
              </a:solidFill>
              <a:latin typeface="Arial"/>
              <a:ea typeface="Arial"/>
              <a:cs typeface="Arial"/>
              <a:sym typeface="Arial"/>
            </a:endParaRPr>
          </a:p>
        </p:txBody>
      </p:sp>
      <p:sp>
        <p:nvSpPr>
          <p:cNvPr id="431" name="Google Shape;431;g33f43b67975_0_65"/>
          <p:cNvSpPr/>
          <p:nvPr/>
        </p:nvSpPr>
        <p:spPr>
          <a:xfrm>
            <a:off x="522515" y="871362"/>
            <a:ext cx="3445200" cy="492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Formação</a:t>
            </a:r>
            <a:endParaRPr sz="1500" b="0" i="0" u="none" strike="noStrike" cap="none">
              <a:solidFill>
                <a:srgbClr val="000000"/>
              </a:solidFill>
              <a:latin typeface="Arial"/>
              <a:ea typeface="Arial"/>
              <a:cs typeface="Arial"/>
              <a:sym typeface="Arial"/>
            </a:endParaRPr>
          </a:p>
        </p:txBody>
      </p:sp>
      <p:sp>
        <p:nvSpPr>
          <p:cNvPr id="432" name="Google Shape;432;g33f43b67975_0_65"/>
          <p:cNvSpPr/>
          <p:nvPr/>
        </p:nvSpPr>
        <p:spPr>
          <a:xfrm>
            <a:off x="4373336" y="855026"/>
            <a:ext cx="3445200" cy="5088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Ampliação de conhecimento (materiais)</a:t>
            </a:r>
            <a:endParaRPr sz="1500" b="0" i="0" u="none" strike="noStrike" cap="none">
              <a:solidFill>
                <a:srgbClr val="000000"/>
              </a:solidFill>
              <a:latin typeface="Arial"/>
              <a:ea typeface="Arial"/>
              <a:cs typeface="Arial"/>
              <a:sym typeface="Arial"/>
            </a:endParaRPr>
          </a:p>
        </p:txBody>
      </p:sp>
      <p:sp>
        <p:nvSpPr>
          <p:cNvPr id="433" name="Google Shape;433;g33f43b67975_0_65"/>
          <p:cNvSpPr/>
          <p:nvPr/>
        </p:nvSpPr>
        <p:spPr>
          <a:xfrm>
            <a:off x="8224157" y="871363"/>
            <a:ext cx="3445200" cy="521700"/>
          </a:xfrm>
          <a:prstGeom prst="rect">
            <a:avLst/>
          </a:prstGeom>
          <a:solidFill>
            <a:srgbClr val="BC19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Avaliação</a:t>
            </a:r>
            <a:endParaRPr sz="1500" b="0" i="0" u="none" strike="noStrike" cap="none">
              <a:solidFill>
                <a:srgbClr val="000000"/>
              </a:solidFill>
              <a:latin typeface="Arial"/>
              <a:ea typeface="Arial"/>
              <a:cs typeface="Arial"/>
              <a:sym typeface="Arial"/>
            </a:endParaRPr>
          </a:p>
        </p:txBody>
      </p:sp>
      <p:sp>
        <p:nvSpPr>
          <p:cNvPr id="434" name="Google Shape;434;g33f43b67975_0_65"/>
          <p:cNvSpPr txBox="1"/>
          <p:nvPr/>
        </p:nvSpPr>
        <p:spPr>
          <a:xfrm>
            <a:off x="549809" y="1466634"/>
            <a:ext cx="3445200" cy="1323600"/>
          </a:xfrm>
          <a:prstGeom prst="rect">
            <a:avLst/>
          </a:prstGeom>
          <a:solidFill>
            <a:schemeClr val="lt1"/>
          </a:solidFill>
          <a:ln w="28575"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E17223"/>
                </a:solidFill>
                <a:latin typeface="Arial"/>
                <a:ea typeface="Arial"/>
                <a:cs typeface="Arial"/>
                <a:sym typeface="Arial"/>
              </a:rPr>
              <a:t>Formação síncrona no município</a:t>
            </a:r>
            <a:endParaRPr sz="1300" b="0"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formação com equipe técnica da Secretaria, formadores locais, diretores, coordenadores pedagógicos e professores</a:t>
            </a:r>
            <a:endParaRPr sz="1500" b="0" i="0" u="none" strike="noStrike" cap="none">
              <a:solidFill>
                <a:srgbClr val="000000"/>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Realização de trabalho de campo</a:t>
            </a:r>
            <a:endParaRPr sz="1300" b="0" i="0" u="none" strike="noStrike" cap="none">
              <a:solidFill>
                <a:srgbClr val="77797B"/>
              </a:solidFill>
              <a:latin typeface="Arial"/>
              <a:ea typeface="Arial"/>
              <a:cs typeface="Arial"/>
              <a:sym typeface="Arial"/>
            </a:endParaRPr>
          </a:p>
        </p:txBody>
      </p:sp>
      <p:sp>
        <p:nvSpPr>
          <p:cNvPr id="435" name="Google Shape;435;g33f43b67975_0_65"/>
          <p:cNvSpPr txBox="1"/>
          <p:nvPr/>
        </p:nvSpPr>
        <p:spPr>
          <a:xfrm>
            <a:off x="522515" y="3021800"/>
            <a:ext cx="3445200" cy="923400"/>
          </a:xfrm>
          <a:prstGeom prst="rect">
            <a:avLst/>
          </a:prstGeom>
          <a:noFill/>
          <a:ln w="28575"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E17223"/>
                </a:solidFill>
                <a:latin typeface="Arial"/>
                <a:ea typeface="Arial"/>
                <a:cs typeface="Arial"/>
                <a:sym typeface="Arial"/>
              </a:rPr>
              <a:t>Formação assíncrona – ambiente virtual</a:t>
            </a:r>
            <a:endParaRPr sz="1300" b="0"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Disponibilização de conteúdos formativos</a:t>
            </a:r>
            <a:endParaRPr sz="1500" b="0" i="0" u="none" strike="noStrike" cap="none">
              <a:solidFill>
                <a:srgbClr val="000000"/>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Desenvolvimento de propostas práticas</a:t>
            </a:r>
            <a:endParaRPr sz="1300" b="0" i="0" u="none" strike="noStrike" cap="none">
              <a:solidFill>
                <a:srgbClr val="77797B"/>
              </a:solidFill>
              <a:latin typeface="Arial"/>
              <a:ea typeface="Arial"/>
              <a:cs typeface="Arial"/>
              <a:sym typeface="Arial"/>
            </a:endParaRPr>
          </a:p>
        </p:txBody>
      </p:sp>
      <p:sp>
        <p:nvSpPr>
          <p:cNvPr id="436" name="Google Shape;436;g33f43b67975_0_65"/>
          <p:cNvSpPr txBox="1"/>
          <p:nvPr/>
        </p:nvSpPr>
        <p:spPr>
          <a:xfrm>
            <a:off x="4373336" y="1487971"/>
            <a:ext cx="3445200" cy="13236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Material para educadores -“Formação na Escola”</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1100"/>
              <a:buFont typeface="Arial"/>
              <a:buChar char="•"/>
            </a:pPr>
            <a:r>
              <a:rPr lang="en-US" sz="1300" b="0" i="0" u="none" strike="noStrike" cap="none">
                <a:solidFill>
                  <a:srgbClr val="7F7F7F"/>
                </a:solidFill>
                <a:latin typeface="Arial"/>
                <a:ea typeface="Arial"/>
                <a:cs typeface="Arial"/>
                <a:sym typeface="Arial"/>
              </a:rPr>
              <a:t>Orientações didáticas para o desenvolvimento de </a:t>
            </a:r>
            <a:r>
              <a:rPr lang="en-US" sz="1300" b="1" i="0" u="none" strike="noStrike" cap="none">
                <a:solidFill>
                  <a:srgbClr val="7F7F7F"/>
                </a:solidFill>
                <a:latin typeface="Arial"/>
                <a:ea typeface="Arial"/>
                <a:cs typeface="Arial"/>
                <a:sym typeface="Arial"/>
              </a:rPr>
              <a:t>projetos,</a:t>
            </a:r>
            <a:r>
              <a:rPr lang="en-US" sz="1300" b="0" i="0" u="none" strike="noStrike" cap="none">
                <a:solidFill>
                  <a:srgbClr val="7F7F7F"/>
                </a:solidFill>
                <a:latin typeface="Arial"/>
                <a:ea typeface="Arial"/>
                <a:cs typeface="Arial"/>
                <a:sym typeface="Arial"/>
              </a:rPr>
              <a:t> </a:t>
            </a:r>
            <a:r>
              <a:rPr lang="en-US" sz="1300" b="1" i="0" u="none" strike="noStrike" cap="none">
                <a:solidFill>
                  <a:srgbClr val="7F7F7F"/>
                </a:solidFill>
                <a:latin typeface="Arial"/>
                <a:ea typeface="Arial"/>
                <a:cs typeface="Arial"/>
                <a:sym typeface="Arial"/>
              </a:rPr>
              <a:t>sequências didáticas e atividades habituais</a:t>
            </a:r>
            <a:endParaRPr sz="1300" b="0" i="0" u="none" strike="noStrike" cap="none">
              <a:solidFill>
                <a:schemeClr val="dk1"/>
              </a:solidFill>
              <a:latin typeface="Arial"/>
              <a:ea typeface="Arial"/>
              <a:cs typeface="Arial"/>
              <a:sym typeface="Arial"/>
            </a:endParaRPr>
          </a:p>
        </p:txBody>
      </p:sp>
      <p:sp>
        <p:nvSpPr>
          <p:cNvPr id="437" name="Google Shape;437;g33f43b67975_0_65"/>
          <p:cNvSpPr txBox="1"/>
          <p:nvPr/>
        </p:nvSpPr>
        <p:spPr>
          <a:xfrm>
            <a:off x="4373337" y="2944080"/>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Materiais para os estudantes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Cadernos com atividades para os </a:t>
            </a:r>
            <a:r>
              <a:rPr lang="en-US" sz="1300" b="1" i="0" u="none" strike="noStrike" cap="none">
                <a:solidFill>
                  <a:srgbClr val="7F7F7F"/>
                </a:solidFill>
                <a:latin typeface="Arial"/>
                <a:ea typeface="Arial"/>
                <a:cs typeface="Arial"/>
                <a:sym typeface="Arial"/>
              </a:rPr>
              <a:t>estudantes dos 1º, 2º e 3º anos </a:t>
            </a:r>
            <a:r>
              <a:rPr lang="en-US" sz="1300" b="0" i="0" u="none" strike="noStrike" cap="none">
                <a:solidFill>
                  <a:srgbClr val="7F7F7F"/>
                </a:solidFill>
                <a:latin typeface="Arial"/>
                <a:ea typeface="Arial"/>
                <a:cs typeface="Arial"/>
                <a:sym typeface="Arial"/>
              </a:rPr>
              <a:t>e caderno de orientação para professores</a:t>
            </a:r>
            <a:endParaRPr sz="1300" b="0" i="0" u="none" strike="noStrike" cap="none">
              <a:solidFill>
                <a:schemeClr val="dk1"/>
              </a:solidFill>
              <a:latin typeface="Arial"/>
              <a:ea typeface="Arial"/>
              <a:cs typeface="Arial"/>
              <a:sym typeface="Arial"/>
            </a:endParaRPr>
          </a:p>
        </p:txBody>
      </p:sp>
      <p:sp>
        <p:nvSpPr>
          <p:cNvPr id="438" name="Google Shape;438;g33f43b67975_0_65"/>
          <p:cNvSpPr txBox="1"/>
          <p:nvPr/>
        </p:nvSpPr>
        <p:spPr>
          <a:xfrm>
            <a:off x="4391023" y="4000433"/>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Jogos Matemáticos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Entrega de </a:t>
            </a:r>
            <a:r>
              <a:rPr lang="en-US" sz="1300" b="1" i="0" u="none" strike="noStrike" cap="none">
                <a:solidFill>
                  <a:srgbClr val="7F7F7F"/>
                </a:solidFill>
                <a:latin typeface="Arial"/>
                <a:ea typeface="Arial"/>
                <a:cs typeface="Arial"/>
                <a:sym typeface="Arial"/>
              </a:rPr>
              <a:t>jogos de matemática </a:t>
            </a:r>
            <a:r>
              <a:rPr lang="en-US" sz="1300" b="0" i="0" u="none" strike="noStrike" cap="none">
                <a:solidFill>
                  <a:srgbClr val="7F7F7F"/>
                </a:solidFill>
                <a:latin typeface="Arial"/>
                <a:ea typeface="Arial"/>
                <a:cs typeface="Arial"/>
                <a:sym typeface="Arial"/>
              </a:rPr>
              <a:t>para serem utilizados em sala de aula (produção e compra)</a:t>
            </a:r>
            <a:endParaRPr sz="1300" b="0" i="0" u="none" strike="noStrike" cap="none">
              <a:solidFill>
                <a:schemeClr val="dk1"/>
              </a:solidFill>
              <a:latin typeface="Arial"/>
              <a:ea typeface="Arial"/>
              <a:cs typeface="Arial"/>
              <a:sym typeface="Arial"/>
            </a:endParaRPr>
          </a:p>
        </p:txBody>
      </p:sp>
      <p:sp>
        <p:nvSpPr>
          <p:cNvPr id="439" name="Google Shape;439;g33f43b67975_0_65"/>
          <p:cNvSpPr txBox="1"/>
          <p:nvPr/>
        </p:nvSpPr>
        <p:spPr>
          <a:xfrm>
            <a:off x="4371981" y="5068787"/>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Ampliação dos acervos das escolas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Entrega de livros de referência e fundamentação para atuação dos profissionais envolvidos e livros literários</a:t>
            </a:r>
            <a:endParaRPr sz="1300" b="0" i="0" u="none" strike="noStrike" cap="none">
              <a:solidFill>
                <a:schemeClr val="dk1"/>
              </a:solidFill>
              <a:latin typeface="Arial"/>
              <a:ea typeface="Arial"/>
              <a:cs typeface="Arial"/>
              <a:sym typeface="Arial"/>
            </a:endParaRPr>
          </a:p>
        </p:txBody>
      </p:sp>
      <p:sp>
        <p:nvSpPr>
          <p:cNvPr id="440" name="Google Shape;440;g33f43b67975_0_65"/>
          <p:cNvSpPr txBox="1"/>
          <p:nvPr/>
        </p:nvSpPr>
        <p:spPr>
          <a:xfrm>
            <a:off x="8224159" y="1466634"/>
            <a:ext cx="3445200" cy="723300"/>
          </a:xfrm>
          <a:prstGeom prst="rect">
            <a:avLst/>
          </a:prstGeom>
          <a:noFill/>
          <a:ln w="28575" cap="flat" cmpd="sng">
            <a:solidFill>
              <a:srgbClr val="BC1941"/>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BC1941"/>
                </a:solidFill>
                <a:latin typeface="Arial"/>
                <a:ea typeface="Arial"/>
                <a:cs typeface="Arial"/>
                <a:sym typeface="Arial"/>
              </a:rPr>
              <a:t>Avaliação dos estudantes em Língua Portuguesa e matemática</a:t>
            </a:r>
            <a:endParaRPr sz="1300" b="0" i="0" u="none" strike="noStrike" cap="none">
              <a:solidFill>
                <a:srgbClr val="BC1941"/>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Avaliação dos estudantes do 3º ano</a:t>
            </a:r>
            <a:endParaRPr sz="1300" b="0" i="0" u="none" strike="noStrike" cap="none">
              <a:solidFill>
                <a:schemeClr val="dk1"/>
              </a:solidFill>
              <a:latin typeface="Arial"/>
              <a:ea typeface="Arial"/>
              <a:cs typeface="Arial"/>
              <a:sym typeface="Arial"/>
            </a:endParaRPr>
          </a:p>
        </p:txBody>
      </p:sp>
      <p:cxnSp>
        <p:nvCxnSpPr>
          <p:cNvPr id="441" name="Google Shape;441;g33f43b67975_0_65"/>
          <p:cNvCxnSpPr/>
          <p:nvPr/>
        </p:nvCxnSpPr>
        <p:spPr>
          <a:xfrm rot="-5400000" flipH="1">
            <a:off x="-108987" y="1890386"/>
            <a:ext cx="1291200" cy="900"/>
          </a:xfrm>
          <a:prstGeom prst="bentConnector3">
            <a:avLst>
              <a:gd name="adj1" fmla="val 0"/>
            </a:avLst>
          </a:prstGeom>
          <a:noFill/>
          <a:ln w="19050" cap="flat" cmpd="sng">
            <a:solidFill>
              <a:srgbClr val="E17223"/>
            </a:solidFill>
            <a:prstDash val="solid"/>
            <a:miter lim="800000"/>
            <a:headEnd type="none" w="sm" len="sm"/>
            <a:tailEnd type="none" w="sm" len="sm"/>
          </a:ln>
        </p:spPr>
      </p:cxnSp>
      <p:cxnSp>
        <p:nvCxnSpPr>
          <p:cNvPr id="442" name="Google Shape;442;g33f43b67975_0_65"/>
          <p:cNvCxnSpPr>
            <a:endCxn id="435" idx="1"/>
          </p:cNvCxnSpPr>
          <p:nvPr/>
        </p:nvCxnSpPr>
        <p:spPr>
          <a:xfrm rot="-5400000" flipH="1">
            <a:off x="-303685" y="2657300"/>
            <a:ext cx="1441500" cy="210900"/>
          </a:xfrm>
          <a:prstGeom prst="bentConnector2">
            <a:avLst/>
          </a:prstGeom>
          <a:noFill/>
          <a:ln w="19050" cap="flat" cmpd="sng">
            <a:solidFill>
              <a:srgbClr val="E17223"/>
            </a:solidFill>
            <a:prstDash val="solid"/>
            <a:miter lim="800000"/>
            <a:headEnd type="none" w="sm" len="sm"/>
            <a:tailEnd type="none" w="sm" len="sm"/>
          </a:ln>
        </p:spPr>
      </p:cxnSp>
      <p:cxnSp>
        <p:nvCxnSpPr>
          <p:cNvPr id="443" name="Google Shape;443;g33f43b67975_0_65"/>
          <p:cNvCxnSpPr/>
          <p:nvPr/>
        </p:nvCxnSpPr>
        <p:spPr>
          <a:xfrm rot="-5400000" flipH="1">
            <a:off x="3782818" y="1850880"/>
            <a:ext cx="1210800" cy="900"/>
          </a:xfrm>
          <a:prstGeom prst="bentConnector3">
            <a:avLst>
              <a:gd name="adj1" fmla="val 0"/>
            </a:avLst>
          </a:prstGeom>
          <a:noFill/>
          <a:ln w="19050" cap="flat" cmpd="sng">
            <a:solidFill>
              <a:srgbClr val="107F7B"/>
            </a:solidFill>
            <a:prstDash val="solid"/>
            <a:miter lim="800000"/>
            <a:headEnd type="none" w="sm" len="sm"/>
            <a:tailEnd type="none" w="sm" len="sm"/>
          </a:ln>
        </p:spPr>
      </p:cxnSp>
      <p:cxnSp>
        <p:nvCxnSpPr>
          <p:cNvPr id="444" name="Google Shape;444;g33f43b67975_0_65"/>
          <p:cNvCxnSpPr>
            <a:endCxn id="437" idx="1"/>
          </p:cNvCxnSpPr>
          <p:nvPr/>
        </p:nvCxnSpPr>
        <p:spPr>
          <a:xfrm rot="-5400000" flipH="1">
            <a:off x="3558087" y="2590530"/>
            <a:ext cx="1415700" cy="214800"/>
          </a:xfrm>
          <a:prstGeom prst="bentConnector2">
            <a:avLst/>
          </a:prstGeom>
          <a:noFill/>
          <a:ln w="19050" cap="flat" cmpd="sng">
            <a:solidFill>
              <a:srgbClr val="107F7B"/>
            </a:solidFill>
            <a:prstDash val="solid"/>
            <a:miter lim="800000"/>
            <a:headEnd type="none" w="sm" len="sm"/>
            <a:tailEnd type="none" w="sm" len="sm"/>
          </a:ln>
        </p:spPr>
      </p:cxnSp>
      <p:cxnSp>
        <p:nvCxnSpPr>
          <p:cNvPr id="445" name="Google Shape;445;g33f43b67975_0_65"/>
          <p:cNvCxnSpPr/>
          <p:nvPr/>
        </p:nvCxnSpPr>
        <p:spPr>
          <a:xfrm rot="-5400000" flipH="1">
            <a:off x="3696373" y="3856198"/>
            <a:ext cx="1144500" cy="212400"/>
          </a:xfrm>
          <a:prstGeom prst="bentConnector2">
            <a:avLst/>
          </a:prstGeom>
          <a:noFill/>
          <a:ln w="19050" cap="flat" cmpd="sng">
            <a:solidFill>
              <a:srgbClr val="107F7B"/>
            </a:solidFill>
            <a:prstDash val="solid"/>
            <a:miter lim="800000"/>
            <a:headEnd type="none" w="sm" len="sm"/>
            <a:tailEnd type="none" w="sm" len="sm"/>
          </a:ln>
        </p:spPr>
      </p:cxnSp>
      <p:cxnSp>
        <p:nvCxnSpPr>
          <p:cNvPr id="446" name="Google Shape;446;g33f43b67975_0_65"/>
          <p:cNvCxnSpPr/>
          <p:nvPr/>
        </p:nvCxnSpPr>
        <p:spPr>
          <a:xfrm rot="-5400000" flipH="1">
            <a:off x="3599173" y="5007427"/>
            <a:ext cx="1338900" cy="212400"/>
          </a:xfrm>
          <a:prstGeom prst="bentConnector3">
            <a:avLst>
              <a:gd name="adj1" fmla="val 102447"/>
            </a:avLst>
          </a:prstGeom>
          <a:noFill/>
          <a:ln w="19050" cap="flat" cmpd="sng">
            <a:solidFill>
              <a:srgbClr val="107F7B"/>
            </a:solidFill>
            <a:prstDash val="solid"/>
            <a:miter lim="800000"/>
            <a:headEnd type="none" w="sm" len="sm"/>
            <a:tailEnd type="none" w="sm" len="sm"/>
          </a:ln>
        </p:spPr>
      </p:cxnSp>
      <p:cxnSp>
        <p:nvCxnSpPr>
          <p:cNvPr id="447" name="Google Shape;447;g33f43b67975_0_65"/>
          <p:cNvCxnSpPr>
            <a:stCxn id="433" idx="1"/>
            <a:endCxn id="440" idx="1"/>
          </p:cNvCxnSpPr>
          <p:nvPr/>
        </p:nvCxnSpPr>
        <p:spPr>
          <a:xfrm>
            <a:off x="8224157" y="1132213"/>
            <a:ext cx="600" cy="696000"/>
          </a:xfrm>
          <a:prstGeom prst="bentConnector3">
            <a:avLst>
              <a:gd name="adj1" fmla="val -39687500"/>
            </a:avLst>
          </a:prstGeom>
          <a:noFill/>
          <a:ln w="19050" cap="flat" cmpd="sng">
            <a:solidFill>
              <a:srgbClr val="BC1941"/>
            </a:solidFill>
            <a:prstDash val="solid"/>
            <a:miter lim="800000"/>
            <a:headEnd type="none" w="sm" len="sm"/>
            <a:tailEnd type="none" w="sm" len="sm"/>
          </a:ln>
        </p:spPr>
      </p:cxnSp>
      <p:sp>
        <p:nvSpPr>
          <p:cNvPr id="448" name="Google Shape;448;g33f43b67975_0_65"/>
          <p:cNvSpPr/>
          <p:nvPr/>
        </p:nvSpPr>
        <p:spPr>
          <a:xfrm>
            <a:off x="0" y="6055496"/>
            <a:ext cx="12192000" cy="769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Teoria da Mudança: </a:t>
            </a:r>
            <a:r>
              <a:rPr lang="en-US" sz="1600" b="0" i="0" u="none" strike="noStrike" cap="none">
                <a:solidFill>
                  <a:srgbClr val="000000"/>
                </a:solidFill>
                <a:latin typeface="Arial"/>
                <a:ea typeface="Arial"/>
                <a:cs typeface="Arial"/>
                <a:sym typeface="Arial"/>
              </a:rPr>
              <a:t>monitoramento, acompanhamento e avaliação de todas as frentes do projeto e de forma integrada com o Ciclo de Saúde e Proteção Social e Territórios em Rede</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ccf738033f_0_364"/>
          <p:cNvSpPr/>
          <p:nvPr/>
        </p:nvSpPr>
        <p:spPr>
          <a:xfrm>
            <a:off x="-868875" y="175075"/>
            <a:ext cx="13391100" cy="492300"/>
          </a:xfrm>
          <a:prstGeom prst="rect">
            <a:avLst/>
          </a:prstGeom>
          <a:noFill/>
          <a:ln>
            <a:noFill/>
          </a:ln>
        </p:spPr>
        <p:txBody>
          <a:bodyPr spcFirstLastPara="1" wrap="square" lIns="0" tIns="0" rIns="0" bIns="0" anchor="t" anchorCtr="0">
            <a:noAutofit/>
          </a:bodyPr>
          <a:lstStyle/>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Trilhos da Alfabetização 2026: Plano Formação </a:t>
            </a:r>
            <a:r>
              <a:rPr lang="en-US" sz="3200" b="1">
                <a:solidFill>
                  <a:srgbClr val="007E79"/>
                </a:solidFill>
              </a:rPr>
              <a:t>3</a:t>
            </a:r>
            <a:r>
              <a:rPr lang="en-US" sz="3200" b="1" i="0" u="none" strike="noStrike" cap="none">
                <a:solidFill>
                  <a:srgbClr val="007E79"/>
                </a:solidFill>
                <a:latin typeface="Arial"/>
                <a:ea typeface="Arial"/>
                <a:cs typeface="Arial"/>
                <a:sym typeface="Arial"/>
              </a:rPr>
              <a:t>º anos</a:t>
            </a:r>
            <a:endParaRPr sz="3200" b="1" i="0" u="none" strike="noStrike" cap="none">
              <a:solidFill>
                <a:srgbClr val="007E79"/>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  </a:t>
            </a:r>
            <a:endParaRPr sz="3200" b="1" i="0" u="none" strike="noStrike" cap="none">
              <a:solidFill>
                <a:srgbClr val="007E79"/>
              </a:solidFill>
              <a:latin typeface="Arial"/>
              <a:ea typeface="Arial"/>
              <a:cs typeface="Arial"/>
              <a:sym typeface="Arial"/>
            </a:endParaRPr>
          </a:p>
        </p:txBody>
      </p:sp>
      <p:sp>
        <p:nvSpPr>
          <p:cNvPr id="454" name="Google Shape;454;g2ccf738033f_0_364"/>
          <p:cNvSpPr/>
          <p:nvPr/>
        </p:nvSpPr>
        <p:spPr>
          <a:xfrm>
            <a:off x="522515" y="871362"/>
            <a:ext cx="3445200" cy="492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Primeiro Ciclo</a:t>
            </a:r>
            <a:endParaRPr sz="1500" b="0" i="0" u="none" strike="noStrike" cap="none">
              <a:solidFill>
                <a:srgbClr val="000000"/>
              </a:solidFill>
              <a:latin typeface="Arial"/>
              <a:ea typeface="Arial"/>
              <a:cs typeface="Arial"/>
              <a:sym typeface="Arial"/>
            </a:endParaRPr>
          </a:p>
        </p:txBody>
      </p:sp>
      <p:sp>
        <p:nvSpPr>
          <p:cNvPr id="455" name="Google Shape;455;g2ccf738033f_0_364"/>
          <p:cNvSpPr/>
          <p:nvPr/>
        </p:nvSpPr>
        <p:spPr>
          <a:xfrm>
            <a:off x="4373336" y="855026"/>
            <a:ext cx="3445200" cy="5088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Segundo Ciclo</a:t>
            </a:r>
            <a:endParaRPr sz="1500" b="0" i="0" u="none" strike="noStrike" cap="none">
              <a:solidFill>
                <a:srgbClr val="000000"/>
              </a:solidFill>
              <a:latin typeface="Arial"/>
              <a:ea typeface="Arial"/>
              <a:cs typeface="Arial"/>
              <a:sym typeface="Arial"/>
            </a:endParaRPr>
          </a:p>
        </p:txBody>
      </p:sp>
      <p:sp>
        <p:nvSpPr>
          <p:cNvPr id="456" name="Google Shape;456;g2ccf738033f_0_364"/>
          <p:cNvSpPr/>
          <p:nvPr/>
        </p:nvSpPr>
        <p:spPr>
          <a:xfrm>
            <a:off x="8224157" y="871363"/>
            <a:ext cx="3445200" cy="521700"/>
          </a:xfrm>
          <a:prstGeom prst="rect">
            <a:avLst/>
          </a:prstGeom>
          <a:solidFill>
            <a:srgbClr val="BC19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Terceiro Ciclo</a:t>
            </a:r>
            <a:endParaRPr sz="1500" b="0" i="0" u="none" strike="noStrike" cap="none">
              <a:solidFill>
                <a:srgbClr val="000000"/>
              </a:solidFill>
              <a:latin typeface="Arial"/>
              <a:ea typeface="Arial"/>
              <a:cs typeface="Arial"/>
              <a:sym typeface="Arial"/>
            </a:endParaRPr>
          </a:p>
        </p:txBody>
      </p:sp>
      <p:sp>
        <p:nvSpPr>
          <p:cNvPr id="457" name="Google Shape;457;g2ccf738033f_0_364"/>
          <p:cNvSpPr txBox="1"/>
          <p:nvPr/>
        </p:nvSpPr>
        <p:spPr>
          <a:xfrm>
            <a:off x="549809" y="1466634"/>
            <a:ext cx="3445200" cy="3047700"/>
          </a:xfrm>
          <a:prstGeom prst="rect">
            <a:avLst/>
          </a:prstGeom>
          <a:solidFill>
            <a:schemeClr val="lt1"/>
          </a:solidFill>
          <a:ln w="28575"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900" b="1">
                <a:solidFill>
                  <a:srgbClr val="E17223"/>
                </a:solidFill>
              </a:rPr>
              <a:t>Caderno dos Estudantes</a:t>
            </a:r>
            <a:endParaRPr sz="1900" b="0"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1400"/>
              <a:buFont typeface="Arial"/>
              <a:buChar char="•"/>
            </a:pPr>
            <a:r>
              <a:rPr lang="en-US" sz="1900">
                <a:solidFill>
                  <a:srgbClr val="77797B"/>
                </a:solidFill>
              </a:rPr>
              <a:t>Percurso Crianças de ontem, hoje e de sempre</a:t>
            </a:r>
            <a:endParaRPr sz="1900">
              <a:solidFill>
                <a:srgbClr val="77797B"/>
              </a:solidFill>
            </a:endParaRPr>
          </a:p>
          <a:p>
            <a:pPr marL="457200" marR="0" lvl="0" indent="0" algn="l" rtl="0">
              <a:lnSpc>
                <a:spcPct val="100000"/>
              </a:lnSpc>
              <a:spcBef>
                <a:spcPts val="0"/>
              </a:spcBef>
              <a:spcAft>
                <a:spcPts val="0"/>
              </a:spcAft>
              <a:buNone/>
            </a:pPr>
            <a:r>
              <a:rPr lang="en-US" sz="1900">
                <a:solidFill>
                  <a:srgbClr val="77797B"/>
                </a:solidFill>
              </a:rPr>
              <a:t>(poemas)</a:t>
            </a:r>
            <a:endParaRPr sz="1900">
              <a:solidFill>
                <a:srgbClr val="77797B"/>
              </a:solidFill>
            </a:endParaRPr>
          </a:p>
          <a:p>
            <a:pPr marL="457200" marR="0" lvl="0" indent="0" algn="l" rtl="0">
              <a:lnSpc>
                <a:spcPct val="100000"/>
              </a:lnSpc>
              <a:spcBef>
                <a:spcPts val="0"/>
              </a:spcBef>
              <a:spcAft>
                <a:spcPts val="0"/>
              </a:spcAft>
              <a:buNone/>
            </a:pPr>
            <a:endParaRPr sz="1900">
              <a:solidFill>
                <a:srgbClr val="77797B"/>
              </a:solidFill>
            </a:endParaRPr>
          </a:p>
          <a:p>
            <a:pPr marL="190500" marR="0" lvl="0" indent="-190500" algn="l" rtl="0">
              <a:lnSpc>
                <a:spcPct val="100000"/>
              </a:lnSpc>
              <a:spcBef>
                <a:spcPts val="0"/>
              </a:spcBef>
              <a:spcAft>
                <a:spcPts val="0"/>
              </a:spcAft>
              <a:buClr>
                <a:srgbClr val="77797B"/>
              </a:buClr>
              <a:buSzPts val="1400"/>
              <a:buFont typeface="Arial"/>
              <a:buChar char="•"/>
            </a:pPr>
            <a:r>
              <a:rPr lang="en-US" sz="1900">
                <a:solidFill>
                  <a:srgbClr val="77797B"/>
                </a:solidFill>
              </a:rPr>
              <a:t>Percurso Minhas preferências literárias - práticas de produção de textos (indicação literária)</a:t>
            </a:r>
            <a:endParaRPr sz="1900">
              <a:solidFill>
                <a:srgbClr val="77797B"/>
              </a:solidFill>
            </a:endParaRPr>
          </a:p>
          <a:p>
            <a:pPr marL="0" marR="0" lvl="0" indent="0" algn="l" rtl="0">
              <a:lnSpc>
                <a:spcPct val="100000"/>
              </a:lnSpc>
              <a:spcBef>
                <a:spcPts val="0"/>
              </a:spcBef>
              <a:spcAft>
                <a:spcPts val="0"/>
              </a:spcAft>
              <a:buNone/>
            </a:pPr>
            <a:endParaRPr sz="1900">
              <a:solidFill>
                <a:srgbClr val="77797B"/>
              </a:solidFill>
            </a:endParaRPr>
          </a:p>
        </p:txBody>
      </p:sp>
      <p:sp>
        <p:nvSpPr>
          <p:cNvPr id="458" name="Google Shape;458;g2ccf738033f_0_364"/>
          <p:cNvSpPr txBox="1"/>
          <p:nvPr/>
        </p:nvSpPr>
        <p:spPr>
          <a:xfrm>
            <a:off x="4373325" y="1487975"/>
            <a:ext cx="3445200" cy="30477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900" b="1" i="0" u="none" strike="noStrike" cap="none">
                <a:solidFill>
                  <a:srgbClr val="107F7B"/>
                </a:solidFill>
                <a:latin typeface="Arial"/>
                <a:ea typeface="Arial"/>
                <a:cs typeface="Arial"/>
                <a:sym typeface="Arial"/>
              </a:rPr>
              <a:t>Caderno dos Estudantes</a:t>
            </a:r>
            <a:endParaRPr sz="1900" b="1" i="0" u="none" strike="noStrike" cap="none">
              <a:solidFill>
                <a:srgbClr val="107F7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900" b="1">
              <a:solidFill>
                <a:srgbClr val="107F7B"/>
              </a:solidFill>
            </a:endParaRPr>
          </a:p>
          <a:p>
            <a:pPr marL="190500" marR="0" lvl="0" indent="-222250" algn="l" rtl="0">
              <a:lnSpc>
                <a:spcPct val="100000"/>
              </a:lnSpc>
              <a:spcBef>
                <a:spcPts val="0"/>
              </a:spcBef>
              <a:spcAft>
                <a:spcPts val="0"/>
              </a:spcAft>
              <a:buClr>
                <a:srgbClr val="7F7F7F"/>
              </a:buClr>
              <a:buSzPts val="2200"/>
              <a:buFont typeface="Arial"/>
              <a:buChar char="•"/>
            </a:pPr>
            <a:r>
              <a:rPr lang="en-US" sz="2200" b="0" i="0" u="none" strike="noStrike" cap="none">
                <a:solidFill>
                  <a:srgbClr val="7F7F7F"/>
                </a:solidFill>
                <a:latin typeface="Arial"/>
                <a:ea typeface="Arial"/>
                <a:cs typeface="Arial"/>
                <a:sym typeface="Arial"/>
              </a:rPr>
              <a:t>Per</a:t>
            </a:r>
            <a:r>
              <a:rPr lang="en-US" sz="2200">
                <a:solidFill>
                  <a:srgbClr val="7F7F7F"/>
                </a:solidFill>
              </a:rPr>
              <a:t>curso: Uma alameda de histórias</a:t>
            </a:r>
            <a:endParaRPr sz="2200">
              <a:solidFill>
                <a:srgbClr val="7F7F7F"/>
              </a:solidFill>
            </a:endParaRPr>
          </a:p>
          <a:p>
            <a:pPr marL="0" marR="0" lvl="0" indent="0" algn="l" rtl="0">
              <a:lnSpc>
                <a:spcPct val="100000"/>
              </a:lnSpc>
              <a:spcBef>
                <a:spcPts val="0"/>
              </a:spcBef>
              <a:spcAft>
                <a:spcPts val="0"/>
              </a:spcAft>
              <a:buNone/>
            </a:pPr>
            <a:endParaRPr sz="2200">
              <a:solidFill>
                <a:srgbClr val="7F7F7F"/>
              </a:solidFill>
            </a:endParaRPr>
          </a:p>
          <a:p>
            <a:pPr marL="0" marR="0" lvl="0" indent="0" algn="l" rtl="0">
              <a:lnSpc>
                <a:spcPct val="100000"/>
              </a:lnSpc>
              <a:spcBef>
                <a:spcPts val="0"/>
              </a:spcBef>
              <a:spcAft>
                <a:spcPts val="0"/>
              </a:spcAft>
              <a:buNone/>
            </a:pPr>
            <a:endParaRPr sz="2200">
              <a:solidFill>
                <a:srgbClr val="7F7F7F"/>
              </a:solidFill>
            </a:endParaRPr>
          </a:p>
          <a:p>
            <a:pPr marL="190500" marR="0" lvl="0" indent="-222250" algn="l" rtl="0">
              <a:lnSpc>
                <a:spcPct val="100000"/>
              </a:lnSpc>
              <a:spcBef>
                <a:spcPts val="0"/>
              </a:spcBef>
              <a:spcAft>
                <a:spcPts val="0"/>
              </a:spcAft>
              <a:buClr>
                <a:srgbClr val="7F7F7F"/>
              </a:buClr>
              <a:buSzPts val="2200"/>
              <a:buFont typeface="Arial"/>
              <a:buChar char="•"/>
            </a:pPr>
            <a:r>
              <a:rPr lang="en-US" sz="2200">
                <a:solidFill>
                  <a:srgbClr val="7F7F7F"/>
                </a:solidFill>
              </a:rPr>
              <a:t>Percursos literários e mediação de leitura</a:t>
            </a:r>
            <a:endParaRPr sz="2200">
              <a:solidFill>
                <a:srgbClr val="7F7F7F"/>
              </a:solidFill>
            </a:endParaRPr>
          </a:p>
          <a:p>
            <a:pPr marL="0" marR="0" lvl="0" indent="0" algn="l" rtl="0">
              <a:lnSpc>
                <a:spcPct val="100000"/>
              </a:lnSpc>
              <a:spcBef>
                <a:spcPts val="0"/>
              </a:spcBef>
              <a:spcAft>
                <a:spcPts val="0"/>
              </a:spcAft>
              <a:buNone/>
            </a:pPr>
            <a:endParaRPr sz="2000">
              <a:solidFill>
                <a:srgbClr val="7F7F7F"/>
              </a:solidFill>
            </a:endParaRPr>
          </a:p>
        </p:txBody>
      </p:sp>
      <p:sp>
        <p:nvSpPr>
          <p:cNvPr id="459" name="Google Shape;459;g2ccf738033f_0_364"/>
          <p:cNvSpPr txBox="1"/>
          <p:nvPr/>
        </p:nvSpPr>
        <p:spPr>
          <a:xfrm>
            <a:off x="8224150" y="1466624"/>
            <a:ext cx="3445200" cy="3078300"/>
          </a:xfrm>
          <a:prstGeom prst="rect">
            <a:avLst/>
          </a:prstGeom>
          <a:noFill/>
          <a:ln w="28575" cap="flat" cmpd="sng">
            <a:solidFill>
              <a:srgbClr val="BC1941"/>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107F7B"/>
                </a:solidFill>
                <a:latin typeface="Arial"/>
                <a:ea typeface="Arial"/>
                <a:cs typeface="Arial"/>
                <a:sym typeface="Arial"/>
              </a:rPr>
              <a:t>Caderno dos Estudantes</a:t>
            </a:r>
            <a:endParaRPr sz="1900" b="1" i="0" u="none" strike="noStrike" cap="none">
              <a:solidFill>
                <a:srgbClr val="107F7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a:solidFill>
                <a:srgbClr val="107F7B"/>
              </a:solidFill>
            </a:endParaRPr>
          </a:p>
          <a:p>
            <a:pPr marL="457200" marR="0" lvl="0" indent="-368300" algn="l" rtl="0">
              <a:lnSpc>
                <a:spcPct val="100000"/>
              </a:lnSpc>
              <a:spcBef>
                <a:spcPts val="0"/>
              </a:spcBef>
              <a:spcAft>
                <a:spcPts val="0"/>
              </a:spcAft>
              <a:buClr>
                <a:srgbClr val="7F7F7F"/>
              </a:buClr>
              <a:buSzPts val="2200"/>
              <a:buFont typeface="Arial"/>
              <a:buChar char="•"/>
            </a:pPr>
            <a:r>
              <a:rPr lang="en-US" sz="2200" b="0" i="0" u="none" strike="noStrike" cap="none">
                <a:solidFill>
                  <a:srgbClr val="7F7F7F"/>
                </a:solidFill>
                <a:latin typeface="Arial"/>
                <a:ea typeface="Arial"/>
                <a:cs typeface="Arial"/>
                <a:sym typeface="Arial"/>
              </a:rPr>
              <a:t>P</a:t>
            </a:r>
            <a:r>
              <a:rPr lang="en-US" sz="2200">
                <a:solidFill>
                  <a:srgbClr val="7F7F7F"/>
                </a:solidFill>
              </a:rPr>
              <a:t>ercurso:  Pegue seu livro e boa viagem</a:t>
            </a:r>
            <a:endParaRPr sz="2200">
              <a:solidFill>
                <a:srgbClr val="7F7F7F"/>
              </a:solidFill>
            </a:endParaRPr>
          </a:p>
          <a:p>
            <a:pPr marL="457200" marR="0" lvl="0" indent="0" algn="l" rtl="0">
              <a:lnSpc>
                <a:spcPct val="100000"/>
              </a:lnSpc>
              <a:spcBef>
                <a:spcPts val="0"/>
              </a:spcBef>
              <a:spcAft>
                <a:spcPts val="0"/>
              </a:spcAft>
              <a:buClr>
                <a:srgbClr val="000000"/>
              </a:buClr>
              <a:buSzPts val="1900"/>
              <a:buFont typeface="Arial"/>
              <a:buNone/>
            </a:pPr>
            <a:endParaRPr sz="2200" b="0" i="0" u="none" strike="noStrike" cap="none">
              <a:solidFill>
                <a:srgbClr val="7F7F7F"/>
              </a:solidFill>
              <a:latin typeface="Arial"/>
              <a:ea typeface="Arial"/>
              <a:cs typeface="Arial"/>
              <a:sym typeface="Arial"/>
            </a:endParaRPr>
          </a:p>
          <a:p>
            <a:pPr marL="190500" lvl="0" indent="-222250" algn="l" rtl="0">
              <a:spcBef>
                <a:spcPts val="0"/>
              </a:spcBef>
              <a:spcAft>
                <a:spcPts val="0"/>
              </a:spcAft>
              <a:buClr>
                <a:srgbClr val="7F7F7F"/>
              </a:buClr>
              <a:buSzPts val="2200"/>
              <a:buChar char="•"/>
            </a:pPr>
            <a:r>
              <a:rPr lang="en-US" sz="2200">
                <a:solidFill>
                  <a:srgbClr val="7F7F7F"/>
                </a:solidFill>
              </a:rPr>
              <a:t>Situações de reescrita de contos e revisão</a:t>
            </a:r>
            <a:endParaRPr sz="2200">
              <a:solidFill>
                <a:srgbClr val="7F7F7F"/>
              </a:solidFill>
            </a:endParaRPr>
          </a:p>
          <a:p>
            <a:pPr marL="457200" marR="0" lvl="0" indent="0" algn="l" rtl="0">
              <a:lnSpc>
                <a:spcPct val="100000"/>
              </a:lnSpc>
              <a:spcBef>
                <a:spcPts val="0"/>
              </a:spcBef>
              <a:spcAft>
                <a:spcPts val="0"/>
              </a:spcAft>
              <a:buClr>
                <a:srgbClr val="000000"/>
              </a:buClr>
              <a:buSzPts val="1900"/>
              <a:buFont typeface="Arial"/>
              <a:buNone/>
            </a:pPr>
            <a:endParaRPr sz="2200">
              <a:solidFill>
                <a:srgbClr val="7F7F7F"/>
              </a:solidFill>
            </a:endParaRPr>
          </a:p>
          <a:p>
            <a:pPr marL="457200" marR="0" lvl="0" indent="0" algn="l" rtl="0">
              <a:lnSpc>
                <a:spcPct val="100000"/>
              </a:lnSpc>
              <a:spcBef>
                <a:spcPts val="0"/>
              </a:spcBef>
              <a:spcAft>
                <a:spcPts val="0"/>
              </a:spcAft>
              <a:buClr>
                <a:srgbClr val="000000"/>
              </a:buClr>
              <a:buSzPts val="1900"/>
              <a:buFont typeface="Arial"/>
              <a:buNone/>
            </a:pPr>
            <a:endParaRPr sz="2200" b="0" i="0" u="none" strike="noStrike" cap="none">
              <a:solidFill>
                <a:srgbClr val="7F7F7F"/>
              </a:solidFill>
              <a:latin typeface="Arial"/>
              <a:ea typeface="Arial"/>
              <a:cs typeface="Arial"/>
              <a:sym typeface="Arial"/>
            </a:endParaRPr>
          </a:p>
        </p:txBody>
      </p:sp>
      <p:cxnSp>
        <p:nvCxnSpPr>
          <p:cNvPr id="460" name="Google Shape;460;g2ccf738033f_0_364"/>
          <p:cNvCxnSpPr/>
          <p:nvPr/>
        </p:nvCxnSpPr>
        <p:spPr>
          <a:xfrm rot="-5400000" flipH="1">
            <a:off x="-108987" y="1890386"/>
            <a:ext cx="1291200" cy="900"/>
          </a:xfrm>
          <a:prstGeom prst="bentConnector3">
            <a:avLst>
              <a:gd name="adj1" fmla="val 0"/>
            </a:avLst>
          </a:prstGeom>
          <a:noFill/>
          <a:ln w="19050" cap="flat" cmpd="sng">
            <a:solidFill>
              <a:srgbClr val="E17223"/>
            </a:solidFill>
            <a:prstDash val="solid"/>
            <a:miter lim="800000"/>
            <a:headEnd type="none" w="sm" len="sm"/>
            <a:tailEnd type="none" w="sm" len="sm"/>
          </a:ln>
        </p:spPr>
      </p:cxnSp>
      <p:cxnSp>
        <p:nvCxnSpPr>
          <p:cNvPr id="461" name="Google Shape;461;g2ccf738033f_0_364"/>
          <p:cNvCxnSpPr/>
          <p:nvPr/>
        </p:nvCxnSpPr>
        <p:spPr>
          <a:xfrm rot="-5400000" flipH="1">
            <a:off x="3782818" y="1850880"/>
            <a:ext cx="1210800" cy="900"/>
          </a:xfrm>
          <a:prstGeom prst="bentConnector3">
            <a:avLst>
              <a:gd name="adj1" fmla="val 0"/>
            </a:avLst>
          </a:prstGeom>
          <a:noFill/>
          <a:ln w="19050" cap="flat" cmpd="sng">
            <a:solidFill>
              <a:srgbClr val="107F7B"/>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ccf738033f_0_991"/>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467" name="Google Shape;467;g2ccf738033f_0_991"/>
          <p:cNvSpPr txBox="1"/>
          <p:nvPr/>
        </p:nvSpPr>
        <p:spPr>
          <a:xfrm>
            <a:off x="915872" y="4176437"/>
            <a:ext cx="74943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100"/>
              <a:buFont typeface="Arial"/>
              <a:buNone/>
            </a:pPr>
            <a:r>
              <a:rPr lang="en-US" sz="5100" b="1" i="0" u="none" strike="noStrike" cap="none">
                <a:solidFill>
                  <a:srgbClr val="FFFFFF"/>
                </a:solidFill>
                <a:latin typeface="Arial"/>
                <a:ea typeface="Arial"/>
                <a:cs typeface="Arial"/>
                <a:sym typeface="Arial"/>
              </a:rPr>
              <a:t>Panorama das pausas avaliativas / 2025</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33f43b67975_0_199"/>
          <p:cNvSpPr txBox="1"/>
          <p:nvPr/>
        </p:nvSpPr>
        <p:spPr>
          <a:xfrm>
            <a:off x="152400" y="159425"/>
            <a:ext cx="11804100" cy="63630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3478"/>
              <a:buFont typeface="Arial"/>
              <a:buNone/>
            </a:pPr>
            <a:r>
              <a:rPr lang="en-US" sz="2600" b="1" i="0" u="none" strike="noStrike" cap="none">
                <a:solidFill>
                  <a:srgbClr val="007E79"/>
                </a:solidFill>
                <a:latin typeface="Calibri"/>
                <a:ea typeface="Calibri"/>
                <a:cs typeface="Calibri"/>
                <a:sym typeface="Calibri"/>
              </a:rPr>
              <a:t>Apresentação</a:t>
            </a:r>
            <a:endParaRPr sz="2600" b="1" i="0" u="none" strike="noStrike" cap="none">
              <a:solidFill>
                <a:srgbClr val="007E79"/>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3478"/>
              <a:buFont typeface="Arial"/>
              <a:buNone/>
            </a:pPr>
            <a:endParaRPr sz="2600" b="1" i="0" u="none" strike="noStrike" cap="none">
              <a:solidFill>
                <a:srgbClr val="007E79"/>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latin typeface="Calibri"/>
                <a:ea typeface="Calibri"/>
                <a:cs typeface="Calibri"/>
                <a:sym typeface="Calibri"/>
              </a:rPr>
              <a:t>Análise da pausa avaliativa dos professores de </a:t>
            </a:r>
            <a:r>
              <a:rPr lang="en-US" sz="3000" b="1">
                <a:solidFill>
                  <a:schemeClr val="dk1"/>
                </a:solidFill>
                <a:latin typeface="Calibri"/>
                <a:ea typeface="Calibri"/>
                <a:cs typeface="Calibri"/>
                <a:sym typeface="Calibri"/>
              </a:rPr>
              <a:t>3</a:t>
            </a:r>
            <a:r>
              <a:rPr lang="en-US" sz="3000" b="1" i="0" u="none" strike="noStrike" cap="none">
                <a:solidFill>
                  <a:schemeClr val="dk1"/>
                </a:solidFill>
                <a:latin typeface="Calibri"/>
                <a:ea typeface="Calibri"/>
                <a:cs typeface="Calibri"/>
                <a:sym typeface="Calibri"/>
              </a:rPr>
              <a:t>º anos município de Rio Piracicaba </a:t>
            </a: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latin typeface="Calibri"/>
                <a:ea typeface="Calibri"/>
                <a:cs typeface="Calibri"/>
                <a:sym typeface="Calibri"/>
              </a:rPr>
              <a:t>Questão analisada: </a:t>
            </a: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latin typeface="Calibri"/>
                <a:ea typeface="Calibri"/>
                <a:cs typeface="Calibri"/>
                <a:sym typeface="Calibri"/>
              </a:rPr>
              <a:t>Um professor ou professora chegou novo na escola e pediu sua ajuda: o que não pode faltar no planejamento de uma rotina semanal para que os estudantes avancem em seus conhecimentos sobre leitura e escrita? Dê exemplos.</a:t>
            </a: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highlight>
                  <a:schemeClr val="lt1"/>
                </a:highlight>
                <a:latin typeface="Calibri"/>
                <a:ea typeface="Calibri"/>
                <a:cs typeface="Calibri"/>
                <a:sym typeface="Calibri"/>
              </a:rPr>
              <a:t>Total de respostas: </a:t>
            </a:r>
            <a:r>
              <a:rPr lang="en-US" sz="3000" b="1">
                <a:solidFill>
                  <a:schemeClr val="dk1"/>
                </a:solidFill>
                <a:highlight>
                  <a:schemeClr val="lt1"/>
                </a:highlight>
                <a:latin typeface="Calibri"/>
                <a:ea typeface="Calibri"/>
                <a:cs typeface="Calibri"/>
                <a:sym typeface="Calibri"/>
              </a:rPr>
              <a:t>6</a:t>
            </a:r>
            <a:r>
              <a:rPr lang="en-US" sz="3000" b="1" i="0" u="none" strike="noStrike" cap="none">
                <a:solidFill>
                  <a:schemeClr val="dk1"/>
                </a:solidFill>
                <a:highlight>
                  <a:schemeClr val="lt1"/>
                </a:highlight>
                <a:latin typeface="Calibri"/>
                <a:ea typeface="Calibri"/>
                <a:cs typeface="Calibri"/>
                <a:sym typeface="Calibri"/>
              </a:rPr>
              <a:t> professores respondentes </a:t>
            </a:r>
            <a:endParaRPr sz="3000" b="1" i="0" u="none" strike="noStrike" cap="none">
              <a:solidFill>
                <a:srgbClr val="007E79"/>
              </a:solidFill>
              <a:highlight>
                <a:schemeClr val="lt1"/>
              </a:highlight>
              <a:latin typeface="Arial"/>
              <a:ea typeface="Arial"/>
              <a:cs typeface="Arial"/>
              <a:sym typeface="Arial"/>
            </a:endParaRPr>
          </a:p>
          <a:p>
            <a:pPr marL="0" marR="0" lvl="0" indent="0" algn="just" rtl="0">
              <a:lnSpc>
                <a:spcPct val="140000"/>
              </a:lnSpc>
              <a:spcBef>
                <a:spcPts val="0"/>
              </a:spcBef>
              <a:spcAft>
                <a:spcPts val="0"/>
              </a:spcAft>
              <a:buClr>
                <a:srgbClr val="000000"/>
              </a:buClr>
              <a:buSzPts val="1900"/>
              <a:buFont typeface="Arial"/>
              <a:buNone/>
            </a:pPr>
            <a:endParaRPr sz="3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3cda7d82260_0_246"/>
          <p:cNvSpPr/>
          <p:nvPr/>
        </p:nvSpPr>
        <p:spPr>
          <a:xfrm>
            <a:off x="0" y="0"/>
            <a:ext cx="12192000" cy="6858000"/>
          </a:xfrm>
          <a:prstGeom prst="rect">
            <a:avLst/>
          </a:prstGeom>
          <a:solidFill>
            <a:srgbClr val="0091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78" name="Google Shape;478;g3cda7d82260_0_246" descr="A green square with a black background&#10;&#10;Description automatically generated"/>
          <p:cNvPicPr preferRelativeResize="0"/>
          <p:nvPr/>
        </p:nvPicPr>
        <p:blipFill rotWithShape="1">
          <a:blip r:embed="rId3">
            <a:alphaModFix/>
          </a:blip>
          <a:srcRect/>
          <a:stretch/>
        </p:blipFill>
        <p:spPr>
          <a:xfrm>
            <a:off x="973386" y="388109"/>
            <a:ext cx="3765697" cy="4082142"/>
          </a:xfrm>
          <a:prstGeom prst="rect">
            <a:avLst/>
          </a:prstGeom>
          <a:noFill/>
          <a:ln>
            <a:noFill/>
          </a:ln>
        </p:spPr>
      </p:pic>
      <p:pic>
        <p:nvPicPr>
          <p:cNvPr id="479" name="Google Shape;479;g3cda7d82260_0_246" descr="A green square with a black background&#10;&#10;Description automatically generated"/>
          <p:cNvPicPr preferRelativeResize="0"/>
          <p:nvPr/>
        </p:nvPicPr>
        <p:blipFill rotWithShape="1">
          <a:blip r:embed="rId4">
            <a:alphaModFix/>
          </a:blip>
          <a:srcRect/>
          <a:stretch/>
        </p:blipFill>
        <p:spPr>
          <a:xfrm>
            <a:off x="3945510" y="76208"/>
            <a:ext cx="3906285" cy="4234544"/>
          </a:xfrm>
          <a:prstGeom prst="rect">
            <a:avLst/>
          </a:prstGeom>
          <a:noFill/>
          <a:ln>
            <a:noFill/>
          </a:ln>
        </p:spPr>
      </p:pic>
      <p:pic>
        <p:nvPicPr>
          <p:cNvPr id="480" name="Google Shape;480;g3cda7d82260_0_246"/>
          <p:cNvPicPr preferRelativeResize="0"/>
          <p:nvPr/>
        </p:nvPicPr>
        <p:blipFill rotWithShape="1">
          <a:blip r:embed="rId5">
            <a:alphaModFix/>
          </a:blip>
          <a:srcRect l="9368" r="17097"/>
          <a:stretch/>
        </p:blipFill>
        <p:spPr>
          <a:xfrm>
            <a:off x="6115488" y="545545"/>
            <a:ext cx="5916300" cy="6033900"/>
          </a:xfrm>
          <a:prstGeom prst="ellipse">
            <a:avLst/>
          </a:prstGeom>
          <a:noFill/>
          <a:ln>
            <a:noFill/>
          </a:ln>
        </p:spPr>
      </p:pic>
      <p:grpSp>
        <p:nvGrpSpPr>
          <p:cNvPr id="481" name="Google Shape;481;g3cda7d82260_0_246"/>
          <p:cNvGrpSpPr/>
          <p:nvPr/>
        </p:nvGrpSpPr>
        <p:grpSpPr>
          <a:xfrm>
            <a:off x="-33453" y="6579718"/>
            <a:ext cx="12355639" cy="530502"/>
            <a:chOff x="0" y="4348975"/>
            <a:chExt cx="12772006" cy="524108"/>
          </a:xfrm>
        </p:grpSpPr>
        <p:pic>
          <p:nvPicPr>
            <p:cNvPr id="482" name="Google Shape;482;g3cda7d82260_0_246"/>
            <p:cNvPicPr preferRelativeResize="0"/>
            <p:nvPr/>
          </p:nvPicPr>
          <p:blipFill rotWithShape="1">
            <a:blip r:embed="rId6">
              <a:alphaModFix/>
            </a:blip>
            <a:srcRect/>
            <a:stretch/>
          </p:blipFill>
          <p:spPr>
            <a:xfrm rot="10800000" flipH="1">
              <a:off x="0" y="4348975"/>
              <a:ext cx="6415811" cy="524108"/>
            </a:xfrm>
            <a:prstGeom prst="rect">
              <a:avLst/>
            </a:prstGeom>
            <a:noFill/>
            <a:ln>
              <a:noFill/>
            </a:ln>
          </p:spPr>
        </p:pic>
        <p:pic>
          <p:nvPicPr>
            <p:cNvPr id="483" name="Google Shape;483;g3cda7d82260_0_246"/>
            <p:cNvPicPr preferRelativeResize="0"/>
            <p:nvPr/>
          </p:nvPicPr>
          <p:blipFill rotWithShape="1">
            <a:blip r:embed="rId6">
              <a:alphaModFix/>
            </a:blip>
            <a:srcRect/>
            <a:stretch/>
          </p:blipFill>
          <p:spPr>
            <a:xfrm rot="10800000" flipH="1">
              <a:off x="6356195" y="4348975"/>
              <a:ext cx="6415811" cy="524108"/>
            </a:xfrm>
            <a:prstGeom prst="rect">
              <a:avLst/>
            </a:prstGeom>
            <a:noFill/>
            <a:ln>
              <a:noFill/>
            </a:ln>
          </p:spPr>
        </p:pic>
      </p:grpSp>
      <p:pic>
        <p:nvPicPr>
          <p:cNvPr id="484" name="Google Shape;484;g3cda7d82260_0_246" descr="A black and orange wavy lines&#10;&#10;Description automatically generated"/>
          <p:cNvPicPr preferRelativeResize="0"/>
          <p:nvPr/>
        </p:nvPicPr>
        <p:blipFill rotWithShape="1">
          <a:blip r:embed="rId7">
            <a:alphaModFix/>
          </a:blip>
          <a:srcRect/>
          <a:stretch/>
        </p:blipFill>
        <p:spPr>
          <a:xfrm>
            <a:off x="5285661" y="4583524"/>
            <a:ext cx="1659654" cy="1006284"/>
          </a:xfrm>
          <a:prstGeom prst="rect">
            <a:avLst/>
          </a:prstGeom>
          <a:noFill/>
          <a:ln>
            <a:noFill/>
          </a:ln>
        </p:spPr>
      </p:pic>
      <p:sp>
        <p:nvSpPr>
          <p:cNvPr id="485" name="Google Shape;485;g3cda7d82260_0_246"/>
          <p:cNvSpPr txBox="1"/>
          <p:nvPr/>
        </p:nvSpPr>
        <p:spPr>
          <a:xfrm>
            <a:off x="491250" y="4701950"/>
            <a:ext cx="49287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a:ea typeface="Arial"/>
                <a:cs typeface="Arial"/>
                <a:sym typeface="Arial"/>
              </a:rPr>
              <a:t>Categorias de análise de dados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3cda7d82260_0_258"/>
          <p:cNvSpPr txBox="1"/>
          <p:nvPr/>
        </p:nvSpPr>
        <p:spPr>
          <a:xfrm>
            <a:off x="130050" y="-49725"/>
            <a:ext cx="11931900" cy="6443100"/>
          </a:xfrm>
          <a:prstGeom prst="rect">
            <a:avLst/>
          </a:prstGeom>
          <a:noFill/>
          <a:ln>
            <a:noFill/>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3400"/>
              <a:buFont typeface="Arial"/>
              <a:buNone/>
            </a:pPr>
            <a:endParaRPr sz="3400" b="1" i="0" u="none" strike="noStrike" cap="none">
              <a:solidFill>
                <a:srgbClr val="007E7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3000" b="1" i="0" u="none" strike="noStrike" cap="none">
                <a:solidFill>
                  <a:srgbClr val="007E79"/>
                </a:solidFill>
                <a:latin typeface="Calibri"/>
                <a:ea typeface="Calibri"/>
                <a:cs typeface="Calibri"/>
                <a:sym typeface="Calibri"/>
              </a:rPr>
              <a:t>A análise foi realizada com base em </a:t>
            </a:r>
            <a:r>
              <a:rPr lang="en-US" sz="3000" b="1">
                <a:solidFill>
                  <a:srgbClr val="007E79"/>
                </a:solidFill>
                <a:latin typeface="Calibri"/>
                <a:ea typeface="Calibri"/>
                <a:cs typeface="Calibri"/>
                <a:sym typeface="Calibri"/>
              </a:rPr>
              <a:t>sete</a:t>
            </a:r>
            <a:r>
              <a:rPr lang="en-US" sz="3000" b="1" i="0" u="none" strike="noStrike" cap="none">
                <a:solidFill>
                  <a:srgbClr val="007E79"/>
                </a:solidFill>
                <a:latin typeface="Calibri"/>
                <a:ea typeface="Calibri"/>
                <a:cs typeface="Calibri"/>
                <a:sym typeface="Calibri"/>
              </a:rPr>
              <a:t> categorias principais: </a:t>
            </a:r>
            <a:endParaRPr sz="3000" b="1" i="0" u="none" strike="noStrike" cap="none">
              <a:solidFill>
                <a:srgbClr val="007E7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3000" b="0" i="0" u="none" strike="noStrike" cap="none">
              <a:solidFill>
                <a:srgbClr val="000000"/>
              </a:solidFill>
              <a:latin typeface="Calibri"/>
              <a:ea typeface="Calibri"/>
              <a:cs typeface="Calibri"/>
              <a:sym typeface="Calibri"/>
            </a:endParaRPr>
          </a:p>
          <a:p>
            <a:pPr marL="0" lvl="0" indent="0" algn="just" rtl="0">
              <a:lnSpc>
                <a:spcPct val="15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a:t>
            </a:r>
            <a:r>
              <a:rPr lang="en-US" sz="2400">
                <a:solidFill>
                  <a:srgbClr val="222222"/>
                </a:solidFill>
              </a:rPr>
              <a:t>Propósito social e comunicativo </a:t>
            </a:r>
            <a:endParaRPr sz="2400">
              <a:solidFill>
                <a:srgbClr val="222222"/>
              </a:solidFill>
            </a:endParaRPr>
          </a:p>
          <a:p>
            <a:pPr marL="0" lvl="0" indent="0" algn="just" rtl="0">
              <a:lnSpc>
                <a:spcPct val="150000"/>
              </a:lnSpc>
              <a:spcBef>
                <a:spcPts val="0"/>
              </a:spcBef>
              <a:spcAft>
                <a:spcPts val="0"/>
              </a:spcAft>
              <a:buClr>
                <a:schemeClr val="dk1"/>
              </a:buClr>
              <a:buSzPts val="1100"/>
              <a:buFont typeface="Arial"/>
              <a:buNone/>
            </a:pPr>
            <a:r>
              <a:rPr lang="en-US" sz="2400">
                <a:solidFill>
                  <a:srgbClr val="222222"/>
                </a:solidFill>
              </a:rPr>
              <a:t>-Leitura literária feita pela professora</a:t>
            </a:r>
            <a:endParaRPr sz="2400">
              <a:solidFill>
                <a:srgbClr val="222222"/>
              </a:solidFill>
            </a:endParaRPr>
          </a:p>
          <a:p>
            <a:pPr marL="0" lvl="0" indent="0" algn="just" rtl="0">
              <a:lnSpc>
                <a:spcPct val="150000"/>
              </a:lnSpc>
              <a:spcBef>
                <a:spcPts val="0"/>
              </a:spcBef>
              <a:spcAft>
                <a:spcPts val="0"/>
              </a:spcAft>
              <a:buClr>
                <a:schemeClr val="dk1"/>
              </a:buClr>
              <a:buSzPts val="1100"/>
              <a:buFont typeface="Arial"/>
              <a:buNone/>
            </a:pPr>
            <a:r>
              <a:rPr lang="en-US" sz="2400">
                <a:solidFill>
                  <a:srgbClr val="222222"/>
                </a:solidFill>
              </a:rPr>
              <a:t>-4 situações didáticas fundamentais</a:t>
            </a:r>
            <a:endParaRPr sz="2400">
              <a:solidFill>
                <a:srgbClr val="222222"/>
              </a:solidFill>
            </a:endParaRPr>
          </a:p>
          <a:p>
            <a:pPr marL="0" lvl="0" indent="0" algn="just" rtl="0">
              <a:lnSpc>
                <a:spcPct val="150000"/>
              </a:lnSpc>
              <a:spcBef>
                <a:spcPts val="0"/>
              </a:spcBef>
              <a:spcAft>
                <a:spcPts val="0"/>
              </a:spcAft>
              <a:buClr>
                <a:schemeClr val="dk1"/>
              </a:buClr>
              <a:buSzPts val="1100"/>
              <a:buFont typeface="Arial"/>
              <a:buNone/>
            </a:pPr>
            <a:r>
              <a:rPr lang="en-US" sz="2400">
                <a:solidFill>
                  <a:srgbClr val="222222"/>
                </a:solidFill>
              </a:rPr>
              <a:t>-Mapeamento dos saberes dos estudantes</a:t>
            </a:r>
            <a:endParaRPr sz="2400">
              <a:solidFill>
                <a:srgbClr val="222222"/>
              </a:solidFill>
            </a:endParaRPr>
          </a:p>
          <a:p>
            <a:pPr marL="0" lvl="0" indent="0" algn="just" rtl="0">
              <a:lnSpc>
                <a:spcPct val="150000"/>
              </a:lnSpc>
              <a:spcBef>
                <a:spcPts val="0"/>
              </a:spcBef>
              <a:spcAft>
                <a:spcPts val="0"/>
              </a:spcAft>
              <a:buClr>
                <a:schemeClr val="dk1"/>
              </a:buClr>
              <a:buSzPts val="1100"/>
              <a:buFont typeface="Arial"/>
              <a:buNone/>
            </a:pPr>
            <a:r>
              <a:rPr lang="en-US" sz="2400">
                <a:solidFill>
                  <a:srgbClr val="222222"/>
                </a:solidFill>
              </a:rPr>
              <a:t>-Agrupamentos entre as crianças </a:t>
            </a:r>
            <a:endParaRPr sz="2400">
              <a:solidFill>
                <a:srgbClr val="222222"/>
              </a:solidFill>
            </a:endParaRPr>
          </a:p>
          <a:p>
            <a:pPr marL="0" lvl="0" indent="0" algn="just" rtl="0">
              <a:lnSpc>
                <a:spcPct val="150000"/>
              </a:lnSpc>
              <a:spcBef>
                <a:spcPts val="0"/>
              </a:spcBef>
              <a:spcAft>
                <a:spcPts val="0"/>
              </a:spcAft>
              <a:buClr>
                <a:schemeClr val="dk1"/>
              </a:buClr>
              <a:buSzPts val="1100"/>
              <a:buFont typeface="Arial"/>
              <a:buNone/>
            </a:pPr>
            <a:r>
              <a:rPr lang="en-US" sz="2400">
                <a:solidFill>
                  <a:srgbClr val="222222"/>
                </a:solidFill>
              </a:rPr>
              <a:t>-Produção de Reescrita de Contos</a:t>
            </a:r>
            <a:endParaRPr sz="2400">
              <a:solidFill>
                <a:srgbClr val="222222"/>
              </a:solidFill>
            </a:endParaRPr>
          </a:p>
          <a:p>
            <a:pPr marL="0" marR="0" lvl="0" indent="0" algn="just" rtl="0">
              <a:lnSpc>
                <a:spcPct val="100000"/>
              </a:lnSpc>
              <a:spcBef>
                <a:spcPts val="0"/>
              </a:spcBef>
              <a:spcAft>
                <a:spcPts val="0"/>
              </a:spcAft>
              <a:buClr>
                <a:srgbClr val="000000"/>
              </a:buClr>
              <a:buSzPts val="2600"/>
              <a:buFont typeface="Arial"/>
              <a:buNone/>
            </a:pPr>
            <a:r>
              <a:rPr lang="en-US" sz="2400">
                <a:solidFill>
                  <a:srgbClr val="222222"/>
                </a:solidFill>
              </a:rPr>
              <a:t>-Revisão textual</a:t>
            </a:r>
            <a:endParaRPr sz="30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
          <p:cNvSpPr/>
          <p:nvPr/>
        </p:nvSpPr>
        <p:spPr>
          <a:xfrm>
            <a:off x="0" y="0"/>
            <a:ext cx="12192000" cy="68580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2"/>
          <p:cNvSpPr txBox="1"/>
          <p:nvPr/>
        </p:nvSpPr>
        <p:spPr>
          <a:xfrm>
            <a:off x="915876" y="4176425"/>
            <a:ext cx="9088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5000" b="1" i="0" u="none" strike="noStrike" cap="none">
                <a:solidFill>
                  <a:srgbClr val="FFFFFF"/>
                </a:solidFill>
                <a:latin typeface="Arial"/>
                <a:ea typeface="Arial"/>
                <a:cs typeface="Arial"/>
                <a:sym typeface="Arial"/>
              </a:rPr>
              <a:t>Professores/as </a:t>
            </a:r>
            <a:r>
              <a:rPr lang="en-US" sz="5000" b="1">
                <a:solidFill>
                  <a:srgbClr val="FFFFFF"/>
                </a:solidFill>
              </a:rPr>
              <a:t>3</a:t>
            </a:r>
            <a:r>
              <a:rPr lang="en-US" sz="5000" b="1" i="0" u="none" strike="noStrike" cap="none">
                <a:solidFill>
                  <a:srgbClr val="FFFFFF"/>
                </a:solidFill>
                <a:latin typeface="Arial"/>
                <a:ea typeface="Arial"/>
                <a:cs typeface="Arial"/>
                <a:sym typeface="Arial"/>
              </a:rPr>
              <a:t>º anos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6" name="Google Shape;496;g395dd5d6704_0_2"/>
          <p:cNvGrpSpPr/>
          <p:nvPr/>
        </p:nvGrpSpPr>
        <p:grpSpPr>
          <a:xfrm>
            <a:off x="394875" y="1441397"/>
            <a:ext cx="2692945" cy="1002822"/>
            <a:chOff x="427915" y="1761893"/>
            <a:chExt cx="2692945" cy="1002822"/>
          </a:xfrm>
        </p:grpSpPr>
        <p:pic>
          <p:nvPicPr>
            <p:cNvPr id="497" name="Google Shape;497;g395dd5d6704_0_2" descr="A green square with a black background&#10;&#10;Description automatically generated"/>
            <p:cNvPicPr preferRelativeResize="0"/>
            <p:nvPr/>
          </p:nvPicPr>
          <p:blipFill rotWithShape="1">
            <a:blip r:embed="rId3">
              <a:alphaModFix/>
            </a:blip>
            <a:srcRect t="84395"/>
            <a:stretch/>
          </p:blipFill>
          <p:spPr>
            <a:xfrm>
              <a:off x="427915" y="1761893"/>
              <a:ext cx="2692945" cy="1002822"/>
            </a:xfrm>
            <a:prstGeom prst="rect">
              <a:avLst/>
            </a:prstGeom>
            <a:noFill/>
            <a:ln>
              <a:noFill/>
            </a:ln>
          </p:spPr>
        </p:pic>
        <p:sp>
          <p:nvSpPr>
            <p:cNvPr id="498" name="Google Shape;498;g395dd5d6704_0_2"/>
            <p:cNvSpPr/>
            <p:nvPr/>
          </p:nvSpPr>
          <p:spPr>
            <a:xfrm>
              <a:off x="479942" y="1776134"/>
              <a:ext cx="2613300" cy="699000"/>
            </a:xfrm>
            <a:prstGeom prst="roundRect">
              <a:avLst>
                <a:gd name="adj" fmla="val 2224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Percentual</a:t>
              </a:r>
              <a:endParaRPr sz="1400" b="0" i="0" u="none" strike="noStrike" cap="none">
                <a:solidFill>
                  <a:srgbClr val="000000"/>
                </a:solidFill>
                <a:latin typeface="Arial"/>
                <a:ea typeface="Arial"/>
                <a:cs typeface="Arial"/>
                <a:sym typeface="Arial"/>
              </a:endParaRPr>
            </a:p>
          </p:txBody>
        </p:sp>
      </p:grpSp>
      <p:sp>
        <p:nvSpPr>
          <p:cNvPr id="499" name="Google Shape;499;g395dd5d6704_0_2"/>
          <p:cNvSpPr txBox="1"/>
          <p:nvPr/>
        </p:nvSpPr>
        <p:spPr>
          <a:xfrm>
            <a:off x="394875" y="627379"/>
            <a:ext cx="9469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Clr>
                <a:srgbClr val="000000"/>
              </a:buClr>
              <a:buSzPts val="3600"/>
              <a:buFont typeface="Arial"/>
              <a:buNone/>
            </a:pPr>
            <a:r>
              <a:rPr lang="en-US" sz="3600" b="1" i="0" u="none" strike="noStrike" cap="none">
                <a:solidFill>
                  <a:srgbClr val="E97132"/>
                </a:solidFill>
                <a:latin typeface="Arial"/>
                <a:ea typeface="Arial"/>
                <a:cs typeface="Arial"/>
                <a:sym typeface="Arial"/>
              </a:rPr>
              <a:t>Gráfico</a:t>
            </a:r>
            <a:endParaRPr sz="1400" b="0" i="0" u="none" strike="noStrike" cap="none">
              <a:solidFill>
                <a:srgbClr val="000000"/>
              </a:solidFill>
              <a:latin typeface="Arial"/>
              <a:ea typeface="Arial"/>
              <a:cs typeface="Arial"/>
              <a:sym typeface="Arial"/>
            </a:endParaRPr>
          </a:p>
        </p:txBody>
      </p:sp>
      <p:pic>
        <p:nvPicPr>
          <p:cNvPr id="500" name="Google Shape;500;g395dd5d6704_0_2"/>
          <p:cNvPicPr preferRelativeResize="0"/>
          <p:nvPr/>
        </p:nvPicPr>
        <p:blipFill>
          <a:blip r:embed="rId4">
            <a:alphaModFix/>
          </a:blip>
          <a:stretch>
            <a:fillRect/>
          </a:stretch>
        </p:blipFill>
        <p:spPr>
          <a:xfrm>
            <a:off x="3292560" y="471379"/>
            <a:ext cx="8131215" cy="52793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395dd5d6704_0_8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lnSpc>
                <a:spcPct val="354545"/>
              </a:lnSpc>
              <a:spcBef>
                <a:spcPts val="0"/>
              </a:spcBef>
              <a:spcAft>
                <a:spcPts val="0"/>
              </a:spcAft>
              <a:buNone/>
            </a:pPr>
            <a:endParaRPr sz="2400" b="1">
              <a:solidFill>
                <a:srgbClr val="F68B32"/>
              </a:solidFill>
              <a:latin typeface="Arial"/>
              <a:ea typeface="Arial"/>
              <a:cs typeface="Arial"/>
              <a:sym typeface="Arial"/>
            </a:endParaRPr>
          </a:p>
          <a:p>
            <a:pPr marL="0" lvl="0" indent="0" algn="l" rtl="0">
              <a:lnSpc>
                <a:spcPct val="354545"/>
              </a:lnSpc>
              <a:spcBef>
                <a:spcPts val="0"/>
              </a:spcBef>
              <a:spcAft>
                <a:spcPts val="0"/>
              </a:spcAft>
              <a:buClr>
                <a:schemeClr val="dk1"/>
              </a:buClr>
              <a:buSzPct val="39839"/>
              <a:buFont typeface="Arial"/>
              <a:buNone/>
            </a:pPr>
            <a:r>
              <a:rPr lang="en-US" sz="2761" b="1">
                <a:solidFill>
                  <a:srgbClr val="F68B32"/>
                </a:solidFill>
                <a:latin typeface="Arial"/>
                <a:ea typeface="Arial"/>
                <a:cs typeface="Arial"/>
                <a:sym typeface="Arial"/>
              </a:rPr>
              <a:t>Destaques: 83% mencionam a Reescrita de contos e Revisão</a:t>
            </a:r>
            <a:endParaRPr sz="2761" b="1">
              <a:solidFill>
                <a:srgbClr val="F68B32"/>
              </a:solidFill>
              <a:latin typeface="Arial"/>
              <a:ea typeface="Arial"/>
              <a:cs typeface="Arial"/>
              <a:sym typeface="Arial"/>
            </a:endParaRPr>
          </a:p>
          <a:p>
            <a:pPr marL="0" lvl="0" indent="0" algn="l" rtl="0">
              <a:spcBef>
                <a:spcPts val="0"/>
              </a:spcBef>
              <a:spcAft>
                <a:spcPts val="0"/>
              </a:spcAft>
              <a:buNone/>
            </a:pPr>
            <a:endParaRPr/>
          </a:p>
        </p:txBody>
      </p:sp>
      <p:sp>
        <p:nvSpPr>
          <p:cNvPr id="507" name="Google Shape;507;g395dd5d6704_0_8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ct val="45833"/>
              <a:buFont typeface="Arial"/>
              <a:buNone/>
            </a:pPr>
            <a:r>
              <a:rPr lang="en-US" sz="2400">
                <a:solidFill>
                  <a:srgbClr val="222222"/>
                </a:solidFill>
                <a:latin typeface="Arial"/>
                <a:ea typeface="Arial"/>
                <a:cs typeface="Arial"/>
                <a:sym typeface="Arial"/>
              </a:rPr>
              <a:t>Todas professoras regentes de 3º ano, mencionam as práticas de produção e revisão de textos, que foi o conteúdo mais abordado ao longo do ano durante as formações. De um modo geral, os comentários foram mais abrangentes, mas temos detalhes importantes como: </a:t>
            </a:r>
            <a:endParaRPr sz="2400">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2400">
                <a:solidFill>
                  <a:srgbClr val="222222"/>
                </a:solidFill>
                <a:latin typeface="Arial"/>
                <a:ea typeface="Arial"/>
                <a:cs typeface="Arial"/>
                <a:sym typeface="Arial"/>
              </a:rPr>
              <a:t> </a:t>
            </a:r>
            <a:endParaRPr sz="2400">
              <a:solidFill>
                <a:srgbClr val="222222"/>
              </a:solidFill>
              <a:latin typeface="Arial"/>
              <a:ea typeface="Arial"/>
              <a:cs typeface="Arial"/>
              <a:sym typeface="Arial"/>
            </a:endParaRPr>
          </a:p>
          <a:p>
            <a:pPr marL="0" lvl="0" indent="0" algn="l" rtl="0">
              <a:lnSpc>
                <a:spcPct val="115000"/>
              </a:lnSpc>
              <a:spcBef>
                <a:spcPts val="0"/>
              </a:spcBef>
              <a:spcAft>
                <a:spcPts val="0"/>
              </a:spcAft>
              <a:buClr>
                <a:schemeClr val="dk1"/>
              </a:buClr>
              <a:buSzPct val="45833"/>
              <a:buFont typeface="Arial"/>
              <a:buNone/>
            </a:pPr>
            <a:r>
              <a:rPr lang="en-US" sz="2400">
                <a:solidFill>
                  <a:srgbClr val="196B24"/>
                </a:solidFill>
                <a:latin typeface="Arial"/>
                <a:ea typeface="Arial"/>
                <a:cs typeface="Arial"/>
                <a:sym typeface="Arial"/>
              </a:rPr>
              <a:t>“Na produção a professora sendo escriba ela que fica responsável pela pontuação e escrita correta, não parar porque o foco maior é a linguagem do aluno... Revisar é diferente de corrigir” Maria Letícia</a:t>
            </a:r>
            <a:endParaRPr sz="2400">
              <a:solidFill>
                <a:srgbClr val="196B24"/>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196B24"/>
              </a:solidFill>
              <a:latin typeface="Arial"/>
              <a:ea typeface="Arial"/>
              <a:cs typeface="Arial"/>
              <a:sym typeface="Arial"/>
            </a:endParaRPr>
          </a:p>
          <a:p>
            <a:pPr marL="0" lvl="0" indent="0" algn="l" rtl="0">
              <a:lnSpc>
                <a:spcPct val="115000"/>
              </a:lnSpc>
              <a:spcBef>
                <a:spcPts val="0"/>
              </a:spcBef>
              <a:spcAft>
                <a:spcPts val="0"/>
              </a:spcAft>
              <a:buClr>
                <a:schemeClr val="dk1"/>
              </a:buClr>
              <a:buSzPct val="45833"/>
              <a:buFont typeface="Arial"/>
              <a:buNone/>
            </a:pPr>
            <a:r>
              <a:rPr lang="en-US" sz="2400">
                <a:solidFill>
                  <a:srgbClr val="196B24"/>
                </a:solidFill>
                <a:latin typeface="Arial"/>
                <a:ea typeface="Arial"/>
                <a:cs typeface="Arial"/>
                <a:sym typeface="Arial"/>
              </a:rPr>
              <a:t>“Garantindo uma reescrita tendo o professor como escriba e uma reescrita pelo aluno em dupla com foco em revisões reflexivas.” – Cleusa Domingues</a:t>
            </a:r>
            <a:endParaRPr sz="2400">
              <a:solidFill>
                <a:srgbClr val="196B24"/>
              </a:solidFill>
              <a:latin typeface="Arial"/>
              <a:ea typeface="Arial"/>
              <a:cs typeface="Arial"/>
              <a:sym typeface="Arial"/>
            </a:endParaRPr>
          </a:p>
          <a:p>
            <a:pPr marL="0" lvl="0" indent="0" algn="l" rtl="0">
              <a:spcBef>
                <a:spcPts val="11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395dd5d6704_0_94"/>
          <p:cNvSpPr txBox="1"/>
          <p:nvPr/>
        </p:nvSpPr>
        <p:spPr>
          <a:xfrm>
            <a:off x="462875" y="1958050"/>
            <a:ext cx="11366100" cy="395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rgbClr val="196B24"/>
                </a:solidFill>
              </a:rPr>
              <a:t>“Quanto à escrita possibilitar a interação entre os alunos, em duplas ou coletivamente, seja na produção ou na revisão, é fundamental a participação de todos sendo um escriba e o outro falante.”  Valquíria Oliveira</a:t>
            </a:r>
            <a:endParaRPr sz="2400">
              <a:solidFill>
                <a:srgbClr val="196B24"/>
              </a:solidFill>
            </a:endParaRPr>
          </a:p>
          <a:p>
            <a:pPr marL="0" lvl="0" indent="0" algn="l" rtl="0">
              <a:lnSpc>
                <a:spcPct val="115000"/>
              </a:lnSpc>
              <a:spcBef>
                <a:spcPts val="0"/>
              </a:spcBef>
              <a:spcAft>
                <a:spcPts val="0"/>
              </a:spcAft>
              <a:buNone/>
            </a:pPr>
            <a:endParaRPr sz="2400">
              <a:solidFill>
                <a:srgbClr val="196B24"/>
              </a:solidFill>
            </a:endParaRPr>
          </a:p>
          <a:p>
            <a:pPr marL="0" lvl="0" indent="0" algn="l" rtl="0">
              <a:lnSpc>
                <a:spcPct val="115000"/>
              </a:lnSpc>
              <a:spcBef>
                <a:spcPts val="0"/>
              </a:spcBef>
              <a:spcAft>
                <a:spcPts val="0"/>
              </a:spcAft>
              <a:buNone/>
            </a:pPr>
            <a:r>
              <a:rPr lang="en-US" sz="2400">
                <a:solidFill>
                  <a:srgbClr val="196B24"/>
                </a:solidFill>
              </a:rPr>
              <a:t>“Fazer leitura habituais em sala, momentos reflexivos de revisão, ter o professor como modelo de escriba.” – Daniele Gomes</a:t>
            </a:r>
            <a:endParaRPr sz="2400">
              <a:solidFill>
                <a:srgbClr val="196B24"/>
              </a:solidFill>
            </a:endParaRPr>
          </a:p>
          <a:p>
            <a:pPr marL="0" lvl="0" indent="0" algn="l" rtl="0">
              <a:lnSpc>
                <a:spcPct val="115000"/>
              </a:lnSpc>
              <a:spcBef>
                <a:spcPts val="0"/>
              </a:spcBef>
              <a:spcAft>
                <a:spcPts val="0"/>
              </a:spcAft>
              <a:buNone/>
            </a:pPr>
            <a:endParaRPr sz="2400">
              <a:solidFill>
                <a:srgbClr val="196B24"/>
              </a:solidFill>
            </a:endParaRPr>
          </a:p>
          <a:p>
            <a:pPr marL="0" lvl="0" indent="0" algn="l" rtl="0">
              <a:lnSpc>
                <a:spcPct val="115000"/>
              </a:lnSpc>
              <a:spcBef>
                <a:spcPts val="0"/>
              </a:spcBef>
              <a:spcAft>
                <a:spcPts val="0"/>
              </a:spcAft>
              <a:buNone/>
            </a:pPr>
            <a:r>
              <a:rPr lang="en-US" sz="2400">
                <a:solidFill>
                  <a:srgbClr val="196B24"/>
                </a:solidFill>
              </a:rPr>
              <a:t>“Fazer a reescrita em dupla com criança não alfabética que dita os episódios para uma alfabética escrever.” - Edilane</a:t>
            </a:r>
            <a:endParaRPr sz="2400">
              <a:solidFill>
                <a:srgbClr val="196B24"/>
              </a:solidFill>
            </a:endParaRPr>
          </a:p>
        </p:txBody>
      </p:sp>
      <p:sp>
        <p:nvSpPr>
          <p:cNvPr id="514" name="Google Shape;514;g395dd5d6704_0_94"/>
          <p:cNvSpPr txBox="1"/>
          <p:nvPr/>
        </p:nvSpPr>
        <p:spPr>
          <a:xfrm>
            <a:off x="57875" y="655900"/>
            <a:ext cx="11771100" cy="609600"/>
          </a:xfrm>
          <a:prstGeom prst="rect">
            <a:avLst/>
          </a:prstGeom>
          <a:noFill/>
          <a:ln>
            <a:noFill/>
          </a:ln>
        </p:spPr>
        <p:txBody>
          <a:bodyPr spcFirstLastPara="1" wrap="square" lIns="91425" tIns="91425" rIns="91425" bIns="91425" anchor="t" anchorCtr="0">
            <a:spAutoFit/>
          </a:bodyPr>
          <a:lstStyle/>
          <a:p>
            <a:pPr marL="0" lvl="0" indent="0" algn="l" rtl="0">
              <a:lnSpc>
                <a:spcPct val="354545"/>
              </a:lnSpc>
              <a:spcBef>
                <a:spcPts val="0"/>
              </a:spcBef>
              <a:spcAft>
                <a:spcPts val="0"/>
              </a:spcAft>
              <a:buNone/>
            </a:pPr>
            <a:r>
              <a:rPr lang="en-US" sz="2761" b="1">
                <a:solidFill>
                  <a:srgbClr val="F68B32"/>
                </a:solidFill>
              </a:rPr>
              <a:t>Destaques: 83% mencionam a Reescrita de contos e Revisão</a:t>
            </a:r>
            <a:endParaRPr sz="2761" b="1">
              <a:solidFill>
                <a:srgbClr val="F68B3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395dd5d6704_0_101"/>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115000"/>
              </a:lnSpc>
              <a:spcBef>
                <a:spcPts val="0"/>
              </a:spcBef>
              <a:spcAft>
                <a:spcPts val="0"/>
              </a:spcAft>
              <a:buClr>
                <a:schemeClr val="dk1"/>
              </a:buClr>
              <a:buSzPct val="30554"/>
              <a:buFont typeface="Arial"/>
              <a:buNone/>
            </a:pPr>
            <a:r>
              <a:rPr lang="en-US" sz="3600" b="1">
                <a:solidFill>
                  <a:srgbClr val="F68B32"/>
                </a:solidFill>
                <a:latin typeface="Arial"/>
                <a:ea typeface="Arial"/>
                <a:cs typeface="Arial"/>
                <a:sym typeface="Arial"/>
              </a:rPr>
              <a:t>Ponto de atenção: o trabalho para além da produção textual</a:t>
            </a:r>
            <a:endParaRPr sz="3600" b="1">
              <a:solidFill>
                <a:srgbClr val="F68B32"/>
              </a:solidFill>
              <a:latin typeface="Arial"/>
              <a:ea typeface="Arial"/>
              <a:cs typeface="Arial"/>
              <a:sym typeface="Arial"/>
            </a:endParaRPr>
          </a:p>
          <a:p>
            <a:pPr marL="0" lvl="0" indent="0" algn="l" rtl="0">
              <a:lnSpc>
                <a:spcPct val="90000"/>
              </a:lnSpc>
              <a:spcBef>
                <a:spcPts val="0"/>
              </a:spcBef>
              <a:spcAft>
                <a:spcPts val="0"/>
              </a:spcAft>
              <a:buSzPct val="111111"/>
              <a:buNone/>
            </a:pPr>
            <a:endParaRPr/>
          </a:p>
        </p:txBody>
      </p:sp>
      <p:sp>
        <p:nvSpPr>
          <p:cNvPr id="521" name="Google Shape;521;g395dd5d6704_0_101"/>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Clr>
                <a:schemeClr val="dk1"/>
              </a:buClr>
              <a:buSzPts val="1100"/>
              <a:buFont typeface="Arial"/>
              <a:buNone/>
            </a:pPr>
            <a:r>
              <a:rPr lang="en-US" sz="2100">
                <a:solidFill>
                  <a:schemeClr val="dk1"/>
                </a:solidFill>
              </a:rPr>
              <a:t>O grande foco da formação 2025 foi o trabalho de produção e revisão de textos. No entanto, abordamos também como é importante as situações de leitura literária e outras ações docentes para o avanço das aprendizagens dos estudantes. A maioria das professoras concentrou a resposta dada somente na prática de produção. </a:t>
            </a:r>
            <a:r>
              <a:rPr lang="en-US" sz="2100" b="1">
                <a:solidFill>
                  <a:schemeClr val="dk1"/>
                </a:solidFill>
              </a:rPr>
              <a:t>Apenas 17%, ou seja, 1 professora, considerou as 4 situações didáticas fundamentais em sua resposta.</a:t>
            </a:r>
            <a:endParaRPr sz="2100" b="1">
              <a:solidFill>
                <a:schemeClr val="dk1"/>
              </a:solidFill>
            </a:endParaRPr>
          </a:p>
          <a:p>
            <a:pPr marL="0" lvl="0" indent="0" algn="just" rtl="0">
              <a:lnSpc>
                <a:spcPct val="115000"/>
              </a:lnSpc>
              <a:spcBef>
                <a:spcPts val="0"/>
              </a:spcBef>
              <a:spcAft>
                <a:spcPts val="0"/>
              </a:spcAft>
              <a:buSzPts val="1100"/>
              <a:buNone/>
            </a:pPr>
            <a:endParaRPr sz="21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US" sz="2100">
                <a:solidFill>
                  <a:schemeClr val="dk1"/>
                </a:solidFill>
              </a:rPr>
              <a:t>De modo geral, as respostas foram mais genéricas, apresentaram aspectos relevantes com pouco desenvolvimento da sua importância. </a:t>
            </a:r>
            <a:endParaRPr sz="2100">
              <a:solidFill>
                <a:schemeClr val="dk1"/>
              </a:solidFill>
            </a:endParaRPr>
          </a:p>
          <a:p>
            <a:pPr marL="0" lvl="0" indent="0" algn="l" rtl="0">
              <a:lnSpc>
                <a:spcPct val="115000"/>
              </a:lnSpc>
              <a:spcBef>
                <a:spcPts val="0"/>
              </a:spcBef>
              <a:spcAft>
                <a:spcPts val="0"/>
              </a:spcAft>
              <a:buSzPts val="1600"/>
              <a:buNone/>
            </a:pPr>
            <a:endParaRPr sz="21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3cda7d82260_0_669"/>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8" name="Google Shape;528;g3cda7d82260_0_669"/>
          <p:cNvSpPr txBox="1"/>
          <p:nvPr/>
        </p:nvSpPr>
        <p:spPr>
          <a:xfrm>
            <a:off x="443398" y="4156995"/>
            <a:ext cx="11305200" cy="202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3600" b="1" i="0" u="none" strike="noStrike" cap="none">
                <a:solidFill>
                  <a:srgbClr val="FFFFFF"/>
                </a:solidFill>
                <a:latin typeface="Arial"/>
                <a:ea typeface="Arial"/>
                <a:cs typeface="Arial"/>
                <a:sym typeface="Arial"/>
              </a:rPr>
              <a:t>Caderno dos Estudantes</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3cda7d82260_0_676"/>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35" name="Google Shape;535;g3cda7d82260_0_676"/>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36" name="Google Shape;536;g3cda7d82260_0_676"/>
          <p:cNvPicPr preferRelativeResize="0"/>
          <p:nvPr/>
        </p:nvPicPr>
        <p:blipFill rotWithShape="1">
          <a:blip r:embed="rId3">
            <a:alphaModFix/>
          </a:blip>
          <a:srcRect/>
          <a:stretch/>
        </p:blipFill>
        <p:spPr>
          <a:xfrm>
            <a:off x="46749" y="13574"/>
            <a:ext cx="12023149" cy="6763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3cda7d82260_0_683"/>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43" name="Google Shape;543;g3cda7d82260_0_683"/>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44" name="Google Shape;544;g3cda7d82260_0_683"/>
          <p:cNvPicPr preferRelativeResize="0"/>
          <p:nvPr/>
        </p:nvPicPr>
        <p:blipFill rotWithShape="1">
          <a:blip r:embed="rId3">
            <a:alphaModFix/>
          </a:blip>
          <a:srcRect/>
          <a:stretch/>
        </p:blipFill>
        <p:spPr>
          <a:xfrm>
            <a:off x="230625" y="123375"/>
            <a:ext cx="11742050" cy="6604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3cda7d82260_0_690"/>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51" name="Google Shape;551;g3cda7d82260_0_690"/>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52" name="Google Shape;552;g3cda7d82260_0_690"/>
          <p:cNvPicPr preferRelativeResize="0"/>
          <p:nvPr/>
        </p:nvPicPr>
        <p:blipFill rotWithShape="1">
          <a:blip r:embed="rId3">
            <a:alphaModFix/>
          </a:blip>
          <a:srcRect/>
          <a:stretch/>
        </p:blipFill>
        <p:spPr>
          <a:xfrm>
            <a:off x="332375" y="226400"/>
            <a:ext cx="11457150" cy="6444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3cda7d82260_0_697"/>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59" name="Google Shape;559;g3cda7d82260_0_697"/>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60" name="Google Shape;560;g3cda7d82260_0_697"/>
          <p:cNvPicPr preferRelativeResize="0"/>
          <p:nvPr/>
        </p:nvPicPr>
        <p:blipFill rotWithShape="1">
          <a:blip r:embed="rId3">
            <a:alphaModFix/>
          </a:blip>
          <a:srcRect/>
          <a:stretch/>
        </p:blipFill>
        <p:spPr>
          <a:xfrm>
            <a:off x="250975" y="214950"/>
            <a:ext cx="11558899" cy="6501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3cda7d82260_0_704"/>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67" name="Google Shape;567;g3cda7d82260_0_704"/>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68" name="Google Shape;568;g3cda7d82260_0_704"/>
          <p:cNvPicPr preferRelativeResize="0"/>
          <p:nvPr/>
        </p:nvPicPr>
        <p:blipFill rotWithShape="1">
          <a:blip r:embed="rId3">
            <a:alphaModFix/>
          </a:blip>
          <a:srcRect/>
          <a:stretch/>
        </p:blipFill>
        <p:spPr>
          <a:xfrm>
            <a:off x="495175" y="283625"/>
            <a:ext cx="11192600" cy="629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
          <p:cNvSpPr txBox="1"/>
          <p:nvPr/>
        </p:nvSpPr>
        <p:spPr>
          <a:xfrm>
            <a:off x="1001975" y="268295"/>
            <a:ext cx="11184000" cy="654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07F7B"/>
                </a:solidFill>
                <a:latin typeface="Arial"/>
                <a:ea typeface="Arial"/>
                <a:cs typeface="Arial"/>
                <a:sym typeface="Arial"/>
              </a:rPr>
              <a:t>Pauta - Encontro presencial professores/as </a:t>
            </a:r>
            <a:r>
              <a:rPr lang="en-US" sz="2800" b="1">
                <a:solidFill>
                  <a:srgbClr val="107F7B"/>
                </a:solidFill>
              </a:rPr>
              <a:t>3</a:t>
            </a:r>
            <a:r>
              <a:rPr lang="en-US" sz="2800" b="1" i="0" u="none" strike="noStrike" cap="none">
                <a:solidFill>
                  <a:srgbClr val="107F7B"/>
                </a:solidFill>
                <a:latin typeface="Arial"/>
                <a:ea typeface="Arial"/>
                <a:cs typeface="Arial"/>
                <a:sym typeface="Arial"/>
              </a:rPr>
              <a:t>º Anos</a:t>
            </a:r>
            <a:endParaRPr sz="2800" b="1" i="0" u="none" strike="noStrike" cap="none">
              <a:solidFill>
                <a:srgbClr val="107F7B"/>
              </a:solidFill>
              <a:latin typeface="Arial"/>
              <a:ea typeface="Arial"/>
              <a:cs typeface="Arial"/>
              <a:sym typeface="Arial"/>
            </a:endParaRPr>
          </a:p>
        </p:txBody>
      </p:sp>
      <p:graphicFrame>
        <p:nvGraphicFramePr>
          <p:cNvPr id="349" name="Google Shape;349;p4"/>
          <p:cNvGraphicFramePr/>
          <p:nvPr/>
        </p:nvGraphicFramePr>
        <p:xfrm>
          <a:off x="2008963" y="1336410"/>
          <a:ext cx="3000000" cy="3000000"/>
        </p:xfrm>
        <a:graphic>
          <a:graphicData uri="http://schemas.openxmlformats.org/drawingml/2006/table">
            <a:tbl>
              <a:tblPr>
                <a:noFill/>
                <a:tableStyleId>{2011DF6F-2D4C-4D98-AD92-5624A69FAB83}</a:tableStyleId>
              </a:tblPr>
              <a:tblGrid>
                <a:gridCol w="7862300">
                  <a:extLst>
                    <a:ext uri="{9D8B030D-6E8A-4147-A177-3AD203B41FA5}">
                      <a16:colId xmlns:a16="http://schemas.microsoft.com/office/drawing/2014/main" val="20000"/>
                    </a:ext>
                  </a:extLst>
                </a:gridCol>
              </a:tblGrid>
              <a:tr h="536600">
                <a:tc>
                  <a:txBody>
                    <a:bodyPr/>
                    <a:lstStyle/>
                    <a:p>
                      <a:pPr marL="0" marR="0" lvl="0" indent="0" algn="l" rtl="0">
                        <a:lnSpc>
                          <a:spcPct val="100000"/>
                        </a:lnSpc>
                        <a:spcBef>
                          <a:spcPts val="0"/>
                        </a:spcBef>
                        <a:spcAft>
                          <a:spcPts val="0"/>
                        </a:spcAft>
                        <a:buClr>
                          <a:srgbClr val="000000"/>
                        </a:buClr>
                        <a:buSzPts val="1500"/>
                        <a:buFont typeface="Arial"/>
                        <a:buNone/>
                      </a:pPr>
                      <a:r>
                        <a:rPr lang="en-US" sz="1800" b="1" u="none" strike="noStrike" cap="none">
                          <a:solidFill>
                            <a:srgbClr val="387C65"/>
                          </a:solidFill>
                        </a:rPr>
                        <a:t>1</a:t>
                      </a:r>
                      <a:r>
                        <a:rPr lang="en-US" sz="1800" b="1" u="none" strike="noStrike" cap="none">
                          <a:solidFill>
                            <a:srgbClr val="387C65"/>
                          </a:solidFill>
                          <a:latin typeface="Arial"/>
                          <a:ea typeface="Arial"/>
                          <a:cs typeface="Arial"/>
                          <a:sym typeface="Arial"/>
                        </a:rPr>
                        <a:t>- Leitura literária pela formadora</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0"/>
                  </a:ext>
                </a:extLst>
              </a:tr>
              <a:tr h="5366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387C65"/>
                          </a:solidFill>
                        </a:rPr>
                        <a:t>2- Plano de Formação 2026</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1"/>
                  </a:ext>
                </a:extLst>
              </a:tr>
              <a:tr h="671400">
                <a:tc>
                  <a:txBody>
                    <a:bodyPr/>
                    <a:lstStyle/>
                    <a:p>
                      <a:pPr marL="0" marR="0" lvl="0" indent="0" algn="l" rtl="0">
                        <a:lnSpc>
                          <a:spcPct val="100000"/>
                        </a:lnSpc>
                        <a:spcBef>
                          <a:spcPts val="0"/>
                        </a:spcBef>
                        <a:spcAft>
                          <a:spcPts val="0"/>
                        </a:spcAft>
                        <a:buClr>
                          <a:srgbClr val="000000"/>
                        </a:buClr>
                        <a:buSzPts val="1500"/>
                        <a:buFont typeface="Arial"/>
                        <a:buNone/>
                      </a:pPr>
                      <a:r>
                        <a:rPr lang="en-US" sz="1800" b="1" u="none" strike="noStrike" cap="none">
                          <a:solidFill>
                            <a:srgbClr val="387C65"/>
                          </a:solidFill>
                        </a:rPr>
                        <a:t>3- Pausa Avaliativa</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2"/>
                  </a:ext>
                </a:extLst>
              </a:tr>
              <a:tr h="536600">
                <a:tc>
                  <a:txBody>
                    <a:bodyPr/>
                    <a:lstStyle/>
                    <a:p>
                      <a:pPr marL="0" marR="0" lvl="0" indent="0" algn="l" rtl="0">
                        <a:lnSpc>
                          <a:spcPct val="100000"/>
                        </a:lnSpc>
                        <a:spcBef>
                          <a:spcPts val="0"/>
                        </a:spcBef>
                        <a:spcAft>
                          <a:spcPts val="0"/>
                        </a:spcAft>
                        <a:buClr>
                          <a:srgbClr val="000000"/>
                        </a:buClr>
                        <a:buSzPts val="1500"/>
                        <a:buFont typeface="Arial"/>
                        <a:buNone/>
                      </a:pPr>
                      <a:r>
                        <a:rPr lang="en-US" sz="1800" b="1" u="none" strike="noStrike" cap="none">
                          <a:solidFill>
                            <a:srgbClr val="387C65"/>
                          </a:solidFill>
                        </a:rPr>
                        <a:t>4- Cadernos dos estudantes: apresentação</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3"/>
                  </a:ext>
                </a:extLst>
              </a:tr>
              <a:tr h="536600">
                <a:tc>
                  <a:txBody>
                    <a:bodyPr/>
                    <a:lstStyle/>
                    <a:p>
                      <a:pPr marL="0" marR="0" lvl="0" indent="0" algn="l" rtl="0">
                        <a:lnSpc>
                          <a:spcPct val="100000"/>
                        </a:lnSpc>
                        <a:spcBef>
                          <a:spcPts val="0"/>
                        </a:spcBef>
                        <a:spcAft>
                          <a:spcPts val="0"/>
                        </a:spcAft>
                        <a:buClr>
                          <a:srgbClr val="000000"/>
                        </a:buClr>
                        <a:buSzPts val="1500"/>
                        <a:buFont typeface="Arial"/>
                        <a:buNone/>
                      </a:pPr>
                      <a:r>
                        <a:rPr lang="en-US" sz="1800" b="1" u="none" strike="noStrike" cap="none">
                          <a:solidFill>
                            <a:srgbClr val="387C65"/>
                          </a:solidFill>
                        </a:rPr>
                        <a:t>5- </a:t>
                      </a:r>
                      <a:r>
                        <a:rPr lang="en-US" sz="1800" b="1">
                          <a:solidFill>
                            <a:srgbClr val="387C65"/>
                          </a:solidFill>
                        </a:rPr>
                        <a:t>T</a:t>
                      </a:r>
                      <a:r>
                        <a:rPr lang="en-US" sz="1800" b="1" u="none" strike="noStrike" cap="none">
                          <a:solidFill>
                            <a:srgbClr val="387C65"/>
                          </a:solidFill>
                        </a:rPr>
                        <a:t>ematização da prática: </a:t>
                      </a:r>
                      <a:r>
                        <a:rPr lang="en-US" sz="1800" b="1">
                          <a:solidFill>
                            <a:srgbClr val="387C65"/>
                          </a:solidFill>
                        </a:rPr>
                        <a:t>indicação literária</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4"/>
                  </a:ext>
                </a:extLst>
              </a:tr>
              <a:tr h="536600">
                <a:tc>
                  <a:txBody>
                    <a:bodyPr/>
                    <a:lstStyle/>
                    <a:p>
                      <a:pPr marL="0" marR="0" lvl="0" indent="0" algn="l" rtl="0">
                        <a:lnSpc>
                          <a:spcPct val="100000"/>
                        </a:lnSpc>
                        <a:spcBef>
                          <a:spcPts val="0"/>
                        </a:spcBef>
                        <a:spcAft>
                          <a:spcPts val="0"/>
                        </a:spcAft>
                        <a:buClr>
                          <a:srgbClr val="000000"/>
                        </a:buClr>
                        <a:buSzPts val="1500"/>
                        <a:buFont typeface="Arial"/>
                        <a:buNone/>
                      </a:pPr>
                      <a:r>
                        <a:rPr lang="en-US" sz="1800" b="1" u="none" strike="noStrike" cap="none">
                          <a:solidFill>
                            <a:srgbClr val="387C65"/>
                          </a:solidFill>
                        </a:rPr>
                        <a:t>6- Atividade Prática/ Combinados/ Espaço digital de formação/ Avaliação</a:t>
                      </a:r>
                      <a:endParaRPr sz="18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3cda7d82260_0_711"/>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75" name="Google Shape;575;g3cda7d82260_0_711"/>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76" name="Google Shape;576;g3cda7d82260_0_711"/>
          <p:cNvPicPr preferRelativeResize="0"/>
          <p:nvPr/>
        </p:nvPicPr>
        <p:blipFill rotWithShape="1">
          <a:blip r:embed="rId3">
            <a:alphaModFix/>
          </a:blip>
          <a:srcRect/>
          <a:stretch/>
        </p:blipFill>
        <p:spPr>
          <a:xfrm>
            <a:off x="250975" y="340850"/>
            <a:ext cx="11335050" cy="6375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3cda7d82260_0_718"/>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83" name="Google Shape;583;g3cda7d82260_0_718"/>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84" name="Google Shape;584;g3cda7d82260_0_718"/>
          <p:cNvPicPr preferRelativeResize="0"/>
          <p:nvPr/>
        </p:nvPicPr>
        <p:blipFill rotWithShape="1">
          <a:blip r:embed="rId3">
            <a:alphaModFix/>
          </a:blip>
          <a:srcRect/>
          <a:stretch/>
        </p:blipFill>
        <p:spPr>
          <a:xfrm>
            <a:off x="434125" y="244200"/>
            <a:ext cx="11347875" cy="6383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3cda7d82260_0_725"/>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100"/>
              <a:buNone/>
            </a:pPr>
            <a:endParaRPr/>
          </a:p>
        </p:txBody>
      </p:sp>
      <p:sp>
        <p:nvSpPr>
          <p:cNvPr id="591" name="Google Shape;591;g3cda7d82260_0_725"/>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600"/>
              <a:buNone/>
            </a:pPr>
            <a:endParaRPr/>
          </a:p>
        </p:txBody>
      </p:sp>
      <p:pic>
        <p:nvPicPr>
          <p:cNvPr id="592" name="Google Shape;592;g3cda7d82260_0_725"/>
          <p:cNvPicPr preferRelativeResize="0"/>
          <p:nvPr/>
        </p:nvPicPr>
        <p:blipFill rotWithShape="1">
          <a:blip r:embed="rId3">
            <a:alphaModFix/>
          </a:blip>
          <a:srcRect/>
          <a:stretch/>
        </p:blipFill>
        <p:spPr>
          <a:xfrm>
            <a:off x="393425" y="283625"/>
            <a:ext cx="11294350" cy="6353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3cf095203fb_0_0"/>
          <p:cNvSpPr txBox="1">
            <a:spLocks noGrp="1"/>
          </p:cNvSpPr>
          <p:nvPr>
            <p:ph type="ctrTitle"/>
          </p:nvPr>
        </p:nvSpPr>
        <p:spPr>
          <a:xfrm>
            <a:off x="745055" y="566316"/>
            <a:ext cx="10578000" cy="114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007E79"/>
                </a:solidFill>
              </a:rPr>
              <a:t>Conhecer o acervo literário: Além de explorar os livros enviados, vamos fazer alguns combinados sobre seus usos.</a:t>
            </a:r>
            <a:endParaRPr b="1">
              <a:solidFill>
                <a:srgbClr val="007E79"/>
              </a:solidFill>
              <a:latin typeface="Arial"/>
              <a:ea typeface="Arial"/>
              <a:cs typeface="Arial"/>
              <a:sym typeface="Arial"/>
            </a:endParaRPr>
          </a:p>
        </p:txBody>
      </p:sp>
      <p:sp>
        <p:nvSpPr>
          <p:cNvPr id="599" name="Google Shape;599;g3cf095203fb_0_0"/>
          <p:cNvSpPr txBox="1">
            <a:spLocks noGrp="1"/>
          </p:cNvSpPr>
          <p:nvPr>
            <p:ph type="body" idx="1"/>
          </p:nvPr>
        </p:nvSpPr>
        <p:spPr>
          <a:xfrm>
            <a:off x="759472" y="2107838"/>
            <a:ext cx="10562100" cy="3712800"/>
          </a:xfrm>
          <a:prstGeom prst="rect">
            <a:avLst/>
          </a:prstGeom>
        </p:spPr>
        <p:txBody>
          <a:bodyPr spcFirstLastPara="1" wrap="square" lIns="91425" tIns="45700" rIns="91425" bIns="45700" anchor="t" anchorCtr="0">
            <a:normAutofit/>
          </a:bodyPr>
          <a:lstStyle/>
          <a:p>
            <a:pPr marL="0" lvl="0" indent="0" algn="just" rtl="0">
              <a:spcBef>
                <a:spcPts val="1100"/>
              </a:spcBef>
              <a:spcAft>
                <a:spcPts val="0"/>
              </a:spcAft>
              <a:buNone/>
            </a:pPr>
            <a:r>
              <a:rPr lang="en-US" sz="2000">
                <a:highlight>
                  <a:schemeClr val="lt1"/>
                </a:highlight>
              </a:rPr>
              <a:t>Orientação para uso dos livros:</a:t>
            </a:r>
            <a:endParaRPr sz="2000">
              <a:highlight>
                <a:schemeClr val="lt1"/>
              </a:highlight>
            </a:endParaRPr>
          </a:p>
          <a:p>
            <a:pPr marL="0" lvl="0" indent="0" algn="just" rtl="0">
              <a:spcBef>
                <a:spcPts val="1100"/>
              </a:spcBef>
              <a:spcAft>
                <a:spcPts val="0"/>
              </a:spcAft>
              <a:buNone/>
            </a:pPr>
            <a:r>
              <a:rPr lang="en-US" sz="2000">
                <a:highlight>
                  <a:schemeClr val="lt1"/>
                </a:highlight>
              </a:rPr>
              <a:t>Os livros apoiam a realização das atividades dos Cadernos dos estudantes e dos Projetos e Sequências Didáticas do Formação na Escola e é importante que fiquem em um local em que os professores possam localizar facilmente para o desenvolvimento das propostas em sala de aula. É indicado que as crianças também possam explorar essas obras, no entanto, sugerimos que os materiais não fiquem na biblioteca de classe. Uma possibilidade é deixar na sala de leitura assegurando que não sejam emprestados e que a professora tenha acesso a qualquer momento. </a:t>
            </a:r>
            <a:endParaRPr sz="2000">
              <a:highlight>
                <a:schemeClr val="lt1"/>
              </a:highlight>
            </a:endParaRPr>
          </a:p>
          <a:p>
            <a:pPr marL="0" lvl="0" indent="0" algn="l" rtl="0">
              <a:spcBef>
                <a:spcPts val="1100"/>
              </a:spcBef>
              <a:spcAft>
                <a:spcPts val="0"/>
              </a:spcAft>
              <a:buNone/>
            </a:pPr>
            <a:endParaRPr>
              <a:highlight>
                <a:schemeClr val="lt1"/>
              </a:highlight>
            </a:endParaRPr>
          </a:p>
          <a:p>
            <a:pPr marL="0" lvl="0" indent="0" algn="l" rtl="0">
              <a:spcBef>
                <a:spcPts val="1100"/>
              </a:spcBef>
              <a:spcAft>
                <a:spcPts val="0"/>
              </a:spcAft>
              <a:buNone/>
            </a:pPr>
            <a:endParaRPr>
              <a:highlight>
                <a:srgbClr val="FFFF00"/>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g3cf095203fb_0_6"/>
          <p:cNvPicPr preferRelativeResize="0"/>
          <p:nvPr/>
        </p:nvPicPr>
        <p:blipFill>
          <a:blip r:embed="rId3">
            <a:alphaModFix/>
          </a:blip>
          <a:stretch>
            <a:fillRect/>
          </a:stretch>
        </p:blipFill>
        <p:spPr>
          <a:xfrm>
            <a:off x="482375" y="260725"/>
            <a:ext cx="11246099" cy="6325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g3cf095203fb_0_11"/>
          <p:cNvPicPr preferRelativeResize="0"/>
          <p:nvPr/>
        </p:nvPicPr>
        <p:blipFill>
          <a:blip r:embed="rId3">
            <a:alphaModFix/>
          </a:blip>
          <a:stretch>
            <a:fillRect/>
          </a:stretch>
        </p:blipFill>
        <p:spPr>
          <a:xfrm>
            <a:off x="152400" y="152400"/>
            <a:ext cx="11677826" cy="6568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33f43b67975_0_573"/>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8" name="Google Shape;618;g33f43b67975_0_573"/>
          <p:cNvSpPr txBox="1"/>
          <p:nvPr/>
        </p:nvSpPr>
        <p:spPr>
          <a:xfrm>
            <a:off x="443398" y="4156995"/>
            <a:ext cx="11305200" cy="202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3600" b="1" i="0" u="none" strike="noStrike" cap="none">
                <a:solidFill>
                  <a:srgbClr val="FFFFFF"/>
                </a:solidFill>
                <a:latin typeface="Arial"/>
                <a:ea typeface="Arial"/>
                <a:cs typeface="Arial"/>
                <a:sym typeface="Arial"/>
              </a:rPr>
              <a:t>Tematização da prática: indica</a:t>
            </a:r>
            <a:r>
              <a:rPr lang="en-US" sz="3600" b="1">
                <a:solidFill>
                  <a:srgbClr val="FFFFFF"/>
                </a:solidFill>
              </a:rPr>
              <a:t>ção literária</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3ce65f870f5_0_34"/>
          <p:cNvSpPr txBox="1">
            <a:spLocks noGrp="1"/>
          </p:cNvSpPr>
          <p:nvPr>
            <p:ph type="title"/>
          </p:nvPr>
        </p:nvSpPr>
        <p:spPr>
          <a:xfrm>
            <a:off x="1650707" y="512933"/>
            <a:ext cx="4080900" cy="144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700"/>
              <a:buNone/>
            </a:pPr>
            <a:r>
              <a:rPr lang="en-US" sz="3200">
                <a:latin typeface="Play"/>
                <a:ea typeface="Play"/>
                <a:cs typeface="Play"/>
                <a:sym typeface="Play"/>
              </a:rPr>
              <a:t>Tematização da prática de sala de aula</a:t>
            </a:r>
            <a:endParaRPr sz="3200">
              <a:latin typeface="Play"/>
              <a:ea typeface="Play"/>
              <a:cs typeface="Play"/>
              <a:sym typeface="Play"/>
            </a:endParaRPr>
          </a:p>
        </p:txBody>
      </p:sp>
      <p:sp>
        <p:nvSpPr>
          <p:cNvPr id="624" name="Google Shape;624;g3ce65f870f5_0_34"/>
          <p:cNvSpPr txBox="1">
            <a:spLocks noGrp="1"/>
          </p:cNvSpPr>
          <p:nvPr>
            <p:ph type="body" idx="2"/>
          </p:nvPr>
        </p:nvSpPr>
        <p:spPr>
          <a:xfrm>
            <a:off x="1649435" y="2178933"/>
            <a:ext cx="3239700" cy="14391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900"/>
              <a:buNone/>
            </a:pPr>
            <a:r>
              <a:rPr lang="en-US">
                <a:latin typeface="Play"/>
                <a:ea typeface="Play"/>
                <a:cs typeface="Play"/>
                <a:sym typeface="Play"/>
              </a:rPr>
              <a:t>A proposta deste material é apoiar a reflexão sobre a prática de</a:t>
            </a:r>
            <a:r>
              <a:rPr lang="en-US" b="1">
                <a:latin typeface="Play"/>
                <a:ea typeface="Play"/>
                <a:cs typeface="Play"/>
                <a:sym typeface="Play"/>
              </a:rPr>
              <a:t> escrita por meio do professor </a:t>
            </a:r>
            <a:r>
              <a:rPr lang="en-US">
                <a:latin typeface="Play"/>
                <a:ea typeface="Play"/>
                <a:cs typeface="Play"/>
                <a:sym typeface="Play"/>
              </a:rPr>
              <a:t>filmada no ateliescola acaia* </a:t>
            </a:r>
            <a:endParaRPr>
              <a:latin typeface="Play"/>
              <a:ea typeface="Play"/>
              <a:cs typeface="Play"/>
              <a:sym typeface="Play"/>
            </a:endParaRPr>
          </a:p>
          <a:p>
            <a:pPr marL="0" lvl="0" indent="0" algn="just" rtl="0">
              <a:lnSpc>
                <a:spcPct val="100000"/>
              </a:lnSpc>
              <a:spcBef>
                <a:spcPts val="0"/>
              </a:spcBef>
              <a:spcAft>
                <a:spcPts val="0"/>
              </a:spcAft>
              <a:buSzPts val="1900"/>
              <a:buNone/>
            </a:pPr>
            <a:endParaRPr>
              <a:latin typeface="Play"/>
              <a:ea typeface="Play"/>
              <a:cs typeface="Play"/>
              <a:sym typeface="Play"/>
            </a:endParaRPr>
          </a:p>
          <a:p>
            <a:pPr marL="0" lvl="0" indent="0" algn="just" rtl="0">
              <a:lnSpc>
                <a:spcPct val="100000"/>
              </a:lnSpc>
              <a:spcBef>
                <a:spcPts val="0"/>
              </a:spcBef>
              <a:spcAft>
                <a:spcPts val="0"/>
              </a:spcAft>
              <a:buSzPts val="1900"/>
              <a:buNone/>
            </a:pPr>
            <a:r>
              <a:rPr lang="en-US">
                <a:latin typeface="Play"/>
                <a:ea typeface="Play"/>
                <a:cs typeface="Play"/>
                <a:sym typeface="Play"/>
              </a:rPr>
              <a:t>Vídeo: Escrita, por meio do professor, de uma indicação literária do livro preferido da turma - AS BRUXAS</a:t>
            </a:r>
            <a:endParaRPr>
              <a:latin typeface="Play"/>
              <a:ea typeface="Play"/>
              <a:cs typeface="Play"/>
              <a:sym typeface="Play"/>
            </a:endParaRPr>
          </a:p>
          <a:p>
            <a:pPr marL="0" lvl="0" indent="0" algn="just" rtl="0">
              <a:lnSpc>
                <a:spcPct val="100000"/>
              </a:lnSpc>
              <a:spcBef>
                <a:spcPts val="0"/>
              </a:spcBef>
              <a:spcAft>
                <a:spcPts val="0"/>
              </a:spcAft>
              <a:buSzPts val="1900"/>
              <a:buNone/>
            </a:pPr>
            <a:r>
              <a:rPr lang="en-US">
                <a:latin typeface="Play"/>
                <a:ea typeface="Play"/>
                <a:cs typeface="Play"/>
                <a:sym typeface="Play"/>
              </a:rPr>
              <a:t>Turma: 2º ano</a:t>
            </a:r>
            <a:endParaRPr>
              <a:latin typeface="Play"/>
              <a:ea typeface="Play"/>
              <a:cs typeface="Play"/>
              <a:sym typeface="Play"/>
            </a:endParaRPr>
          </a:p>
          <a:p>
            <a:pPr marL="0" lvl="0" indent="0" algn="just" rtl="0">
              <a:lnSpc>
                <a:spcPct val="100000"/>
              </a:lnSpc>
              <a:spcBef>
                <a:spcPts val="0"/>
              </a:spcBef>
              <a:spcAft>
                <a:spcPts val="0"/>
              </a:spcAft>
              <a:buSzPts val="1900"/>
              <a:buNone/>
            </a:pPr>
            <a:r>
              <a:rPr lang="en-US">
                <a:highlight>
                  <a:schemeClr val="lt1"/>
                </a:highlight>
                <a:latin typeface="Play"/>
                <a:ea typeface="Play"/>
                <a:cs typeface="Play"/>
                <a:sym typeface="Play"/>
              </a:rPr>
              <a:t>Professora: </a:t>
            </a:r>
            <a:r>
              <a:rPr lang="en-US">
                <a:latin typeface="Play"/>
                <a:ea typeface="Play"/>
                <a:cs typeface="Play"/>
                <a:sym typeface="Play"/>
              </a:rPr>
              <a:t>Luísa Rangel Borin</a:t>
            </a:r>
            <a:endParaRPr>
              <a:latin typeface="Play"/>
              <a:ea typeface="Play"/>
              <a:cs typeface="Play"/>
              <a:sym typeface="Play"/>
            </a:endParaRPr>
          </a:p>
          <a:p>
            <a:pPr marL="0" lvl="0" indent="0" algn="just" rtl="0">
              <a:lnSpc>
                <a:spcPct val="100000"/>
              </a:lnSpc>
              <a:spcBef>
                <a:spcPts val="1000"/>
              </a:spcBef>
              <a:spcAft>
                <a:spcPts val="0"/>
              </a:spcAft>
              <a:buClr>
                <a:srgbClr val="2D2F31"/>
              </a:buClr>
              <a:buSzPts val="1900"/>
              <a:buNone/>
            </a:pPr>
            <a:endParaRPr>
              <a:latin typeface="Play"/>
              <a:ea typeface="Play"/>
              <a:cs typeface="Play"/>
              <a:sym typeface="Play"/>
            </a:endParaRPr>
          </a:p>
        </p:txBody>
      </p:sp>
      <p:pic>
        <p:nvPicPr>
          <p:cNvPr id="625" name="Google Shape;625;g3ce65f870f5_0_34"/>
          <p:cNvPicPr preferRelativeResize="0"/>
          <p:nvPr/>
        </p:nvPicPr>
        <p:blipFill rotWithShape="1">
          <a:blip r:embed="rId3">
            <a:alphaModFix/>
          </a:blip>
          <a:srcRect/>
          <a:stretch/>
        </p:blipFill>
        <p:spPr>
          <a:xfrm>
            <a:off x="6567400" y="1411817"/>
            <a:ext cx="4851235" cy="3714033"/>
          </a:xfrm>
          <a:prstGeom prst="rect">
            <a:avLst/>
          </a:prstGeom>
          <a:noFill/>
          <a:ln>
            <a:noFill/>
          </a:ln>
        </p:spPr>
      </p:pic>
      <p:sp>
        <p:nvSpPr>
          <p:cNvPr id="626" name="Google Shape;626;g3ce65f870f5_0_34"/>
          <p:cNvSpPr txBox="1">
            <a:spLocks noGrp="1"/>
          </p:cNvSpPr>
          <p:nvPr>
            <p:ph type="body" idx="2"/>
          </p:nvPr>
        </p:nvSpPr>
        <p:spPr>
          <a:xfrm>
            <a:off x="5731500" y="5561000"/>
            <a:ext cx="6162300" cy="603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sz="1500">
                <a:latin typeface="Play"/>
                <a:ea typeface="Play"/>
                <a:cs typeface="Play"/>
                <a:sym typeface="Play"/>
              </a:rPr>
              <a:t>Tanto este material quanto o vídeo estão disponíveis no </a:t>
            </a:r>
            <a:r>
              <a:rPr lang="en-US" sz="1500">
                <a:solidFill>
                  <a:schemeClr val="hlink"/>
                </a:solidFill>
                <a:uFill>
                  <a:noFill/>
                </a:uFill>
                <a:latin typeface="Play"/>
                <a:ea typeface="Play"/>
                <a:cs typeface="Play"/>
                <a:sym typeface="Play"/>
                <a:hlinkClick r:id="rId4"/>
              </a:rPr>
              <a:t>Polo</a:t>
            </a:r>
            <a:r>
              <a:rPr lang="en-US" sz="1500">
                <a:latin typeface="Play"/>
                <a:ea typeface="Play"/>
                <a:cs typeface="Play"/>
                <a:sym typeface="Play"/>
              </a:rPr>
              <a:t>, percurso Alfabetização na sala de aula, curso "Escrita por meio do professor”.</a:t>
            </a:r>
            <a:endParaRPr sz="1500">
              <a:latin typeface="Play"/>
              <a:ea typeface="Play"/>
              <a:cs typeface="Play"/>
              <a:sym typeface="Play"/>
            </a:endParaRPr>
          </a:p>
          <a:p>
            <a:pPr marL="0" lvl="0" indent="0" algn="l" rtl="0">
              <a:lnSpc>
                <a:spcPct val="100000"/>
              </a:lnSpc>
              <a:spcBef>
                <a:spcPts val="0"/>
              </a:spcBef>
              <a:spcAft>
                <a:spcPts val="0"/>
              </a:spcAft>
              <a:buSzPts val="1900"/>
              <a:buNone/>
            </a:pPr>
            <a:endParaRPr sz="1500">
              <a:latin typeface="Play"/>
              <a:ea typeface="Play"/>
              <a:cs typeface="Play"/>
              <a:sym typeface="Play"/>
            </a:endParaRPr>
          </a:p>
          <a:p>
            <a:pPr marL="0" lvl="0" indent="0" algn="l" rtl="0">
              <a:lnSpc>
                <a:spcPct val="100000"/>
              </a:lnSpc>
              <a:spcBef>
                <a:spcPts val="0"/>
              </a:spcBef>
              <a:spcAft>
                <a:spcPts val="0"/>
              </a:spcAft>
              <a:buSzPts val="1900"/>
              <a:buNone/>
            </a:pPr>
            <a:r>
              <a:rPr lang="en-US" sz="1500" u="sng">
                <a:solidFill>
                  <a:schemeClr val="hlink"/>
                </a:solidFill>
                <a:latin typeface="Play"/>
                <a:ea typeface="Play"/>
                <a:cs typeface="Play"/>
                <a:sym typeface="Play"/>
                <a:hlinkClick r:id="rId5"/>
              </a:rPr>
              <a:t>https://fundacaoitau.org.br/escola/autoformativos/situacao-didatica-de-escrita-por-meio-do-professor</a:t>
            </a:r>
            <a:r>
              <a:rPr lang="en-US" sz="1500">
                <a:latin typeface="Play"/>
                <a:ea typeface="Play"/>
                <a:cs typeface="Play"/>
                <a:sym typeface="Play"/>
              </a:rPr>
              <a:t>  </a:t>
            </a:r>
            <a:endParaRPr sz="1500">
              <a:latin typeface="Play"/>
              <a:ea typeface="Play"/>
              <a:cs typeface="Play"/>
              <a:sym typeface="Play"/>
            </a:endParaRPr>
          </a:p>
          <a:p>
            <a:pPr marL="0" lvl="0" indent="0" algn="l" rtl="0">
              <a:lnSpc>
                <a:spcPct val="100000"/>
              </a:lnSpc>
              <a:spcBef>
                <a:spcPts val="0"/>
              </a:spcBef>
              <a:spcAft>
                <a:spcPts val="0"/>
              </a:spcAft>
              <a:buSzPts val="1900"/>
              <a:buNone/>
            </a:pPr>
            <a:endParaRPr sz="1500">
              <a:latin typeface="Play"/>
              <a:ea typeface="Play"/>
              <a:cs typeface="Play"/>
              <a:sym typeface="Play"/>
            </a:endParaRPr>
          </a:p>
          <a:p>
            <a:pPr marL="0" lvl="0" indent="0" algn="l" rtl="0">
              <a:lnSpc>
                <a:spcPct val="100000"/>
              </a:lnSpc>
              <a:spcBef>
                <a:spcPts val="0"/>
              </a:spcBef>
              <a:spcAft>
                <a:spcPts val="0"/>
              </a:spcAft>
              <a:buSzPts val="1900"/>
              <a:buNone/>
            </a:pPr>
            <a:r>
              <a:rPr lang="en-US" sz="1500">
                <a:latin typeface="Play"/>
                <a:ea typeface="Play"/>
                <a:cs typeface="Play"/>
                <a:sym typeface="Play"/>
              </a:rPr>
              <a:t>.</a:t>
            </a:r>
            <a:endParaRPr sz="1500">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sz="1500">
              <a:latin typeface="Play"/>
              <a:ea typeface="Play"/>
              <a:cs typeface="Play"/>
              <a:sym typeface="Pl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3ce65f870f5_0_41"/>
          <p:cNvSpPr txBox="1">
            <a:spLocks noGrp="1"/>
          </p:cNvSpPr>
          <p:nvPr>
            <p:ph type="body" idx="2"/>
          </p:nvPr>
        </p:nvSpPr>
        <p:spPr>
          <a:xfrm>
            <a:off x="1640565" y="321833"/>
            <a:ext cx="9618900" cy="143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sz="3100">
                <a:solidFill>
                  <a:srgbClr val="328369"/>
                </a:solidFill>
                <a:latin typeface="Play"/>
                <a:ea typeface="Play"/>
                <a:cs typeface="Play"/>
                <a:sym typeface="Play"/>
              </a:rPr>
              <a:t>As questões para a tematização da prática</a:t>
            </a:r>
            <a:endParaRPr sz="310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a:solidFill>
                <a:srgbClr val="328369"/>
              </a:solidFill>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a:solidFill>
                <a:srgbClr val="328369"/>
              </a:solidFill>
              <a:latin typeface="Play"/>
              <a:ea typeface="Play"/>
              <a:cs typeface="Play"/>
              <a:sym typeface="Play"/>
            </a:endParaRPr>
          </a:p>
        </p:txBody>
      </p:sp>
      <p:sp>
        <p:nvSpPr>
          <p:cNvPr id="632" name="Google Shape;632;g3ce65f870f5_0_41"/>
          <p:cNvSpPr txBox="1"/>
          <p:nvPr/>
        </p:nvSpPr>
        <p:spPr>
          <a:xfrm>
            <a:off x="1844333" y="2309867"/>
            <a:ext cx="88635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33" name="Google Shape;633;g3ce65f870f5_0_41"/>
          <p:cNvSpPr txBox="1"/>
          <p:nvPr/>
        </p:nvSpPr>
        <p:spPr>
          <a:xfrm>
            <a:off x="1146000" y="2309867"/>
            <a:ext cx="10510800" cy="2693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Quais informações a professora retoma ao iniciar a aula e por que são importantes  de serem retomadas? </a:t>
            </a:r>
            <a:endParaRPr sz="20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chemeClr val="dk1"/>
              </a:buClr>
              <a:buSzPts val="1500"/>
              <a:buFont typeface="Arial"/>
              <a:buNone/>
            </a:pPr>
            <a:r>
              <a:rPr lang="en-US" sz="2000" b="0" i="0" u="none" strike="noStrike" cap="none">
                <a:solidFill>
                  <a:schemeClr val="dk1"/>
                </a:solidFill>
                <a:latin typeface="Play"/>
                <a:ea typeface="Play"/>
                <a:cs typeface="Play"/>
                <a:sym typeface="Play"/>
              </a:rPr>
              <a:t>Quais  as intervenções da professora ao escrever o texto ditado pelos estudantes? Que intenções  didáticas estão implícitas?</a:t>
            </a:r>
            <a:endParaRPr sz="20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chemeClr val="dk1"/>
              </a:buClr>
              <a:buSzPts val="1500"/>
              <a:buFont typeface="Arial"/>
              <a:buNone/>
            </a:pPr>
            <a:endParaRPr sz="20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Quais </a:t>
            </a:r>
            <a:r>
              <a:rPr lang="en-US" sz="2000">
                <a:solidFill>
                  <a:schemeClr val="dk1"/>
                </a:solidFill>
                <a:latin typeface="Play"/>
                <a:ea typeface="Play"/>
                <a:cs typeface="Play"/>
                <a:sym typeface="Play"/>
              </a:rPr>
              <a:t>comportamentos</a:t>
            </a:r>
            <a:r>
              <a:rPr lang="en-US" sz="2000" b="0" i="0" u="none" strike="noStrike" cap="none">
                <a:solidFill>
                  <a:schemeClr val="dk1"/>
                </a:solidFill>
                <a:latin typeface="Play"/>
                <a:ea typeface="Play"/>
                <a:cs typeface="Play"/>
                <a:sym typeface="Play"/>
              </a:rPr>
              <a:t> de escritor os estudantes tiveram que enfrentar? </a:t>
            </a:r>
            <a:endParaRPr sz="2000" b="0" i="0" u="none" strike="noStrike" cap="none">
              <a:solidFill>
                <a:schemeClr val="dk1"/>
              </a:solidFill>
              <a:latin typeface="Play"/>
              <a:ea typeface="Play"/>
              <a:cs typeface="Play"/>
              <a:sym typeface="Play"/>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3ce65f870f5_0_110"/>
          <p:cNvSpPr txBox="1">
            <a:spLocks noGrp="1"/>
          </p:cNvSpPr>
          <p:nvPr>
            <p:ph type="body" idx="2"/>
          </p:nvPr>
        </p:nvSpPr>
        <p:spPr>
          <a:xfrm>
            <a:off x="1640565" y="321833"/>
            <a:ext cx="9618900" cy="143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sz="3100" dirty="0" err="1">
                <a:solidFill>
                  <a:srgbClr val="328369"/>
                </a:solidFill>
                <a:latin typeface="Play"/>
                <a:ea typeface="Play"/>
                <a:cs typeface="Play"/>
                <a:sym typeface="Play"/>
              </a:rPr>
              <a:t>Registros</a:t>
            </a:r>
            <a:endParaRP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1- Retomada da votação – livro mais votado/ cartaz – dados bibliográficos do livro</a:t>
            </a:r>
          </a:p>
          <a:p>
            <a:pPr marL="0" lvl="0" indent="0" algn="l" rtl="0">
              <a:lnSpc>
                <a:spcPct val="100000"/>
              </a:lnSpc>
              <a:spcBef>
                <a:spcPts val="0"/>
              </a:spcBef>
              <a:spcAft>
                <a:spcPts val="0"/>
              </a:spcAft>
              <a:buSzPts val="1900"/>
              <a:buNone/>
            </a:pPr>
            <a:r>
              <a:rPr lang="pt-BR" sz="3100" dirty="0">
                <a:solidFill>
                  <a:srgbClr val="FF0000"/>
                </a:solidFill>
                <a:latin typeface="Play"/>
                <a:ea typeface="Play"/>
                <a:cs typeface="Play"/>
                <a:sym typeface="Play"/>
              </a:rPr>
              <a:t>Para quem indicar</a:t>
            </a:r>
          </a:p>
          <a:p>
            <a:pPr marL="0" lvl="0" indent="0" algn="l" rtl="0">
              <a:lnSpc>
                <a:spcPct val="100000"/>
              </a:lnSpc>
              <a:spcBef>
                <a:spcPts val="0"/>
              </a:spcBef>
              <a:spcAft>
                <a:spcPts val="0"/>
              </a:spcAft>
              <a:buSzPts val="1900"/>
              <a:buNone/>
            </a:pPr>
            <a:r>
              <a:rPr lang="pt-BR" sz="3100" dirty="0">
                <a:solidFill>
                  <a:srgbClr val="FF0000"/>
                </a:solidFill>
                <a:latin typeface="Play"/>
                <a:ea typeface="Play"/>
                <a:cs typeface="Play"/>
                <a:sym typeface="Play"/>
              </a:rPr>
              <a:t>Por que indicar</a:t>
            </a:r>
          </a:p>
          <a:p>
            <a:pPr marL="0" lvl="0" indent="0" algn="l" rtl="0">
              <a:lnSpc>
                <a:spcPct val="100000"/>
              </a:lnSpc>
              <a:spcBef>
                <a:spcPts val="0"/>
              </a:spcBef>
              <a:spcAft>
                <a:spcPts val="0"/>
              </a:spcAft>
              <a:buSzPts val="1900"/>
              <a:buNone/>
            </a:pPr>
            <a:r>
              <a:rPr lang="pt-BR" sz="3100" dirty="0">
                <a:solidFill>
                  <a:srgbClr val="FF0000"/>
                </a:solidFill>
                <a:latin typeface="Play"/>
                <a:ea typeface="Play"/>
                <a:cs typeface="Play"/>
                <a:sym typeface="Play"/>
              </a:rPr>
              <a:t>Onde vai a indicação – redes sociais do </a:t>
            </a:r>
            <a:r>
              <a:rPr lang="pt-BR" sz="3100" dirty="0" err="1">
                <a:solidFill>
                  <a:srgbClr val="FF0000"/>
                </a:solidFill>
                <a:latin typeface="Play"/>
                <a:ea typeface="Play"/>
                <a:cs typeface="Play"/>
                <a:sym typeface="Play"/>
              </a:rPr>
              <a:t>acaia</a:t>
            </a:r>
            <a:endParaRPr lang="pt-BR" sz="3100" dirty="0">
              <a:solidFill>
                <a:srgbClr val="FF0000"/>
              </a:solidFill>
              <a:latin typeface="Play"/>
              <a:ea typeface="Play"/>
              <a:cs typeface="Play"/>
              <a:sym typeface="Play"/>
            </a:endParaRPr>
          </a:p>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O que tem que ter na indicação literária</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Planejamento do texto </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dirty="0">
              <a:solidFill>
                <a:srgbClr val="328369"/>
              </a:solidFill>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dirty="0">
              <a:solidFill>
                <a:srgbClr val="328369"/>
              </a:solidFill>
              <a:latin typeface="Play"/>
              <a:ea typeface="Play"/>
              <a:cs typeface="Play"/>
              <a:sym typeface="Play"/>
            </a:endParaRPr>
          </a:p>
        </p:txBody>
      </p:sp>
      <p:sp>
        <p:nvSpPr>
          <p:cNvPr id="639" name="Google Shape;639;g3ce65f870f5_0_110"/>
          <p:cNvSpPr txBox="1"/>
          <p:nvPr/>
        </p:nvSpPr>
        <p:spPr>
          <a:xfrm>
            <a:off x="1844333" y="2309867"/>
            <a:ext cx="88635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0" name="Google Shape;640;g3ce65f870f5_0_110"/>
          <p:cNvSpPr txBox="1"/>
          <p:nvPr/>
        </p:nvSpPr>
        <p:spPr>
          <a:xfrm>
            <a:off x="1146000" y="2309867"/>
            <a:ext cx="10510800" cy="64350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15ae8dd162_0_1078"/>
          <p:cNvSpPr/>
          <p:nvPr/>
        </p:nvSpPr>
        <p:spPr>
          <a:xfrm>
            <a:off x="0" y="0"/>
            <a:ext cx="12192000" cy="68580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215ae8dd162_0_1078"/>
          <p:cNvSpPr txBox="1"/>
          <p:nvPr/>
        </p:nvSpPr>
        <p:spPr>
          <a:xfrm>
            <a:off x="915876" y="4176425"/>
            <a:ext cx="9088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5000" b="1" i="0" u="none" strike="noStrike" cap="none">
                <a:solidFill>
                  <a:srgbClr val="FFFFFF"/>
                </a:solidFill>
                <a:latin typeface="Arial"/>
                <a:ea typeface="Arial"/>
                <a:cs typeface="Arial"/>
                <a:sym typeface="Arial"/>
              </a:rPr>
              <a:t>Leitura literária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7">
          <a:extLst>
            <a:ext uri="{FF2B5EF4-FFF2-40B4-BE49-F238E27FC236}">
              <a16:creationId xmlns:a16="http://schemas.microsoft.com/office/drawing/2014/main" id="{0FA61F7E-EB0A-F80A-D904-089661FECFFF}"/>
            </a:ext>
          </a:extLst>
        </p:cNvPr>
        <p:cNvGrpSpPr/>
        <p:nvPr/>
      </p:nvGrpSpPr>
      <p:grpSpPr>
        <a:xfrm>
          <a:off x="0" y="0"/>
          <a:ext cx="0" cy="0"/>
          <a:chOff x="0" y="0"/>
          <a:chExt cx="0" cy="0"/>
        </a:xfrm>
      </p:grpSpPr>
      <p:sp>
        <p:nvSpPr>
          <p:cNvPr id="638" name="Google Shape;638;g3ce65f870f5_0_110">
            <a:extLst>
              <a:ext uri="{FF2B5EF4-FFF2-40B4-BE49-F238E27FC236}">
                <a16:creationId xmlns:a16="http://schemas.microsoft.com/office/drawing/2014/main" id="{81879CA2-2007-61AF-9B70-1F96C6CBF7FA}"/>
              </a:ext>
            </a:extLst>
          </p:cNvPr>
          <p:cNvSpPr txBox="1">
            <a:spLocks noGrp="1"/>
          </p:cNvSpPr>
          <p:nvPr>
            <p:ph type="body" idx="2"/>
          </p:nvPr>
        </p:nvSpPr>
        <p:spPr>
          <a:xfrm>
            <a:off x="325332" y="0"/>
            <a:ext cx="11331467" cy="143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2- Intervenções da professora</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Atenção para palavras e expressões.</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Como começar o texto – comparação de conto com indicação literária</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As crianças dão sugestões de como escrever, discutem no grupo a melhor forma.</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A professora escreve do jeito que as crianças ditam (com ortografia e pontuação), deixa no texto marcas de repetição, imprecisões...</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Elaboração do texto, o que e como escrever é responsabilidade das crianças</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As crianças ditam o texto no ritmo da escrita da professora</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Marca as diferenças entre a linguagem oral e escrita</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dirty="0">
              <a:solidFill>
                <a:srgbClr val="328369"/>
              </a:solidFill>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dirty="0">
              <a:solidFill>
                <a:srgbClr val="328369"/>
              </a:solidFill>
              <a:latin typeface="Play"/>
              <a:ea typeface="Play"/>
              <a:cs typeface="Play"/>
              <a:sym typeface="Play"/>
            </a:endParaRPr>
          </a:p>
        </p:txBody>
      </p:sp>
      <p:sp>
        <p:nvSpPr>
          <p:cNvPr id="639" name="Google Shape;639;g3ce65f870f5_0_110">
            <a:extLst>
              <a:ext uri="{FF2B5EF4-FFF2-40B4-BE49-F238E27FC236}">
                <a16:creationId xmlns:a16="http://schemas.microsoft.com/office/drawing/2014/main" id="{2E7FB37D-880F-77F4-FE31-F37C90BC2C81}"/>
              </a:ext>
            </a:extLst>
          </p:cNvPr>
          <p:cNvSpPr txBox="1"/>
          <p:nvPr/>
        </p:nvSpPr>
        <p:spPr>
          <a:xfrm>
            <a:off x="1844333" y="2309867"/>
            <a:ext cx="88635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0" name="Google Shape;640;g3ce65f870f5_0_110">
            <a:extLst>
              <a:ext uri="{FF2B5EF4-FFF2-40B4-BE49-F238E27FC236}">
                <a16:creationId xmlns:a16="http://schemas.microsoft.com/office/drawing/2014/main" id="{A4C32002-17A1-8A28-AEC9-F9D5C16D4FC4}"/>
              </a:ext>
            </a:extLst>
          </p:cNvPr>
          <p:cNvSpPr txBox="1"/>
          <p:nvPr/>
        </p:nvSpPr>
        <p:spPr>
          <a:xfrm>
            <a:off x="1146000" y="2309867"/>
            <a:ext cx="10510800" cy="64350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p:txBody>
      </p:sp>
    </p:spTree>
    <p:extLst>
      <p:ext uri="{BB962C8B-B14F-4D97-AF65-F5344CB8AC3E}">
        <p14:creationId xmlns:p14="http://schemas.microsoft.com/office/powerpoint/2010/main" val="121504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7">
          <a:extLst>
            <a:ext uri="{FF2B5EF4-FFF2-40B4-BE49-F238E27FC236}">
              <a16:creationId xmlns:a16="http://schemas.microsoft.com/office/drawing/2014/main" id="{3A11BD56-02C7-4C59-77CA-70F3013C85BA}"/>
            </a:ext>
          </a:extLst>
        </p:cNvPr>
        <p:cNvGrpSpPr/>
        <p:nvPr/>
      </p:nvGrpSpPr>
      <p:grpSpPr>
        <a:xfrm>
          <a:off x="0" y="0"/>
          <a:ext cx="0" cy="0"/>
          <a:chOff x="0" y="0"/>
          <a:chExt cx="0" cy="0"/>
        </a:xfrm>
      </p:grpSpPr>
      <p:sp>
        <p:nvSpPr>
          <p:cNvPr id="638" name="Google Shape;638;g3ce65f870f5_0_110">
            <a:extLst>
              <a:ext uri="{FF2B5EF4-FFF2-40B4-BE49-F238E27FC236}">
                <a16:creationId xmlns:a16="http://schemas.microsoft.com/office/drawing/2014/main" id="{D6229056-660B-942B-6F0A-5B2A6973CC48}"/>
              </a:ext>
            </a:extLst>
          </p:cNvPr>
          <p:cNvSpPr txBox="1">
            <a:spLocks noGrp="1"/>
          </p:cNvSpPr>
          <p:nvPr>
            <p:ph type="body" idx="2"/>
          </p:nvPr>
        </p:nvSpPr>
        <p:spPr>
          <a:xfrm>
            <a:off x="325332" y="0"/>
            <a:ext cx="11331467" cy="143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3- Comportamentos escritor</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 Relê o texto para encontrar palavras repetidas (revisão processual)</a:t>
            </a:r>
          </a:p>
          <a:p>
            <a:pPr marL="0" lvl="0" indent="0" algn="l" rtl="0">
              <a:lnSpc>
                <a:spcPct val="100000"/>
              </a:lnSpc>
              <a:spcBef>
                <a:spcPts val="0"/>
              </a:spcBef>
              <a:spcAft>
                <a:spcPts val="0"/>
              </a:spcAft>
              <a:buSzPts val="1900"/>
              <a:buNone/>
            </a:pPr>
            <a:r>
              <a:rPr lang="pt-BR" sz="3100" dirty="0">
                <a:solidFill>
                  <a:srgbClr val="328369"/>
                </a:solidFill>
                <a:latin typeface="Play"/>
                <a:ea typeface="Play"/>
                <a:cs typeface="Play"/>
                <a:sym typeface="Play"/>
              </a:rPr>
              <a:t>- Decidir como começar o texto</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Comparação entre gêneros para decidir a forma de escrever</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Como termina o texto – sinais de pontuação</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Decisão das melhores palavras e expressões para o contexto de produção</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Reler para dar continuidade</a:t>
            </a:r>
          </a:p>
          <a:p>
            <a:pPr lvl="0" indent="-457200" algn="l" rtl="0">
              <a:lnSpc>
                <a:spcPct val="100000"/>
              </a:lnSpc>
              <a:spcBef>
                <a:spcPts val="0"/>
              </a:spcBef>
              <a:spcAft>
                <a:spcPts val="0"/>
              </a:spcAft>
              <a:buSzPts val="1900"/>
              <a:buFontTx/>
              <a:buChar char="-"/>
            </a:pPr>
            <a:r>
              <a:rPr lang="pt-BR" sz="3100" dirty="0">
                <a:solidFill>
                  <a:srgbClr val="328369"/>
                </a:solidFill>
                <a:latin typeface="Play"/>
                <a:ea typeface="Play"/>
                <a:cs typeface="Play"/>
                <a:sym typeface="Play"/>
              </a:rPr>
              <a:t>Consultar o planejamento durante a textualização</a:t>
            </a: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lang="pt-BR" sz="3100" dirty="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dirty="0">
              <a:solidFill>
                <a:srgbClr val="328369"/>
              </a:solidFill>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dirty="0">
              <a:solidFill>
                <a:srgbClr val="328369"/>
              </a:solidFill>
              <a:latin typeface="Play"/>
              <a:ea typeface="Play"/>
              <a:cs typeface="Play"/>
              <a:sym typeface="Play"/>
            </a:endParaRPr>
          </a:p>
        </p:txBody>
      </p:sp>
      <p:sp>
        <p:nvSpPr>
          <p:cNvPr id="639" name="Google Shape;639;g3ce65f870f5_0_110">
            <a:extLst>
              <a:ext uri="{FF2B5EF4-FFF2-40B4-BE49-F238E27FC236}">
                <a16:creationId xmlns:a16="http://schemas.microsoft.com/office/drawing/2014/main" id="{5ECE988E-D87F-69FF-8101-FF0B1FAFF066}"/>
              </a:ext>
            </a:extLst>
          </p:cNvPr>
          <p:cNvSpPr txBox="1"/>
          <p:nvPr/>
        </p:nvSpPr>
        <p:spPr>
          <a:xfrm>
            <a:off x="1844333" y="2309867"/>
            <a:ext cx="88635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40" name="Google Shape;640;g3ce65f870f5_0_110">
            <a:extLst>
              <a:ext uri="{FF2B5EF4-FFF2-40B4-BE49-F238E27FC236}">
                <a16:creationId xmlns:a16="http://schemas.microsoft.com/office/drawing/2014/main" id="{470B5AFD-26A8-DE6C-C0A6-F43D6E218FA8}"/>
              </a:ext>
            </a:extLst>
          </p:cNvPr>
          <p:cNvSpPr txBox="1"/>
          <p:nvPr/>
        </p:nvSpPr>
        <p:spPr>
          <a:xfrm>
            <a:off x="1146000" y="2309867"/>
            <a:ext cx="10510800" cy="64350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p:txBody>
      </p:sp>
    </p:spTree>
    <p:extLst>
      <p:ext uri="{BB962C8B-B14F-4D97-AF65-F5344CB8AC3E}">
        <p14:creationId xmlns:p14="http://schemas.microsoft.com/office/powerpoint/2010/main" val="3633782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g3ce65f870f5_0_244"/>
          <p:cNvPicPr preferRelativeResize="0"/>
          <p:nvPr/>
        </p:nvPicPr>
        <p:blipFill rotWithShape="1">
          <a:blip r:embed="rId3">
            <a:alphaModFix/>
          </a:blip>
          <a:srcRect/>
          <a:stretch/>
        </p:blipFill>
        <p:spPr>
          <a:xfrm>
            <a:off x="0" y="0"/>
            <a:ext cx="12191999" cy="8288223"/>
          </a:xfrm>
          <a:prstGeom prst="rect">
            <a:avLst/>
          </a:prstGeom>
          <a:noFill/>
          <a:ln>
            <a:noFill/>
          </a:ln>
        </p:spPr>
      </p:pic>
      <p:pic>
        <p:nvPicPr>
          <p:cNvPr id="646" name="Google Shape;646;g3ce65f870f5_0_244"/>
          <p:cNvPicPr preferRelativeResize="0"/>
          <p:nvPr/>
        </p:nvPicPr>
        <p:blipFill rotWithShape="1">
          <a:blip r:embed="rId4">
            <a:alphaModFix/>
          </a:blip>
          <a:srcRect/>
          <a:stretch/>
        </p:blipFill>
        <p:spPr>
          <a:xfrm>
            <a:off x="0" y="5111749"/>
            <a:ext cx="12192000" cy="1746251"/>
          </a:xfrm>
          <a:prstGeom prst="rect">
            <a:avLst/>
          </a:prstGeom>
          <a:noFill/>
          <a:ln>
            <a:noFill/>
          </a:ln>
        </p:spPr>
      </p:pic>
      <p:sp>
        <p:nvSpPr>
          <p:cNvPr id="647" name="Google Shape;647;g3ce65f870f5_0_244"/>
          <p:cNvSpPr txBox="1"/>
          <p:nvPr/>
        </p:nvSpPr>
        <p:spPr>
          <a:xfrm>
            <a:off x="581767" y="5248867"/>
            <a:ext cx="11312400" cy="66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US" sz="2900" b="1" i="0" u="none" strike="noStrike" cap="none">
                <a:solidFill>
                  <a:srgbClr val="FCDEA4"/>
                </a:solidFill>
                <a:latin typeface="Play"/>
                <a:ea typeface="Play"/>
                <a:cs typeface="Play"/>
                <a:sym typeface="Play"/>
              </a:rPr>
              <a:t>Quais informações a professora retoma ao iniciar a aula e por que são importantes  de serem retomadas? </a:t>
            </a:r>
            <a:endParaRPr sz="2900" b="1" i="0" u="none" strike="noStrike" cap="none">
              <a:solidFill>
                <a:srgbClr val="FCDEA4"/>
              </a:solidFill>
              <a:latin typeface="Play"/>
              <a:ea typeface="Play"/>
              <a:cs typeface="Play"/>
              <a:sym typeface="Play"/>
            </a:endParaRPr>
          </a:p>
          <a:p>
            <a:pPr marL="0" marR="0" lvl="0" indent="0" algn="l" rtl="0">
              <a:lnSpc>
                <a:spcPct val="100000"/>
              </a:lnSpc>
              <a:spcBef>
                <a:spcPts val="0"/>
              </a:spcBef>
              <a:spcAft>
                <a:spcPts val="0"/>
              </a:spcAft>
              <a:buClr>
                <a:srgbClr val="000000"/>
              </a:buClr>
              <a:buSzPts val="3300"/>
              <a:buFont typeface="Arial"/>
              <a:buNone/>
            </a:pPr>
            <a:endParaRPr sz="3300" b="1" i="0" u="none" strike="noStrike" cap="none">
              <a:solidFill>
                <a:srgbClr val="FCDEA4"/>
              </a:solidFill>
              <a:latin typeface="Play"/>
              <a:ea typeface="Play"/>
              <a:cs typeface="Play"/>
              <a:sym typeface="Play"/>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3ce65f870f5_0_250"/>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53" name="Google Shape;653;g3ce65f870f5_0_250"/>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Retomada</a:t>
            </a:r>
            <a:endParaRPr sz="3700" b="1" i="0" u="none" strike="noStrike" cap="none">
              <a:solidFill>
                <a:srgbClr val="FCDEA4"/>
              </a:solidFill>
              <a:latin typeface="Play"/>
              <a:ea typeface="Play"/>
              <a:cs typeface="Play"/>
              <a:sym typeface="Play"/>
            </a:endParaRPr>
          </a:p>
        </p:txBody>
      </p:sp>
      <p:sp>
        <p:nvSpPr>
          <p:cNvPr id="654" name="Google Shape;654;g3ce65f870f5_0_250"/>
          <p:cNvSpPr txBox="1"/>
          <p:nvPr/>
        </p:nvSpPr>
        <p:spPr>
          <a:xfrm>
            <a:off x="4506233" y="1482133"/>
            <a:ext cx="7294800" cy="6141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2000" b="1" i="0" u="none" strike="noStrike" cap="none">
                <a:solidFill>
                  <a:srgbClr val="328369"/>
                </a:solidFill>
                <a:latin typeface="Play"/>
                <a:ea typeface="Play"/>
                <a:cs typeface="Play"/>
                <a:sym typeface="Play"/>
              </a:rPr>
              <a:t>A professora retoma o processo de  escolha, os dados do livro e a justificativa da escolha, as características de uma boa indicação e o propósito comunicativo</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Ter um cartaz com o registro das decisões já feitas permite revisitar essas decisões incluindo todos os estudantes no percurso  construído para a produção da indicação.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O  cartaz também explicita aspectos importantes que não podem ser esquecidos no processo de produção de uma indicação permitindo recuperá-los  no momento da produção: </a:t>
            </a:r>
            <a:endParaRPr sz="2000" b="0" i="0" u="none" strike="noStrike" cap="none">
              <a:solidFill>
                <a:schemeClr val="dk1"/>
              </a:solidFill>
              <a:latin typeface="Play"/>
              <a:ea typeface="Play"/>
              <a:cs typeface="Play"/>
              <a:sym typeface="Play"/>
            </a:endParaRPr>
          </a:p>
          <a:p>
            <a:pPr marL="609600" marR="0" lvl="0" indent="-431800" algn="just" rtl="0">
              <a:lnSpc>
                <a:spcPct val="100000"/>
              </a:lnSpc>
              <a:spcBef>
                <a:spcPts val="0"/>
              </a:spcBef>
              <a:spcAft>
                <a:spcPts val="0"/>
              </a:spcAft>
              <a:buClr>
                <a:schemeClr val="dk1"/>
              </a:buClr>
              <a:buSzPts val="2000"/>
              <a:buFont typeface="Play"/>
              <a:buChar char="-"/>
            </a:pPr>
            <a:r>
              <a:rPr lang="en-US" sz="2000" b="0" i="0" u="none" strike="noStrike" cap="none">
                <a:solidFill>
                  <a:schemeClr val="dk1"/>
                </a:solidFill>
                <a:latin typeface="Play"/>
                <a:ea typeface="Play"/>
                <a:cs typeface="Play"/>
                <a:sym typeface="Play"/>
              </a:rPr>
              <a:t>dados do livro </a:t>
            </a:r>
            <a:endParaRPr sz="2000" b="0" i="0" u="none" strike="noStrike" cap="none">
              <a:solidFill>
                <a:schemeClr val="dk1"/>
              </a:solidFill>
              <a:latin typeface="Play"/>
              <a:ea typeface="Play"/>
              <a:cs typeface="Play"/>
              <a:sym typeface="Play"/>
            </a:endParaRPr>
          </a:p>
          <a:p>
            <a:pPr marL="609600" marR="0" lvl="0" indent="-431800" algn="just" rtl="0">
              <a:lnSpc>
                <a:spcPct val="100000"/>
              </a:lnSpc>
              <a:spcBef>
                <a:spcPts val="0"/>
              </a:spcBef>
              <a:spcAft>
                <a:spcPts val="0"/>
              </a:spcAft>
              <a:buClr>
                <a:schemeClr val="dk1"/>
              </a:buClr>
              <a:buSzPts val="2000"/>
              <a:buFont typeface="Play"/>
              <a:buChar char="-"/>
            </a:pPr>
            <a:r>
              <a:rPr lang="en-US" sz="2000" b="0" i="0" u="none" strike="noStrike" cap="none">
                <a:solidFill>
                  <a:schemeClr val="dk1"/>
                </a:solidFill>
                <a:latin typeface="Play"/>
                <a:ea typeface="Play"/>
                <a:cs typeface="Play"/>
                <a:sym typeface="Play"/>
              </a:rPr>
              <a:t>justificativa da escolha </a:t>
            </a:r>
            <a:endParaRPr sz="2000" b="0" i="0" u="none" strike="noStrike" cap="none">
              <a:solidFill>
                <a:schemeClr val="dk1"/>
              </a:solidFill>
              <a:latin typeface="Play"/>
              <a:ea typeface="Play"/>
              <a:cs typeface="Play"/>
              <a:sym typeface="Play"/>
            </a:endParaRPr>
          </a:p>
          <a:p>
            <a:pPr marL="609600" marR="0" lvl="0" indent="-431800" algn="just" rtl="0">
              <a:lnSpc>
                <a:spcPct val="100000"/>
              </a:lnSpc>
              <a:spcBef>
                <a:spcPts val="0"/>
              </a:spcBef>
              <a:spcAft>
                <a:spcPts val="0"/>
              </a:spcAft>
              <a:buClr>
                <a:schemeClr val="dk1"/>
              </a:buClr>
              <a:buSzPts val="2000"/>
              <a:buFont typeface="Play"/>
              <a:buChar char="-"/>
            </a:pPr>
            <a:r>
              <a:rPr lang="en-US" sz="2000" b="0" i="0" u="none" strike="noStrike" cap="none">
                <a:solidFill>
                  <a:schemeClr val="dk1"/>
                </a:solidFill>
                <a:latin typeface="Play"/>
                <a:ea typeface="Play"/>
                <a:cs typeface="Play"/>
                <a:sym typeface="Play"/>
              </a:rPr>
              <a:t>características de uma boa indicação</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Essa retomada , também, permite que os estudantes entendam que escrever é um processo complexo, que envolve um ir e vir ao texto e que precisa de apoios, como o registro do cartaz, que serve como um planejamento.</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Play"/>
              <a:ea typeface="Play"/>
              <a:cs typeface="Play"/>
              <a:sym typeface="Play"/>
            </a:endParaRPr>
          </a:p>
        </p:txBody>
      </p:sp>
      <p:pic>
        <p:nvPicPr>
          <p:cNvPr id="655" name="Google Shape;655;g3ce65f870f5_0_250"/>
          <p:cNvPicPr preferRelativeResize="0"/>
          <p:nvPr/>
        </p:nvPicPr>
        <p:blipFill rotWithShape="1">
          <a:blip r:embed="rId3">
            <a:alphaModFix/>
          </a:blip>
          <a:srcRect/>
          <a:stretch/>
        </p:blipFill>
        <p:spPr>
          <a:xfrm>
            <a:off x="485736" y="2706236"/>
            <a:ext cx="3366701" cy="252696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3ce65f870f5_0_257"/>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61" name="Google Shape;661;g3ce65f870f5_0_257"/>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662" name="Google Shape;662;g3ce65f870f5_0_257"/>
          <p:cNvSpPr txBox="1"/>
          <p:nvPr/>
        </p:nvSpPr>
        <p:spPr>
          <a:xfrm>
            <a:off x="816667" y="1548900"/>
            <a:ext cx="10780500" cy="1246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2100" b="1" i="0" u="none" strike="noStrike" cap="none">
                <a:solidFill>
                  <a:srgbClr val="328369"/>
                </a:solidFill>
                <a:latin typeface="Play"/>
                <a:ea typeface="Play"/>
                <a:cs typeface="Play"/>
                <a:sym typeface="Play"/>
              </a:rPr>
              <a:t>A professora discute como começar o texto discutindo três opções sugeridas pelos estudantes  </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Play"/>
              <a:ea typeface="Play"/>
              <a:cs typeface="Play"/>
              <a:sym typeface="Play"/>
            </a:endParaRPr>
          </a:p>
        </p:txBody>
      </p:sp>
      <p:sp>
        <p:nvSpPr>
          <p:cNvPr id="663" name="Google Shape;663;g3ce65f870f5_0_257"/>
          <p:cNvSpPr txBox="1"/>
          <p:nvPr/>
        </p:nvSpPr>
        <p:spPr>
          <a:xfrm>
            <a:off x="728567" y="2846467"/>
            <a:ext cx="10780500" cy="28782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Uma questão que sempre se coloca ao escritor é como começar um texto. Difícil uma pessoa que não tenha passado por esse desafio frente a uma folha em branco, não é?</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Definir o propósito comunicativo - o que escrever, para quê e para quem - com certeza contribui para pensar nesse começo.   Foi essa clareza que permitiu aos estudantes fazer a melhor escolha para começar o texto.  </a:t>
            </a: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Também é importante ressaltar o acolhimento feito pela professora </a:t>
            </a:r>
            <a:r>
              <a:rPr lang="en-US" sz="19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das três sugestões </a:t>
            </a:r>
            <a:r>
              <a:rPr lang="en-US" sz="1900" b="0" i="0" u="none" strike="noStrike" cap="none">
                <a:solidFill>
                  <a:schemeClr val="dk1"/>
                </a:solidFill>
                <a:latin typeface="Arial"/>
                <a:ea typeface="Arial"/>
                <a:cs typeface="Arial"/>
                <a:sym typeface="Arial"/>
              </a:rPr>
              <a:t>e a discussão sobre gênero. As intervenções da professora, diferenciando os gêneros, indicação literária dos contos, por exemplo, foi fundamental para os estudantes refletirem e elegerem o que era mais adequado</a:t>
            </a: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3ce65f870f5_0_264"/>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69" name="Google Shape;669;g3ce65f870f5_0_264"/>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670" name="Google Shape;670;g3ce65f870f5_0_264"/>
          <p:cNvSpPr txBox="1"/>
          <p:nvPr/>
        </p:nvSpPr>
        <p:spPr>
          <a:xfrm>
            <a:off x="728567" y="1472933"/>
            <a:ext cx="10928400" cy="55104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 Apolo, você teve alguma ideia? Como  a gente começa a nossa indicação?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Apolo:  - Esta história…</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Alguém tem outra ideia ou a gente pode seguir com a do Apolo? Tem outra ideia Jonas?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Jonas: -  Era uma vez?</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Então, temos duas opções:  ESTA HISTÓRIA e  ERA UMA VEZ . Alguém tem outra ideia?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CR3: -  Num dia quente…</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A gente tem três ideias, vamos escolher entre essas: ESTA HISTÓRIA , ERA UMA VEZ e NUM DIA QUENTE.  Vamos pensar que é uma indicação literária. A gente está escrevendo um conto?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CRs: - Não.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Então, vamos pensar, a gente vai começar com  ERA UMA VEZ  ou  ESTA HISTÓRIA  ou NUMA NOITE QUENTE.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CRs: - Esta história…</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Vamos pensar o que tem a ver com as  características  de uma indicação literária.</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CRs: - Era uma vez num dia 	quente..</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ERA UMA VEZ e NUMA NOITE QUENTE a gente usa para escrever um conto ou uma indicação?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Dafine: - É igual da  Maria e  do João… (se referindo ao conto João e Maria)</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Vai ficar igual ao conto do João e Maria, isso é uma história, boa Dafine. </a:t>
            </a:r>
            <a:endParaRPr sz="1900" b="0" i="0" u="none" strike="noStrike" cap="none">
              <a:solidFill>
                <a:srgbClr val="000000"/>
              </a:solidFill>
              <a:latin typeface="Arial"/>
              <a:ea typeface="Arial"/>
              <a:cs typeface="Arial"/>
              <a:sym typeface="Arial"/>
            </a:endParaRPr>
          </a:p>
        </p:txBody>
      </p:sp>
      <p:sp>
        <p:nvSpPr>
          <p:cNvPr id="671" name="Google Shape;671;g3ce65f870f5_0_264"/>
          <p:cNvSpPr txBox="1"/>
          <p:nvPr/>
        </p:nvSpPr>
        <p:spPr>
          <a:xfrm>
            <a:off x="7771200" y="6070133"/>
            <a:ext cx="44589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3ce65f870f5_0_271"/>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77" name="Google Shape;677;g3ce65f870f5_0_271"/>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678" name="Google Shape;678;g3ce65f870f5_0_271"/>
          <p:cNvSpPr txBox="1"/>
          <p:nvPr/>
        </p:nvSpPr>
        <p:spPr>
          <a:xfrm>
            <a:off x="823667" y="1481233"/>
            <a:ext cx="8011500" cy="877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2100" b="1" i="0" u="none" strike="noStrike" cap="none">
                <a:solidFill>
                  <a:srgbClr val="328369"/>
                </a:solidFill>
                <a:latin typeface="Play"/>
                <a:ea typeface="Play"/>
                <a:cs typeface="Play"/>
                <a:sym typeface="Play"/>
              </a:rPr>
              <a:t>Diferencia  linguagem oral de linguagem escrita</a:t>
            </a:r>
            <a:endParaRPr sz="19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9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700" b="0" i="0" u="none" strike="noStrike" cap="none">
              <a:solidFill>
                <a:schemeClr val="dk1"/>
              </a:solidFill>
              <a:latin typeface="Play"/>
              <a:ea typeface="Play"/>
              <a:cs typeface="Play"/>
              <a:sym typeface="Play"/>
            </a:endParaRPr>
          </a:p>
        </p:txBody>
      </p:sp>
      <p:sp>
        <p:nvSpPr>
          <p:cNvPr id="679" name="Google Shape;679;g3ce65f870f5_0_271"/>
          <p:cNvSpPr txBox="1"/>
          <p:nvPr/>
        </p:nvSpPr>
        <p:spPr>
          <a:xfrm>
            <a:off x="3328533" y="2248433"/>
            <a:ext cx="7934400" cy="17085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Para quem é um escritor recente perceber a diferença entre  o como se fala e o como se escreve é imprescindível para  escrever bem.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Portanto, os estudantes distinguirem o  que querem escrever e como vão ditar é um exercício importante, que a professora  propõe em diferentes </a:t>
            </a:r>
            <a:r>
              <a:rPr lang="en-US" sz="19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momentos</a:t>
            </a:r>
            <a:r>
              <a:rPr lang="en-US" sz="1900" b="0" i="0" u="none" strike="noStrike" cap="none">
                <a:solidFill>
                  <a:srgbClr val="000000"/>
                </a:solidFill>
                <a:latin typeface="Arial"/>
                <a:ea typeface="Arial"/>
                <a:cs typeface="Arial"/>
                <a:sym typeface="Arial"/>
              </a:rPr>
              <a:t>.</a:t>
            </a:r>
            <a:endParaRPr sz="1900" b="0" i="0" u="none" strike="noStrike" cap="none">
              <a:solidFill>
                <a:srgbClr val="000000"/>
              </a:solidFill>
              <a:latin typeface="Arial"/>
              <a:ea typeface="Arial"/>
              <a:cs typeface="Arial"/>
              <a:sym typeface="Arial"/>
            </a:endParaRPr>
          </a:p>
        </p:txBody>
      </p:sp>
      <p:sp>
        <p:nvSpPr>
          <p:cNvPr id="680" name="Google Shape;680;g3ce65f870f5_0_271"/>
          <p:cNvSpPr txBox="1"/>
          <p:nvPr/>
        </p:nvSpPr>
        <p:spPr>
          <a:xfrm>
            <a:off x="606767" y="4600400"/>
            <a:ext cx="11085900" cy="200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(professora fala ) Posso usar esse  "i também" do Apolo.Vou colocar aqui.</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professora fala enquanto escreve o texto na lousa):   E também…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 - É “i também”.</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Jonas a  gente fala “i”  também, mas na hora de escrever a gente escreve o E . Por isso é importante pensar que é diferente  quando a gente fala e quando a gente escreve, são linguagens diferentes.</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3ce65f870f5_0_279"/>
          <p:cNvSpPr txBox="1"/>
          <p:nvPr/>
        </p:nvSpPr>
        <p:spPr>
          <a:xfrm>
            <a:off x="572700" y="1585867"/>
            <a:ext cx="11097300" cy="43227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2000" b="1" i="0" u="none" strike="noStrike" cap="none">
                <a:solidFill>
                  <a:srgbClr val="328369"/>
                </a:solidFill>
                <a:latin typeface="Play"/>
                <a:ea typeface="Play"/>
                <a:cs typeface="Play"/>
                <a:sym typeface="Play"/>
              </a:rPr>
              <a:t>A professora</a:t>
            </a:r>
            <a:r>
              <a:rPr lang="en-US" sz="2000" b="1" i="0" u="none" strike="noStrike" cap="none">
                <a:solidFill>
                  <a:srgbClr val="0000FF"/>
                </a:solidFill>
                <a:latin typeface="Play"/>
                <a:ea typeface="Play"/>
                <a:cs typeface="Play"/>
                <a:sym typeface="Play"/>
              </a:rPr>
              <a:t> </a:t>
            </a:r>
            <a:r>
              <a:rPr lang="en-US" sz="2000" b="1" i="0" u="none" strike="noStrike" cap="none">
                <a:solidFill>
                  <a:srgbClr val="328369"/>
                </a:solidFill>
                <a:latin typeface="Play"/>
                <a:ea typeface="Play"/>
                <a:cs typeface="Play"/>
                <a:sym typeface="Play"/>
              </a:rPr>
              <a:t>relaciona a sugestão com as anotações do cartaz </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p:txBody>
      </p:sp>
      <p:sp>
        <p:nvSpPr>
          <p:cNvPr id="686" name="Google Shape;686;g3ce65f870f5_0_279"/>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87" name="Google Shape;687;g3ce65f870f5_0_279"/>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688" name="Google Shape;688;g3ce65f870f5_0_279"/>
          <p:cNvSpPr txBox="1"/>
          <p:nvPr/>
        </p:nvSpPr>
        <p:spPr>
          <a:xfrm>
            <a:off x="572700" y="2356100"/>
            <a:ext cx="11480700" cy="2586000"/>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Escrever, qualquer que seja o texto, é uma atividade complexa que envolve vários aspectos, pois o escritor tem que, entre outras coisas, se colocar no lugar do leitor, pois é para ele que o texto tem que fazer sentido. Então, entender que para o bom desenvolvimento do texto  é preciso planejar o que vai ser escrito é imprescindível.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Ao retornar o cartaz para comparar e conferir  o que haviam já  listado sobre o livro e o que escreveram na indicação explicita, para os pequenos autores, esse procedimento.</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A professora retoma o cartaz com os registros antes da textualização e durante a escrita volta em vários momentos a este para que possam ir conferindo se o que planejaram estava escrito.</a:t>
            </a:r>
            <a:endParaRPr sz="1900" b="0" i="0" u="none" strike="noStrike" cap="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3ce65f870f5_0_286"/>
          <p:cNvSpPr txBox="1"/>
          <p:nvPr/>
        </p:nvSpPr>
        <p:spPr>
          <a:xfrm>
            <a:off x="1042533" y="1992267"/>
            <a:ext cx="10628100" cy="43227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2000" b="1" i="0" u="none" strike="noStrike" cap="none">
                <a:solidFill>
                  <a:srgbClr val="328369"/>
                </a:solidFill>
                <a:latin typeface="Play"/>
                <a:ea typeface="Play"/>
                <a:cs typeface="Play"/>
                <a:sym typeface="Play"/>
              </a:rPr>
              <a:t>Relê o texto quando necessário ou quando solicitada por uma criança </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Reler e escrever , reler para ver se ficou bom, reler  para continuar a escrever, reler para se distanciar do texto, reler para considerar se o texto disse o que tinha que dizer e está terminado.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Reler  faz parte da ação de quem escreve.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Essa é uma intervenção que a professora faz em diversos momentos e o mais importante é perceber que os estudantes solicitam que ela releia o texto, incorporando um procedimento de escritor.</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p:txBody>
      </p:sp>
      <p:sp>
        <p:nvSpPr>
          <p:cNvPr id="694" name="Google Shape;694;g3ce65f870f5_0_286"/>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95" name="Google Shape;695;g3ce65f870f5_0_286"/>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3ce65f870f5_0_292"/>
          <p:cNvSpPr txBox="1"/>
          <p:nvPr/>
        </p:nvSpPr>
        <p:spPr>
          <a:xfrm>
            <a:off x="442800" y="1868900"/>
            <a:ext cx="4994700" cy="43227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2000" b="1" i="0" u="none" strike="noStrike" cap="none">
                <a:solidFill>
                  <a:srgbClr val="328369"/>
                </a:solidFill>
                <a:latin typeface="Play"/>
                <a:ea typeface="Play"/>
                <a:cs typeface="Play"/>
                <a:sym typeface="Play"/>
              </a:rPr>
              <a:t>Dirige-se sempre ao grupo para a tomada de decisão sobre o que fazer no texto </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O lugar de autor exige tomada de decisões sobre o texto que se escreve.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A professora ao conduzir a produção da indicação literária tem clareza dessa premissa porque acolhe as sugestões e devolve ao grupo para que os estudantes tomem a decisão do que escrever ou de como continuar.  Portanto, a elaboração do texto é dos  estudantes e ela sabe que é isso que lhes dá a autoria.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p:txBody>
      </p:sp>
      <p:sp>
        <p:nvSpPr>
          <p:cNvPr id="701" name="Google Shape;701;g3ce65f870f5_0_292"/>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02" name="Google Shape;702;g3ce65f870f5_0_292"/>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703" name="Google Shape;703;g3ce65f870f5_0_292"/>
          <p:cNvSpPr txBox="1"/>
          <p:nvPr/>
        </p:nvSpPr>
        <p:spPr>
          <a:xfrm>
            <a:off x="6545067" y="2039500"/>
            <a:ext cx="4994700" cy="4048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Ou a gente pode trocar por alguma coisa ou tirar.</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CR1: - Acho que é melhor trocar.</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Trocar pelo que? O que você pensa, olha "Esses personagens também são horripilantes”.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CR1: - Poderíamos deixar “Os personagens são muito horripilantes.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 Tira o “também” para não ficar repetitivo. É isso?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CR1:  E coloca o muito.</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Vocês concordam, tira esse “também”?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CRs: - Simmmmm</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33f43b67975_0_58"/>
          <p:cNvSpPr txBox="1"/>
          <p:nvPr/>
        </p:nvSpPr>
        <p:spPr>
          <a:xfrm>
            <a:off x="4830170" y="472125"/>
            <a:ext cx="61815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TEIA LITERÁRIA </a:t>
            </a:r>
            <a:endParaRPr sz="3000" b="1" i="0" u="none" strike="noStrike" cap="none">
              <a:solidFill>
                <a:srgbClr val="107F7B"/>
              </a:solidFill>
              <a:latin typeface="Arial"/>
              <a:ea typeface="Arial"/>
              <a:cs typeface="Arial"/>
              <a:sym typeface="Arial"/>
            </a:endParaRPr>
          </a:p>
        </p:txBody>
      </p:sp>
      <p:sp>
        <p:nvSpPr>
          <p:cNvPr id="362" name="Google Shape;362;g33f43b67975_0_58"/>
          <p:cNvSpPr txBox="1"/>
          <p:nvPr/>
        </p:nvSpPr>
        <p:spPr>
          <a:xfrm>
            <a:off x="6599325" y="1216400"/>
            <a:ext cx="5186700" cy="50817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r>
              <a:rPr lang="en-US" sz="2300" b="1" i="0" u="none" strike="noStrike" cap="none">
                <a:solidFill>
                  <a:srgbClr val="007E79"/>
                </a:solidFill>
                <a:latin typeface="Arial"/>
                <a:ea typeface="Arial"/>
                <a:cs typeface="Arial"/>
                <a:sym typeface="Arial"/>
              </a:rPr>
              <a:t>Conteúdo transversal de formação literária:</a:t>
            </a:r>
            <a:endParaRPr sz="2300" b="1" i="0" u="none" strike="noStrike" cap="none">
              <a:solidFill>
                <a:srgbClr val="007E7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endParaRPr sz="2300" b="1" i="0" u="none" strike="noStrike" cap="none">
              <a:solidFill>
                <a:srgbClr val="007E79"/>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Sequência de histórias previamente pensada e organizada para provocar distintas experiências estéticas.</a:t>
            </a:r>
            <a:endParaRPr sz="23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 </a:t>
            </a:r>
            <a:endParaRPr sz="23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Para 2026: Autores e Autoras Mineiras. </a:t>
            </a:r>
            <a:endParaRPr sz="2300" b="0" i="0" u="none" strike="noStrike" cap="none">
              <a:solidFill>
                <a:schemeClr val="dk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endParaRPr sz="23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300" b="0" i="0" u="none" strike="noStrike" cap="none">
              <a:solidFill>
                <a:srgbClr val="74767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p:txBody>
      </p:sp>
      <p:pic>
        <p:nvPicPr>
          <p:cNvPr id="363" name="Google Shape;363;g33f43b67975_0_58">
            <a:hlinkClick r:id="rId3"/>
          </p:cNvPr>
          <p:cNvPicPr preferRelativeResize="0"/>
          <p:nvPr/>
        </p:nvPicPr>
        <p:blipFill rotWithShape="1">
          <a:blip r:embed="rId4">
            <a:alphaModFix/>
          </a:blip>
          <a:srcRect/>
          <a:stretch/>
        </p:blipFill>
        <p:spPr>
          <a:xfrm>
            <a:off x="362125" y="1328250"/>
            <a:ext cx="5920001" cy="4476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3ce65f870f5_0_299"/>
          <p:cNvSpPr txBox="1"/>
          <p:nvPr/>
        </p:nvSpPr>
        <p:spPr>
          <a:xfrm>
            <a:off x="196967" y="1509300"/>
            <a:ext cx="6352500" cy="47040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n-US" sz="1900" b="1" i="0" u="none" strike="noStrike" cap="none">
                <a:solidFill>
                  <a:srgbClr val="328369"/>
                </a:solidFill>
                <a:latin typeface="Play"/>
                <a:ea typeface="Play"/>
                <a:cs typeface="Play"/>
                <a:sym typeface="Play"/>
              </a:rPr>
              <a:t>Propõe</a:t>
            </a:r>
            <a:r>
              <a:rPr lang="en-US" sz="2300" b="1" i="0" u="none" strike="noStrike" cap="none">
                <a:solidFill>
                  <a:srgbClr val="328369"/>
                </a:solidFill>
                <a:latin typeface="Play"/>
                <a:ea typeface="Play"/>
                <a:cs typeface="Play"/>
                <a:sym typeface="Play"/>
              </a:rPr>
              <a:t> </a:t>
            </a:r>
            <a:r>
              <a:rPr lang="en-US" sz="2000" b="1" i="0" u="none" strike="noStrike" cap="none">
                <a:solidFill>
                  <a:srgbClr val="328369"/>
                </a:solidFill>
                <a:latin typeface="Play"/>
                <a:ea typeface="Play"/>
                <a:cs typeface="Play"/>
                <a:sym typeface="Play"/>
              </a:rPr>
              <a:t>problemas próprios do escritor: Como a gente pode continuar?</a:t>
            </a: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1" i="0" u="none" strike="noStrike" cap="none">
              <a:solidFill>
                <a:srgbClr val="328369"/>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Para quem tem a experiência de escrever textos sabe que alguns problemas são comuns, mesmo para escritores profissionais. Um primeiro problema é como começar. Mas  um problema também  a ser enfrentado  por quem escreve é como  continuar o texto.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Colocar questões de continuidade - como continuar, reler para verificar se a continuidade ficou adequada -  para serem enfrentadas pelos estudantes são de extrema importância no papel de escritor.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p:txBody>
      </p:sp>
      <p:sp>
        <p:nvSpPr>
          <p:cNvPr id="709" name="Google Shape;709;g3ce65f870f5_0_299"/>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10" name="Google Shape;710;g3ce65f870f5_0_299"/>
          <p:cNvSpPr txBox="1"/>
          <p:nvPr/>
        </p:nvSpPr>
        <p:spPr>
          <a:xfrm>
            <a:off x="728561" y="113513"/>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Intervenções da professora</a:t>
            </a:r>
            <a:endParaRPr sz="3700" b="1" i="0" u="none" strike="noStrike" cap="none">
              <a:solidFill>
                <a:srgbClr val="FCDEA4"/>
              </a:solidFill>
              <a:latin typeface="Play"/>
              <a:ea typeface="Play"/>
              <a:cs typeface="Play"/>
              <a:sym typeface="Play"/>
            </a:endParaRPr>
          </a:p>
        </p:txBody>
      </p:sp>
      <p:sp>
        <p:nvSpPr>
          <p:cNvPr id="711" name="Google Shape;711;g3ce65f870f5_0_299"/>
          <p:cNvSpPr txBox="1"/>
          <p:nvPr/>
        </p:nvSpPr>
        <p:spPr>
          <a:xfrm>
            <a:off x="6942133" y="1844333"/>
            <a:ext cx="4929600" cy="4633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Se vocês pegassem uma indicação para ler e estivesse escrito assim “ Esse livro não dá vontade de parar de  ler”. Ia dar vontade de você ler?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CR1: - Claro! Para ver se era verdade.</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Então, vamos pensar como  a gente pode continuar aqui. Quem pode me ajudar? Como eu continuo aqui? Agora a gente vai falar que prende a atenção  e não dá vontade de parar de ler. Como eu posso continuar?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CR2: - Pode reler?</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P:- Posso reler.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1155CC"/>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3ce65f870f5_0_306"/>
          <p:cNvSpPr txBox="1"/>
          <p:nvPr/>
        </p:nvSpPr>
        <p:spPr>
          <a:xfrm>
            <a:off x="214867" y="1412000"/>
            <a:ext cx="11656800" cy="55356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Play"/>
                <a:ea typeface="Play"/>
                <a:cs typeface="Play"/>
                <a:sym typeface="Play"/>
              </a:rPr>
              <a:t> </a:t>
            </a:r>
            <a:r>
              <a:rPr lang="en-US" sz="2000" b="0" i="0" u="none" strike="noStrike" cap="none">
                <a:solidFill>
                  <a:schemeClr val="dk1"/>
                </a:solidFill>
                <a:latin typeface="Play"/>
                <a:ea typeface="Play"/>
                <a:cs typeface="Play"/>
                <a:sym typeface="Play"/>
              </a:rPr>
              <a:t>É importante perceber  quais são as intervenções da professora que permitem aos estudantes  se colocarem  frente a frente  com questões próprias  de um escritor.  A situação didática proposta assegura as condições para que eles possam enfrentar os desafios da produção textual que se apresentam, seja quando podem decidir coletivamente sobre os propósitos comunicativos, seja quando conhecem modelos de indicações, ou ainda quando a professora escreve o que ditam.</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Assim, os estudantes têm  condições de se colocar no papel de escritor decidindo:</a:t>
            </a:r>
            <a:br>
              <a:rPr lang="en-US" sz="2000" b="0" i="0" u="none" strike="noStrike" cap="none">
                <a:solidFill>
                  <a:schemeClr val="dk1"/>
                </a:solidFill>
                <a:latin typeface="Play"/>
                <a:ea typeface="Play"/>
                <a:cs typeface="Play"/>
                <a:sym typeface="Play"/>
              </a:rPr>
            </a:br>
            <a:r>
              <a:rPr lang="en-US" sz="2000" b="0" i="0" u="none" strike="noStrike" cap="none">
                <a:solidFill>
                  <a:schemeClr val="dk1"/>
                </a:solidFill>
                <a:latin typeface="Play"/>
                <a:ea typeface="Play"/>
                <a:cs typeface="Play"/>
                <a:sym typeface="Play"/>
              </a:rPr>
              <a:t>-  como começar o texto,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r>
              <a:rPr lang="en-US" sz="2000" b="0" i="0" u="none" strike="noStrike" cap="none">
                <a:solidFill>
                  <a:schemeClr val="dk1"/>
                </a:solidFill>
                <a:latin typeface="Play"/>
                <a:ea typeface="Play"/>
                <a:cs typeface="Play"/>
                <a:sym typeface="Play"/>
              </a:rPr>
              <a:t>- como continuar,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 se há palavras repetidas, qual das palavras repetidas vai ser apagada ou substituída,</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 que informação é relevante em uma indicação literária.</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Entre tantas outras questões que se colocam em jogo nesta situação.</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Podemos perceber na produção que os estudantes estão não só considerando  o texto a ser produzido, mas também o leitor o que é fundamental em uma produção textual. </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Play"/>
                <a:ea typeface="Play"/>
                <a:cs typeface="Play"/>
                <a:sym typeface="Play"/>
              </a:rPr>
              <a:t>Desta forma, os estudantes podem construir conhecimentos que poderão colocar em jogo quando precisarem produzir um texto autonomamente.</a:t>
            </a:r>
            <a:endParaRPr sz="20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Play"/>
              <a:ea typeface="Play"/>
              <a:cs typeface="Play"/>
              <a:sym typeface="Play"/>
            </a:endParaRPr>
          </a:p>
        </p:txBody>
      </p:sp>
      <p:sp>
        <p:nvSpPr>
          <p:cNvPr id="717" name="Google Shape;717;g3ce65f870f5_0_306"/>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18" name="Google Shape;718;g3ce65f870f5_0_306"/>
          <p:cNvSpPr txBox="1"/>
          <p:nvPr/>
        </p:nvSpPr>
        <p:spPr>
          <a:xfrm>
            <a:off x="728568" y="113500"/>
            <a:ext cx="94599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a:solidFill>
                  <a:srgbClr val="FCDEA4"/>
                </a:solidFill>
              </a:rPr>
              <a:t>Comportamentos</a:t>
            </a:r>
            <a:r>
              <a:rPr lang="en-US" sz="3700" b="1" i="0" u="none" strike="noStrike" cap="none">
                <a:solidFill>
                  <a:srgbClr val="FCDEA4"/>
                </a:solidFill>
                <a:latin typeface="Arial"/>
                <a:ea typeface="Arial"/>
                <a:cs typeface="Arial"/>
                <a:sym typeface="Arial"/>
              </a:rPr>
              <a:t> de escritor: aprendizagens dos estudantes </a:t>
            </a:r>
            <a:endParaRPr sz="3700" b="1" i="0" u="none" strike="noStrike" cap="none">
              <a:solidFill>
                <a:srgbClr val="FCDEA4"/>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3ce65f870f5_0_312"/>
          <p:cNvSpPr txBox="1"/>
          <p:nvPr/>
        </p:nvSpPr>
        <p:spPr>
          <a:xfrm>
            <a:off x="858367" y="1579067"/>
            <a:ext cx="10213500" cy="47877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600"/>
              <a:buFont typeface="Arial"/>
              <a:buNone/>
            </a:pPr>
            <a:r>
              <a:rPr lang="en-US" sz="1600">
                <a:solidFill>
                  <a:schemeClr val="dk1"/>
                </a:solidFill>
                <a:latin typeface="Play"/>
                <a:ea typeface="Play"/>
                <a:cs typeface="Play"/>
                <a:sym typeface="Play"/>
              </a:rPr>
              <a:t>Aspectos importantes:</a:t>
            </a: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a:p>
            <a:pPr marL="609600" marR="0" lvl="0" indent="-406400" algn="just" rtl="0">
              <a:lnSpc>
                <a:spcPct val="100000"/>
              </a:lnSpc>
              <a:spcBef>
                <a:spcPts val="0"/>
              </a:spcBef>
              <a:spcAft>
                <a:spcPts val="0"/>
              </a:spcAft>
              <a:buClr>
                <a:schemeClr val="dk1"/>
              </a:buClr>
              <a:buSzPts val="1600"/>
              <a:buFont typeface="Play"/>
              <a:buChar char="-"/>
            </a:pPr>
            <a:r>
              <a:rPr lang="en-US" sz="1600" b="0" i="0" u="none" strike="noStrike" cap="none">
                <a:solidFill>
                  <a:schemeClr val="dk1"/>
                </a:solidFill>
                <a:latin typeface="Play"/>
                <a:ea typeface="Play"/>
                <a:cs typeface="Play"/>
                <a:sym typeface="Play"/>
              </a:rPr>
              <a:t>a importância de oferecer a situação de escrita por meio do professor como estratégia de produção de texto pelos estudantes desde muito cedo.</a:t>
            </a:r>
            <a:endParaRPr sz="1600" b="0" i="0" u="none" strike="noStrike" cap="none">
              <a:solidFill>
                <a:schemeClr val="dk1"/>
              </a:solidFill>
              <a:latin typeface="Play"/>
              <a:ea typeface="Play"/>
              <a:cs typeface="Play"/>
              <a:sym typeface="Play"/>
            </a:endParaRPr>
          </a:p>
          <a:p>
            <a:pPr marL="609600" marR="0" lvl="0" indent="-406400" algn="l" rtl="0">
              <a:lnSpc>
                <a:spcPct val="115000"/>
              </a:lnSpc>
              <a:spcBef>
                <a:spcPts val="0"/>
              </a:spcBef>
              <a:spcAft>
                <a:spcPts val="0"/>
              </a:spcAft>
              <a:buClr>
                <a:schemeClr val="dk1"/>
              </a:buClr>
              <a:buSzPts val="1600"/>
              <a:buFont typeface="Play"/>
              <a:buChar char="-"/>
            </a:pPr>
            <a:r>
              <a:rPr lang="en-US" sz="1600" b="0" i="0" u="none" strike="noStrike" cap="none">
                <a:solidFill>
                  <a:schemeClr val="dk1"/>
                </a:solidFill>
                <a:latin typeface="Play"/>
                <a:ea typeface="Play"/>
                <a:cs typeface="Play"/>
                <a:sym typeface="Play"/>
              </a:rPr>
              <a:t>a importância de assegurar as condições didáticas para o desenvolvimento da atividade: repertoriar os estudantes com o gênero que será escrito, explicitar do propósito comunicativo para dar sentido ao que se vai escrever.</a:t>
            </a:r>
            <a:endParaRPr sz="1600" b="0" i="0" u="none" strike="noStrike" cap="none">
              <a:solidFill>
                <a:schemeClr val="dk1"/>
              </a:solidFill>
              <a:latin typeface="Play"/>
              <a:ea typeface="Play"/>
              <a:cs typeface="Play"/>
              <a:sym typeface="Play"/>
            </a:endParaRPr>
          </a:p>
          <a:p>
            <a:pPr marL="609600" marR="0" lvl="0" indent="-4064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Play"/>
                <a:ea typeface="Play"/>
                <a:cs typeface="Play"/>
                <a:sym typeface="Play"/>
              </a:rPr>
              <a:t>a importância de diferenciar a linguagem oral da linguagem que se escreve.</a:t>
            </a:r>
            <a:endParaRPr sz="1600" b="0" i="0" u="none" strike="noStrike" cap="none">
              <a:solidFill>
                <a:schemeClr val="dk1"/>
              </a:solidFill>
              <a:latin typeface="Play"/>
              <a:ea typeface="Play"/>
              <a:cs typeface="Play"/>
              <a:sym typeface="Play"/>
            </a:endParaRPr>
          </a:p>
          <a:p>
            <a:pPr marL="609600" marR="0" lvl="0" indent="-4064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Play"/>
                <a:ea typeface="Play"/>
                <a:cs typeface="Play"/>
                <a:sym typeface="Play"/>
              </a:rPr>
              <a:t>a importância da experiência com o processo de produção de texto na sua complexidade: planejamento - textualização - revisão. </a:t>
            </a:r>
            <a:endParaRPr sz="1600" b="0" i="0" u="none" strike="noStrike" cap="none">
              <a:solidFill>
                <a:schemeClr val="dk1"/>
              </a:solidFill>
              <a:latin typeface="Play"/>
              <a:ea typeface="Play"/>
              <a:cs typeface="Play"/>
              <a:sym typeface="Play"/>
            </a:endParaRPr>
          </a:p>
          <a:p>
            <a:pPr marL="609600" marR="0" lvl="0" indent="-4064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Play"/>
                <a:ea typeface="Play"/>
                <a:cs typeface="Play"/>
                <a:sym typeface="Play"/>
              </a:rPr>
              <a:t>a simultaneidade do processo de alfabetização que envolve a escrita alfabética e a linguagem que se escreve.</a:t>
            </a:r>
            <a:endParaRPr sz="1600" b="0" i="0" u="none" strike="noStrike" cap="none">
              <a:solidFill>
                <a:schemeClr val="dk1"/>
              </a:solidFill>
              <a:latin typeface="Play"/>
              <a:ea typeface="Play"/>
              <a:cs typeface="Play"/>
              <a:sym typeface="Play"/>
            </a:endParaRPr>
          </a:p>
          <a:p>
            <a:pPr marL="609600" marR="0" lvl="0" indent="-406400" algn="l" rtl="0">
              <a:lnSpc>
                <a:spcPct val="115000"/>
              </a:lnSpc>
              <a:spcBef>
                <a:spcPts val="0"/>
              </a:spcBef>
              <a:spcAft>
                <a:spcPts val="0"/>
              </a:spcAft>
              <a:buClr>
                <a:schemeClr val="dk1"/>
              </a:buClr>
              <a:buSzPts val="1600"/>
              <a:buFont typeface="Arial"/>
              <a:buChar char="-"/>
            </a:pPr>
            <a:r>
              <a:rPr lang="en-US" sz="1600" b="0" i="0" u="none" strike="noStrike" cap="none">
                <a:solidFill>
                  <a:schemeClr val="dk1"/>
                </a:solidFill>
                <a:latin typeface="Play"/>
                <a:ea typeface="Play"/>
                <a:cs typeface="Play"/>
                <a:sym typeface="Play"/>
              </a:rPr>
              <a:t>a importância das intervenções da professora que permitem aos estudantes ocuparem o lugar de escritor e tomarem decisões  que lhes dão a autoria do texto. </a:t>
            </a: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1600"/>
              </a:spcBef>
              <a:spcAft>
                <a:spcPts val="0"/>
              </a:spcAft>
              <a:buClr>
                <a:srgbClr val="000000"/>
              </a:buClr>
              <a:buSzPts val="16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1"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a:p>
            <a:pPr marL="0" marR="0" lvl="0" indent="0" algn="just"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Play"/>
              <a:ea typeface="Play"/>
              <a:cs typeface="Play"/>
              <a:sym typeface="Play"/>
            </a:endParaRPr>
          </a:p>
        </p:txBody>
      </p:sp>
      <p:sp>
        <p:nvSpPr>
          <p:cNvPr id="724" name="Google Shape;724;g3ce65f870f5_0_312"/>
          <p:cNvSpPr/>
          <p:nvPr/>
        </p:nvSpPr>
        <p:spPr>
          <a:xfrm>
            <a:off x="0" y="0"/>
            <a:ext cx="12192000" cy="1412100"/>
          </a:xfrm>
          <a:prstGeom prst="rect">
            <a:avLst/>
          </a:prstGeom>
          <a:solidFill>
            <a:srgbClr val="32836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25" name="Google Shape;725;g3ce65f870f5_0_312"/>
          <p:cNvSpPr txBox="1"/>
          <p:nvPr/>
        </p:nvSpPr>
        <p:spPr>
          <a:xfrm>
            <a:off x="650228" y="235380"/>
            <a:ext cx="7294800" cy="599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en-US" sz="3700" b="1" i="0" u="none" strike="noStrike" cap="none">
                <a:solidFill>
                  <a:srgbClr val="FCDEA4"/>
                </a:solidFill>
                <a:latin typeface="Play"/>
                <a:ea typeface="Play"/>
                <a:cs typeface="Play"/>
                <a:sym typeface="Play"/>
              </a:rPr>
              <a:t>Finalização e sistematização da situação didática</a:t>
            </a:r>
            <a:endParaRPr sz="3700" b="1" i="0" u="none" strike="noStrike" cap="none">
              <a:solidFill>
                <a:srgbClr val="FCDEA4"/>
              </a:solidFill>
              <a:latin typeface="Play"/>
              <a:ea typeface="Play"/>
              <a:cs typeface="Play"/>
              <a:sym typeface="Play"/>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3ce65f870f5_0_372"/>
          <p:cNvSpPr txBox="1">
            <a:spLocks noGrp="1"/>
          </p:cNvSpPr>
          <p:nvPr>
            <p:ph type="body" idx="2"/>
          </p:nvPr>
        </p:nvSpPr>
        <p:spPr>
          <a:xfrm>
            <a:off x="1640565" y="321833"/>
            <a:ext cx="9618900" cy="143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900"/>
              <a:buNone/>
            </a:pPr>
            <a:r>
              <a:rPr lang="en-US" sz="3100">
                <a:solidFill>
                  <a:srgbClr val="328369"/>
                </a:solidFill>
                <a:latin typeface="Play"/>
                <a:ea typeface="Play"/>
                <a:cs typeface="Play"/>
                <a:sym typeface="Play"/>
              </a:rPr>
              <a:t>Sistematização</a:t>
            </a:r>
            <a:endParaRPr sz="310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a:solidFill>
                <a:srgbClr val="328369"/>
              </a:solidFill>
              <a:latin typeface="Play"/>
              <a:ea typeface="Play"/>
              <a:cs typeface="Play"/>
              <a:sym typeface="Play"/>
            </a:endParaRPr>
          </a:p>
          <a:p>
            <a:pPr marL="0" lvl="0" indent="0" algn="l" rtl="0">
              <a:lnSpc>
                <a:spcPct val="100000"/>
              </a:lnSpc>
              <a:spcBef>
                <a:spcPts val="0"/>
              </a:spcBef>
              <a:spcAft>
                <a:spcPts val="0"/>
              </a:spcAft>
              <a:buSzPts val="1900"/>
              <a:buNone/>
            </a:pPr>
            <a:endParaRPr sz="3100">
              <a:solidFill>
                <a:srgbClr val="328369"/>
              </a:solidFill>
              <a:latin typeface="Play"/>
              <a:ea typeface="Play"/>
              <a:cs typeface="Play"/>
              <a:sym typeface="Play"/>
            </a:endParaRPr>
          </a:p>
          <a:p>
            <a:pPr marL="0" lvl="0" indent="0" algn="l" rtl="0">
              <a:lnSpc>
                <a:spcPct val="100000"/>
              </a:lnSpc>
              <a:spcBef>
                <a:spcPts val="1000"/>
              </a:spcBef>
              <a:spcAft>
                <a:spcPts val="0"/>
              </a:spcAft>
              <a:buClr>
                <a:srgbClr val="2D2F31"/>
              </a:buClr>
              <a:buSzPts val="1900"/>
              <a:buNone/>
            </a:pPr>
            <a:endParaRPr>
              <a:solidFill>
                <a:srgbClr val="328369"/>
              </a:solidFill>
              <a:latin typeface="Play"/>
              <a:ea typeface="Play"/>
              <a:cs typeface="Play"/>
              <a:sym typeface="Play"/>
            </a:endParaRPr>
          </a:p>
        </p:txBody>
      </p:sp>
      <p:sp>
        <p:nvSpPr>
          <p:cNvPr id="731" name="Google Shape;731;g3ce65f870f5_0_372"/>
          <p:cNvSpPr txBox="1"/>
          <p:nvPr/>
        </p:nvSpPr>
        <p:spPr>
          <a:xfrm>
            <a:off x="1844333" y="2309867"/>
            <a:ext cx="88635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2" name="Google Shape;732;g3ce65f870f5_0_372"/>
          <p:cNvSpPr txBox="1"/>
          <p:nvPr/>
        </p:nvSpPr>
        <p:spPr>
          <a:xfrm>
            <a:off x="1126700" y="1538217"/>
            <a:ext cx="10510800" cy="2555100"/>
          </a:xfrm>
          <a:prstGeom prst="rect">
            <a:avLst/>
          </a:prstGeom>
          <a:noFill/>
          <a:ln>
            <a:noFill/>
          </a:ln>
        </p:spPr>
        <p:txBody>
          <a:bodyPr spcFirstLastPara="1" wrap="square" lIns="121900" tIns="121900" rIns="121900" bIns="121900" anchor="t" anchorCtr="0">
            <a:spAutoFit/>
          </a:bodyPr>
          <a:lstStyle/>
          <a:p>
            <a:pPr marL="0" lvl="0" indent="0" algn="just" rtl="0">
              <a:lnSpc>
                <a:spcPct val="115000"/>
              </a:lnSpc>
              <a:spcBef>
                <a:spcPts val="0"/>
              </a:spcBef>
              <a:spcAft>
                <a:spcPts val="0"/>
              </a:spcAft>
              <a:buNone/>
            </a:pPr>
            <a:endParaRPr sz="1200">
              <a:solidFill>
                <a:schemeClr val="dk1"/>
              </a:solidFill>
            </a:endParaRPr>
          </a:p>
          <a:p>
            <a:pPr marL="0" lvl="0" indent="0" algn="just" rtl="0">
              <a:lnSpc>
                <a:spcPct val="115000"/>
              </a:lnSpc>
              <a:spcBef>
                <a:spcPts val="0"/>
              </a:spcBef>
              <a:spcAft>
                <a:spcPts val="0"/>
              </a:spcAft>
              <a:buNone/>
            </a:pPr>
            <a:endParaRPr sz="2700">
              <a:solidFill>
                <a:schemeClr val="dk1"/>
              </a:solidFill>
            </a:endParaRPr>
          </a:p>
          <a:p>
            <a:pPr marL="0" lvl="0" indent="0" algn="just" rtl="0">
              <a:lnSpc>
                <a:spcPct val="115000"/>
              </a:lnSpc>
              <a:spcBef>
                <a:spcPts val="0"/>
              </a:spcBef>
              <a:spcAft>
                <a:spcPts val="0"/>
              </a:spcAft>
              <a:buNone/>
            </a:pPr>
            <a:r>
              <a:rPr lang="en-US" sz="2700">
                <a:solidFill>
                  <a:schemeClr val="dk1"/>
                </a:solidFill>
              </a:rPr>
              <a:t>Como o vídeo que assistimos ajuda a pensar as situações de produção de textos inseridas no Caderno dos Estudantes? O que é preciso assegurar na rotina?</a:t>
            </a:r>
            <a:endParaRPr sz="2700">
              <a:solidFill>
                <a:schemeClr val="dk1"/>
              </a:solidFill>
            </a:endParaRPr>
          </a:p>
          <a:p>
            <a:pPr marL="0" lvl="0" indent="0" algn="just" rtl="0">
              <a:lnSpc>
                <a:spcPct val="115000"/>
              </a:lnSpc>
              <a:spcBef>
                <a:spcPts val="0"/>
              </a:spcBef>
              <a:spcAft>
                <a:spcPts val="0"/>
              </a:spcAft>
              <a:buNone/>
            </a:pPr>
            <a:endParaRPr sz="12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2ccf738033f_0_624"/>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8" name="Google Shape;738;g2ccf738033f_0_624"/>
          <p:cNvSpPr txBox="1"/>
          <p:nvPr/>
        </p:nvSpPr>
        <p:spPr>
          <a:xfrm>
            <a:off x="915876" y="4176425"/>
            <a:ext cx="9712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US" sz="3600" b="1" i="0" u="none" strike="noStrike" cap="none">
                <a:solidFill>
                  <a:schemeClr val="lt1"/>
                </a:solidFill>
                <a:latin typeface="Arial"/>
                <a:ea typeface="Arial"/>
                <a:cs typeface="Arial"/>
                <a:sym typeface="Arial"/>
              </a:rPr>
              <a:t>Atividade Prática – </a:t>
            </a:r>
            <a:r>
              <a:rPr lang="en-US" sz="3600" b="1">
                <a:solidFill>
                  <a:schemeClr val="lt1"/>
                </a:solidFill>
              </a:rPr>
              <a:t>3</a:t>
            </a:r>
            <a:r>
              <a:rPr lang="en-US" sz="3600" b="1" i="0" u="none" strike="noStrike" cap="none">
                <a:solidFill>
                  <a:schemeClr val="lt1"/>
                </a:solidFill>
                <a:latin typeface="Arial"/>
                <a:ea typeface="Arial"/>
                <a:cs typeface="Arial"/>
                <a:sym typeface="Arial"/>
              </a:rPr>
              <a:t>º  Anos</a:t>
            </a:r>
            <a:endParaRPr sz="3600" b="0" i="0" u="none" strike="noStrike" cap="non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33f43b67975_0_1133"/>
          <p:cNvSpPr txBox="1">
            <a:spLocks noGrp="1"/>
          </p:cNvSpPr>
          <p:nvPr>
            <p:ph type="ctrTitle"/>
          </p:nvPr>
        </p:nvSpPr>
        <p:spPr>
          <a:xfrm>
            <a:off x="164555" y="-9"/>
            <a:ext cx="10578000" cy="11451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3000"/>
              <a:buNone/>
            </a:pPr>
            <a:r>
              <a:rPr lang="en-US" b="1">
                <a:solidFill>
                  <a:srgbClr val="007E79"/>
                </a:solidFill>
                <a:latin typeface="Arial"/>
                <a:ea typeface="Arial"/>
                <a:cs typeface="Arial"/>
                <a:sym typeface="Arial"/>
              </a:rPr>
              <a:t>Planejamento da prática e proposta de registro</a:t>
            </a:r>
            <a:endParaRPr b="1">
              <a:solidFill>
                <a:srgbClr val="007E79"/>
              </a:solidFill>
              <a:latin typeface="Arial"/>
              <a:ea typeface="Arial"/>
              <a:cs typeface="Arial"/>
              <a:sym typeface="Arial"/>
            </a:endParaRPr>
          </a:p>
        </p:txBody>
      </p:sp>
      <p:sp>
        <p:nvSpPr>
          <p:cNvPr id="745" name="Google Shape;745;g33f43b67975_0_1133"/>
          <p:cNvSpPr txBox="1">
            <a:spLocks noGrp="1"/>
          </p:cNvSpPr>
          <p:nvPr>
            <p:ph type="body" idx="1"/>
          </p:nvPr>
        </p:nvSpPr>
        <p:spPr>
          <a:xfrm>
            <a:off x="164550" y="-541357"/>
            <a:ext cx="11548800" cy="3712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600"/>
              <a:buNone/>
            </a:pPr>
            <a:endParaRPr sz="2000">
              <a:solidFill>
                <a:schemeClr val="dk2"/>
              </a:solidFill>
            </a:endParaRPr>
          </a:p>
          <a:p>
            <a:pPr marL="0" marR="0" lvl="0" indent="0" algn="just" rtl="0">
              <a:lnSpc>
                <a:spcPct val="100000"/>
              </a:lnSpc>
              <a:spcBef>
                <a:spcPts val="0"/>
              </a:spcBef>
              <a:spcAft>
                <a:spcPts val="0"/>
              </a:spcAft>
              <a:buSzPts val="1600"/>
              <a:buNone/>
            </a:pPr>
            <a:r>
              <a:rPr lang="en-US" sz="2000">
                <a:solidFill>
                  <a:schemeClr val="dk2"/>
                </a:solidFill>
              </a:rPr>
              <a:t> </a:t>
            </a:r>
            <a:endParaRPr sz="2000">
              <a:solidFill>
                <a:schemeClr val="dk2"/>
              </a:solidFill>
            </a:endParaRPr>
          </a:p>
          <a:p>
            <a:pPr marL="0" marR="0" lvl="0" indent="0" algn="just" rtl="0">
              <a:lnSpc>
                <a:spcPct val="100000"/>
              </a:lnSpc>
              <a:spcBef>
                <a:spcPts val="0"/>
              </a:spcBef>
              <a:spcAft>
                <a:spcPts val="0"/>
              </a:spcAft>
              <a:buSzPts val="3200"/>
              <a:buNone/>
            </a:pPr>
            <a:endParaRPr sz="2000">
              <a:solidFill>
                <a:schemeClr val="dk2"/>
              </a:solidFill>
            </a:endParaRPr>
          </a:p>
          <a:p>
            <a:pPr marL="0" marR="0" lvl="0" indent="0" algn="just" rtl="0">
              <a:lnSpc>
                <a:spcPct val="100000"/>
              </a:lnSpc>
              <a:spcBef>
                <a:spcPts val="0"/>
              </a:spcBef>
              <a:spcAft>
                <a:spcPts val="0"/>
              </a:spcAft>
              <a:buSzPts val="3200"/>
              <a:buNone/>
            </a:pPr>
            <a:endParaRPr sz="2300">
              <a:solidFill>
                <a:schemeClr val="dk2"/>
              </a:solidFill>
            </a:endParaRPr>
          </a:p>
          <a:p>
            <a:pPr marL="0" marR="0" lvl="0" indent="0" algn="just" rtl="0">
              <a:lnSpc>
                <a:spcPct val="100000"/>
              </a:lnSpc>
              <a:spcBef>
                <a:spcPts val="0"/>
              </a:spcBef>
              <a:spcAft>
                <a:spcPts val="0"/>
              </a:spcAft>
              <a:buSzPts val="3200"/>
              <a:buNone/>
            </a:pPr>
            <a:endParaRPr sz="2300">
              <a:solidFill>
                <a:schemeClr val="dk2"/>
              </a:solidFill>
            </a:endParaRPr>
          </a:p>
          <a:p>
            <a:pPr marL="0" lvl="0" indent="0" algn="just" rtl="0">
              <a:lnSpc>
                <a:spcPct val="115000"/>
              </a:lnSpc>
              <a:spcBef>
                <a:spcPts val="0"/>
              </a:spcBef>
              <a:spcAft>
                <a:spcPts val="0"/>
              </a:spcAft>
              <a:buClr>
                <a:schemeClr val="dk1"/>
              </a:buClr>
              <a:buSzPts val="1100"/>
              <a:buFont typeface="Arial"/>
              <a:buNone/>
            </a:pPr>
            <a:endParaRPr sz="1200" b="1">
              <a:solidFill>
                <a:schemeClr val="dk1"/>
              </a:solidFill>
            </a:endParaRPr>
          </a:p>
          <a:p>
            <a:pPr marL="457200" lvl="0" indent="-381000" algn="just" rtl="0">
              <a:lnSpc>
                <a:spcPct val="100000"/>
              </a:lnSpc>
              <a:spcBef>
                <a:spcPts val="0"/>
              </a:spcBef>
              <a:spcAft>
                <a:spcPts val="0"/>
              </a:spcAft>
              <a:buClr>
                <a:schemeClr val="dk1"/>
              </a:buClr>
              <a:buSzPts val="2400"/>
              <a:buAutoNum type="arabicParenR"/>
            </a:pPr>
            <a:r>
              <a:rPr lang="en-US" sz="2400">
                <a:solidFill>
                  <a:schemeClr val="dk1"/>
                </a:solidFill>
              </a:rPr>
              <a:t>Realizar produção por meio da professora de uma indicação literária, como etapa anterior a atividade 4, do Percurso </a:t>
            </a:r>
            <a:r>
              <a:rPr lang="en-US" sz="2400" i="1">
                <a:solidFill>
                  <a:schemeClr val="dk1"/>
                </a:solidFill>
              </a:rPr>
              <a:t>Minhas preferências literárias. </a:t>
            </a:r>
            <a:endParaRPr sz="2400" i="1">
              <a:solidFill>
                <a:schemeClr val="dk1"/>
              </a:solidFill>
            </a:endParaRPr>
          </a:p>
          <a:p>
            <a:pPr marL="457200" lvl="0" indent="-381000" algn="just" rtl="0">
              <a:lnSpc>
                <a:spcPct val="100000"/>
              </a:lnSpc>
              <a:spcBef>
                <a:spcPts val="0"/>
              </a:spcBef>
              <a:spcAft>
                <a:spcPts val="0"/>
              </a:spcAft>
              <a:buClr>
                <a:schemeClr val="dk1"/>
              </a:buClr>
              <a:buSzPts val="2400"/>
              <a:buFont typeface="Arial"/>
              <a:buAutoNum type="arabicParenR"/>
            </a:pPr>
            <a:r>
              <a:rPr lang="en-US" sz="2400">
                <a:solidFill>
                  <a:schemeClr val="dk1"/>
                </a:solidFill>
              </a:rPr>
              <a:t>Enviar (foto ou cópia do texto) da versão 1 + versão 2 (revisada)</a:t>
            </a:r>
            <a:endParaRPr sz="2400">
              <a:solidFill>
                <a:schemeClr val="dk1"/>
              </a:solidFill>
            </a:endParaRPr>
          </a:p>
          <a:p>
            <a:pPr marL="457200" lvl="0" indent="-381000" algn="just" rtl="0">
              <a:lnSpc>
                <a:spcPct val="100000"/>
              </a:lnSpc>
              <a:spcBef>
                <a:spcPts val="0"/>
              </a:spcBef>
              <a:spcAft>
                <a:spcPts val="0"/>
              </a:spcAft>
              <a:buClr>
                <a:schemeClr val="dk1"/>
              </a:buClr>
              <a:buSzPts val="2400"/>
              <a:buFont typeface="Arial"/>
              <a:buAutoNum type="arabicParenR"/>
            </a:pPr>
            <a:r>
              <a:rPr lang="en-US" sz="2400">
                <a:solidFill>
                  <a:schemeClr val="dk1"/>
                </a:solidFill>
              </a:rPr>
              <a:t>Destacar e comentar os encaminhamentos desenvolvidos (o foco que foi escolhido para revisão e o porquê, além da estratégia utilizada para a revisão);</a:t>
            </a:r>
            <a:endParaRPr sz="2400">
              <a:solidFill>
                <a:schemeClr val="dk1"/>
              </a:solidFill>
            </a:endParaRPr>
          </a:p>
          <a:p>
            <a:pPr marL="457200" lvl="0" indent="-381000" algn="just" rtl="0">
              <a:lnSpc>
                <a:spcPct val="100000"/>
              </a:lnSpc>
              <a:spcBef>
                <a:spcPts val="0"/>
              </a:spcBef>
              <a:spcAft>
                <a:spcPts val="0"/>
              </a:spcAft>
              <a:buClr>
                <a:schemeClr val="dk1"/>
              </a:buClr>
              <a:buSzPts val="2400"/>
              <a:buFont typeface="Arial"/>
              <a:buAutoNum type="arabicParenR"/>
            </a:pPr>
            <a:r>
              <a:rPr lang="en-US" sz="2400">
                <a:solidFill>
                  <a:schemeClr val="dk1"/>
                </a:solidFill>
              </a:rPr>
              <a:t>Refletir sobre o que os estudantes puderam aprender sobre esse processo e as principais intervenções que realizou como professor/a.</a:t>
            </a:r>
            <a:endParaRPr sz="2400">
              <a:solidFill>
                <a:schemeClr val="dk1"/>
              </a:solidFill>
            </a:endParaRPr>
          </a:p>
          <a:p>
            <a:pPr marL="457200" lvl="0" indent="-381000" algn="just" rtl="0">
              <a:lnSpc>
                <a:spcPct val="100000"/>
              </a:lnSpc>
              <a:spcBef>
                <a:spcPts val="0"/>
              </a:spcBef>
              <a:spcAft>
                <a:spcPts val="0"/>
              </a:spcAft>
              <a:buClr>
                <a:schemeClr val="dk1"/>
              </a:buClr>
              <a:buSzPts val="2400"/>
              <a:buFont typeface="Arial"/>
              <a:buAutoNum type="arabicParenR"/>
            </a:pPr>
            <a:r>
              <a:rPr lang="en-US" sz="2400">
                <a:solidFill>
                  <a:schemeClr val="dk1"/>
                </a:solidFill>
              </a:rPr>
              <a:t>Em seguida, realize a atividade 4, do Percurso Minhas preferências literárias e envie uma foto de dois cadernos (uma criança que precisa avançar no sistema de escrita alfabética e outra que já escreve com maior autonomia).</a:t>
            </a:r>
            <a:endParaRPr sz="2400">
              <a:solidFill>
                <a:schemeClr val="dk1"/>
              </a:solidFill>
            </a:endParaRPr>
          </a:p>
          <a:p>
            <a:pPr marL="457200" lvl="0" indent="-381000" algn="just" rtl="0">
              <a:lnSpc>
                <a:spcPct val="100000"/>
              </a:lnSpc>
              <a:spcBef>
                <a:spcPts val="0"/>
              </a:spcBef>
              <a:spcAft>
                <a:spcPts val="0"/>
              </a:spcAft>
              <a:buClr>
                <a:schemeClr val="dk1"/>
              </a:buClr>
              <a:buSzPts val="2400"/>
              <a:buFont typeface="Arial"/>
              <a:buAutoNum type="arabicParenR"/>
            </a:pPr>
            <a:r>
              <a:rPr lang="en-US" sz="2400">
                <a:solidFill>
                  <a:schemeClr val="dk1"/>
                </a:solidFill>
              </a:rPr>
              <a:t>Colocar o registro em PDF e no Espaço digital para leitura e devolutiva da formadora. </a:t>
            </a:r>
            <a:endParaRPr sz="3500">
              <a:solidFill>
                <a:schemeClr val="dk2"/>
              </a:solidFill>
            </a:endParaRPr>
          </a:p>
          <a:p>
            <a:pPr marL="0" marR="0" lvl="0" indent="0" algn="just" rtl="0">
              <a:lnSpc>
                <a:spcPct val="100000"/>
              </a:lnSpc>
              <a:spcBef>
                <a:spcPts val="0"/>
              </a:spcBef>
              <a:spcAft>
                <a:spcPts val="0"/>
              </a:spcAft>
              <a:buSzPts val="3200"/>
              <a:buNone/>
            </a:pPr>
            <a:endParaRPr sz="3500">
              <a:solidFill>
                <a:schemeClr val="dk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33f43b67975_0_1152"/>
          <p:cNvSpPr txBox="1"/>
          <p:nvPr/>
        </p:nvSpPr>
        <p:spPr>
          <a:xfrm>
            <a:off x="487375" y="349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751" name="Google Shape;751;g33f43b67975_0_1152"/>
          <p:cNvPicPr preferRelativeResize="0"/>
          <p:nvPr/>
        </p:nvPicPr>
        <p:blipFill rotWithShape="1">
          <a:blip r:embed="rId3">
            <a:alphaModFix/>
          </a:blip>
          <a:srcRect/>
          <a:stretch/>
        </p:blipFill>
        <p:spPr>
          <a:xfrm>
            <a:off x="3815425" y="1053575"/>
            <a:ext cx="4115738" cy="55909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33f43b67975_0_1246"/>
          <p:cNvSpPr txBox="1"/>
          <p:nvPr/>
        </p:nvSpPr>
        <p:spPr>
          <a:xfrm>
            <a:off x="487375" y="349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757" name="Google Shape;757;g33f43b67975_0_1246"/>
          <p:cNvPicPr preferRelativeResize="0"/>
          <p:nvPr/>
        </p:nvPicPr>
        <p:blipFill rotWithShape="1">
          <a:blip r:embed="rId3">
            <a:alphaModFix/>
          </a:blip>
          <a:srcRect/>
          <a:stretch/>
        </p:blipFill>
        <p:spPr>
          <a:xfrm>
            <a:off x="1018175" y="733625"/>
            <a:ext cx="9474624" cy="53294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33f43b67975_0_1340"/>
          <p:cNvSpPr txBox="1"/>
          <p:nvPr/>
        </p:nvSpPr>
        <p:spPr>
          <a:xfrm>
            <a:off x="944575" y="-4127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763" name="Google Shape;763;g33f43b67975_0_1340"/>
          <p:cNvPicPr preferRelativeResize="0"/>
          <p:nvPr/>
        </p:nvPicPr>
        <p:blipFill rotWithShape="1">
          <a:blip r:embed="rId3">
            <a:alphaModFix/>
          </a:blip>
          <a:srcRect/>
          <a:stretch/>
        </p:blipFill>
        <p:spPr>
          <a:xfrm>
            <a:off x="1258938" y="605875"/>
            <a:ext cx="9674126" cy="54416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d0b4f4e08c_0_311"/>
          <p:cNvSpPr txBox="1"/>
          <p:nvPr/>
        </p:nvSpPr>
        <p:spPr>
          <a:xfrm>
            <a:off x="873475" y="1269500"/>
            <a:ext cx="10432500" cy="1831200"/>
          </a:xfrm>
          <a:prstGeom prst="rect">
            <a:avLst/>
          </a:prstGeom>
          <a:noFill/>
          <a:ln>
            <a:noFill/>
          </a:ln>
        </p:spPr>
        <p:txBody>
          <a:bodyPr spcFirstLastPara="1" wrap="square" lIns="91425" tIns="91425" rIns="91425" bIns="91425" anchor="t" anchorCtr="0">
            <a:spAutoFit/>
          </a:bodyPr>
          <a:lstStyle/>
          <a:p>
            <a:pPr marL="457188" marR="0" lvl="0" indent="0" algn="just" rtl="0">
              <a:lnSpc>
                <a:spcPct val="115000"/>
              </a:lnSpc>
              <a:spcBef>
                <a:spcPts val="0"/>
              </a:spcBef>
              <a:spcAft>
                <a:spcPts val="0"/>
              </a:spcAft>
              <a:buClr>
                <a:srgbClr val="000000"/>
              </a:buClr>
              <a:buSzPts val="3600"/>
              <a:buFont typeface="Arial"/>
              <a:buNone/>
            </a:pPr>
            <a:r>
              <a:rPr lang="en-US" sz="3600" b="0" i="0" u="none" strike="noStrike" cap="none">
                <a:solidFill>
                  <a:srgbClr val="387C65"/>
                </a:solidFill>
                <a:latin typeface="Arial"/>
                <a:ea typeface="Arial"/>
                <a:cs typeface="Arial"/>
                <a:sym typeface="Arial"/>
              </a:rPr>
              <a:t>erica.faria@roda.org.br</a:t>
            </a:r>
            <a:endParaRPr sz="3600" b="0" i="0" u="none" strike="noStrike" cap="none">
              <a:solidFill>
                <a:srgbClr val="387C65"/>
              </a:solidFill>
              <a:latin typeface="Arial"/>
              <a:ea typeface="Arial"/>
              <a:cs typeface="Arial"/>
              <a:sym typeface="Arial"/>
            </a:endParaRPr>
          </a:p>
          <a:p>
            <a:pPr marL="0" marR="0" lvl="0" indent="0" algn="just" rtl="0">
              <a:lnSpc>
                <a:spcPct val="115000"/>
              </a:lnSpc>
              <a:spcBef>
                <a:spcPts val="667"/>
              </a:spcBef>
              <a:spcAft>
                <a:spcPts val="0"/>
              </a:spcAft>
              <a:buClr>
                <a:srgbClr val="000000"/>
              </a:buClr>
              <a:buSzPts val="2533"/>
              <a:buFont typeface="Arial"/>
              <a:buNone/>
            </a:pPr>
            <a:endParaRPr sz="2533" b="0" i="0" u="none" strike="noStrike" cap="none">
              <a:solidFill>
                <a:srgbClr val="387C65"/>
              </a:solidFill>
              <a:latin typeface="Arial"/>
              <a:ea typeface="Arial"/>
              <a:cs typeface="Arial"/>
              <a:sym typeface="Arial"/>
            </a:endParaRPr>
          </a:p>
          <a:p>
            <a:pPr marL="0" marR="0" lvl="0" indent="0" algn="just" rtl="0">
              <a:lnSpc>
                <a:spcPct val="115000"/>
              </a:lnSpc>
              <a:spcBef>
                <a:spcPts val="667"/>
              </a:spcBef>
              <a:spcAft>
                <a:spcPts val="0"/>
              </a:spcAft>
              <a:buClr>
                <a:srgbClr val="000000"/>
              </a:buClr>
              <a:buSzPts val="2533"/>
              <a:buFont typeface="Arial"/>
              <a:buNone/>
            </a:pPr>
            <a:endParaRPr sz="2533" b="0" i="0" u="none" strike="noStrike" cap="none">
              <a:solidFill>
                <a:srgbClr val="747678"/>
              </a:solidFill>
              <a:latin typeface="Arial"/>
              <a:ea typeface="Arial"/>
              <a:cs typeface="Arial"/>
              <a:sym typeface="Arial"/>
            </a:endParaRPr>
          </a:p>
        </p:txBody>
      </p:sp>
      <p:sp>
        <p:nvSpPr>
          <p:cNvPr id="769" name="Google Shape;769;g2d0b4f4e08c_0_311"/>
          <p:cNvSpPr txBox="1"/>
          <p:nvPr/>
        </p:nvSpPr>
        <p:spPr>
          <a:xfrm>
            <a:off x="563575" y="1873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67"/>
              <a:buFont typeface="Arial"/>
              <a:buNone/>
            </a:pPr>
            <a:r>
              <a:rPr lang="en-US" sz="3067" b="1" i="0" u="none" strike="noStrike" cap="none">
                <a:solidFill>
                  <a:srgbClr val="107F7B"/>
                </a:solidFill>
                <a:latin typeface="Arial"/>
                <a:ea typeface="Arial"/>
                <a:cs typeface="Arial"/>
                <a:sym typeface="Arial"/>
              </a:rPr>
              <a:t>Contato formadora</a:t>
            </a:r>
            <a:endParaRPr sz="3067" b="1" i="0" u="none" strike="noStrike" cap="none">
              <a:solidFill>
                <a:srgbClr val="107F7B"/>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
          <p:cNvSpPr txBox="1"/>
          <p:nvPr/>
        </p:nvSpPr>
        <p:spPr>
          <a:xfrm>
            <a:off x="268613" y="154800"/>
            <a:ext cx="110520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Teia literária - Ricardo Aleixo</a:t>
            </a:r>
            <a:endParaRPr sz="3000" b="1" i="0" u="none" strike="noStrike" cap="none">
              <a:solidFill>
                <a:srgbClr val="107F7B"/>
              </a:solidFill>
              <a:latin typeface="Arial"/>
              <a:ea typeface="Arial"/>
              <a:cs typeface="Arial"/>
              <a:sym typeface="Arial"/>
            </a:endParaRPr>
          </a:p>
        </p:txBody>
      </p:sp>
      <p:sp>
        <p:nvSpPr>
          <p:cNvPr id="369" name="Google Shape;369;p6"/>
          <p:cNvSpPr txBox="1"/>
          <p:nvPr/>
        </p:nvSpPr>
        <p:spPr>
          <a:xfrm>
            <a:off x="268625" y="1152875"/>
            <a:ext cx="6738600" cy="5081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Ricardo Aleixo (nascido em Belo Horizonte, MG, em 1960) é um artista intermídia e pesquisador de literaturas, outras artes e mídias. Ele atua de forma múltipla: compõe poemas, performa palavras, dança ideias e vocaliza imagens. Em sua obra, ele atualiza conceitos da poesia concreta, pois trabalha a dimensão escrita, visual e sonora de forma integrada, utilizando o próprio corpo como um instrumento que incorpora e apresenta a poesia. Com mais de quarenta anos de ofício, Aleixo possui dezoito livros publicados (como Modelos vivos e Extraquadro) e recebeu da UFMG, em 2021, o título de Notório Saber, equivalente ao grau de doutor.  (</a:t>
            </a:r>
            <a:r>
              <a:rPr lang="en-US" sz="2200" b="0" i="0" u="sng" strike="noStrike" cap="none">
                <a:solidFill>
                  <a:schemeClr val="hlink"/>
                </a:solidFill>
                <a:latin typeface="Arial"/>
                <a:ea typeface="Arial"/>
                <a:cs typeface="Arial"/>
                <a:sym typeface="Arial"/>
                <a:hlinkClick r:id="rId3"/>
              </a:rPr>
              <a:t>https://35.bienal.org.br</a:t>
            </a:r>
            <a:r>
              <a:rPr lang="en-US"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p:txBody>
      </p:sp>
      <p:pic>
        <p:nvPicPr>
          <p:cNvPr id="370" name="Google Shape;370;p6" descr="Ricardo Aleixo - Editora Cobogó"/>
          <p:cNvPicPr preferRelativeResize="0"/>
          <p:nvPr/>
        </p:nvPicPr>
        <p:blipFill rotWithShape="1">
          <a:blip r:embed="rId4">
            <a:alphaModFix/>
          </a:blip>
          <a:srcRect/>
          <a:stretch/>
        </p:blipFill>
        <p:spPr>
          <a:xfrm>
            <a:off x="7532725" y="1297800"/>
            <a:ext cx="4029325" cy="40293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17a5d2081f_0_65"/>
          <p:cNvSpPr txBox="1"/>
          <p:nvPr/>
        </p:nvSpPr>
        <p:spPr>
          <a:xfrm>
            <a:off x="806400" y="2021511"/>
            <a:ext cx="11056800" cy="4365300"/>
          </a:xfrm>
          <a:prstGeom prst="rect">
            <a:avLst/>
          </a:prstGeom>
          <a:noFill/>
          <a:ln>
            <a:noFill/>
          </a:ln>
        </p:spPr>
        <p:txBody>
          <a:bodyPr spcFirstLastPara="1" wrap="square" lIns="91425" tIns="45700" rIns="91425" bIns="45700" anchor="t" anchorCtr="0">
            <a:normAutofit/>
          </a:bodyPr>
          <a:lstStyle/>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rgbClr val="888888"/>
              </a:solidFill>
              <a:highlight>
                <a:srgbClr val="FFFFFF"/>
              </a:highlight>
              <a:latin typeface="Arial"/>
              <a:ea typeface="Arial"/>
              <a:cs typeface="Arial"/>
              <a:sym typeface="Arial"/>
            </a:endParaRPr>
          </a:p>
          <a:p>
            <a:pPr marL="457200" marR="0" lvl="0" indent="0" algn="l" rtl="0">
              <a:lnSpc>
                <a:spcPct val="100000"/>
              </a:lnSpc>
              <a:spcBef>
                <a:spcPts val="1825"/>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p:txBody>
      </p:sp>
      <p:sp>
        <p:nvSpPr>
          <p:cNvPr id="775" name="Google Shape;775;g217a5d2081f_0_65"/>
          <p:cNvSpPr txBox="1"/>
          <p:nvPr/>
        </p:nvSpPr>
        <p:spPr>
          <a:xfrm>
            <a:off x="558750" y="566738"/>
            <a:ext cx="11074500" cy="1144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7F7B"/>
              </a:buClr>
              <a:buSzPts val="3000"/>
              <a:buFont typeface="Arial"/>
              <a:buNone/>
            </a:pPr>
            <a:r>
              <a:rPr lang="en-US" sz="3000" b="1" i="0" u="none" strike="noStrike" cap="none">
                <a:solidFill>
                  <a:srgbClr val="107F7B"/>
                </a:solidFill>
                <a:latin typeface="Arial"/>
                <a:ea typeface="Arial"/>
                <a:cs typeface="Arial"/>
                <a:sym typeface="Arial"/>
              </a:rPr>
              <a:t>Avaliação de Satisfação</a:t>
            </a:r>
            <a:endParaRPr sz="1400" b="0" i="0" u="none" strike="noStrike" cap="none">
              <a:solidFill>
                <a:srgbClr val="000000"/>
              </a:solidFill>
              <a:latin typeface="Arial"/>
              <a:ea typeface="Arial"/>
              <a:cs typeface="Arial"/>
              <a:sym typeface="Arial"/>
            </a:endParaRPr>
          </a:p>
        </p:txBody>
      </p:sp>
      <p:pic>
        <p:nvPicPr>
          <p:cNvPr id="776" name="Google Shape;776;g217a5d2081f_0_65"/>
          <p:cNvPicPr preferRelativeResize="0"/>
          <p:nvPr/>
        </p:nvPicPr>
        <p:blipFill rotWithShape="1">
          <a:blip r:embed="rId3">
            <a:alphaModFix/>
          </a:blip>
          <a:srcRect/>
          <a:stretch/>
        </p:blipFill>
        <p:spPr>
          <a:xfrm>
            <a:off x="3775625" y="1356675"/>
            <a:ext cx="4429050" cy="47822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217a5d2081f_0_72"/>
          <p:cNvSpPr txBox="1"/>
          <p:nvPr/>
        </p:nvSpPr>
        <p:spPr>
          <a:xfrm>
            <a:off x="558750" y="1504664"/>
            <a:ext cx="11056800" cy="4365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100"/>
              <a:buFont typeface="Arial"/>
              <a:buNone/>
            </a:pPr>
            <a:r>
              <a:rPr lang="en-US" sz="10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https://bit.ly/trilhoscadastro25</a:t>
            </a:r>
            <a:r>
              <a:rPr lang="en-US" sz="1000" b="0" i="0" u="none" strike="noStrike" cap="none">
                <a:solidFill>
                  <a:schemeClr val="dk1"/>
                </a:solidFill>
                <a:highlight>
                  <a:srgbClr val="FFFF00"/>
                </a:highlight>
                <a:latin typeface="Calibri"/>
                <a:ea typeface="Calibri"/>
                <a:cs typeface="Calibri"/>
                <a:sym typeface="Calibri"/>
              </a:rPr>
              <a:t> </a:t>
            </a:r>
            <a:endParaRPr sz="1000" b="0" i="0" u="none" strike="noStrike" cap="none">
              <a:solidFill>
                <a:schemeClr val="dk1"/>
              </a:solidFill>
              <a:highlight>
                <a:srgbClr val="FFFF00"/>
              </a:highlight>
              <a:latin typeface="Calibri"/>
              <a:ea typeface="Calibri"/>
              <a:cs typeface="Calibri"/>
              <a:sym typeface="Calibri"/>
            </a:endParaRPr>
          </a:p>
        </p:txBody>
      </p:sp>
      <p:sp>
        <p:nvSpPr>
          <p:cNvPr id="782" name="Google Shape;782;g217a5d2081f_0_72"/>
          <p:cNvSpPr txBox="1"/>
          <p:nvPr/>
        </p:nvSpPr>
        <p:spPr>
          <a:xfrm>
            <a:off x="558750" y="566738"/>
            <a:ext cx="11074500" cy="1144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7F7B"/>
              </a:buClr>
              <a:buSzPts val="3000"/>
              <a:buFont typeface="Arial"/>
              <a:buNone/>
            </a:pPr>
            <a:r>
              <a:rPr lang="en-US" sz="3000" b="1" i="0" u="none" strike="noStrike" cap="none">
                <a:solidFill>
                  <a:srgbClr val="107F7B"/>
                </a:solidFill>
                <a:latin typeface="Arial"/>
                <a:ea typeface="Arial"/>
                <a:cs typeface="Arial"/>
                <a:sym typeface="Arial"/>
              </a:rPr>
              <a:t>Inscrição/Cadastro</a:t>
            </a:r>
            <a:endParaRPr sz="1400" b="0" i="0" u="none" strike="noStrike" cap="none">
              <a:solidFill>
                <a:srgbClr val="000000"/>
              </a:solidFill>
              <a:latin typeface="Arial"/>
              <a:ea typeface="Arial"/>
              <a:cs typeface="Arial"/>
              <a:sym typeface="Arial"/>
            </a:endParaRPr>
          </a:p>
        </p:txBody>
      </p:sp>
      <p:pic>
        <p:nvPicPr>
          <p:cNvPr id="783" name="Google Shape;783;g217a5d2081f_0_72"/>
          <p:cNvPicPr preferRelativeResize="0"/>
          <p:nvPr/>
        </p:nvPicPr>
        <p:blipFill rotWithShape="1">
          <a:blip r:embed="rId4">
            <a:alphaModFix/>
          </a:blip>
          <a:srcRect/>
          <a:stretch/>
        </p:blipFill>
        <p:spPr>
          <a:xfrm>
            <a:off x="5158100" y="2863075"/>
            <a:ext cx="2381025" cy="23810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2ccf738033f_0_17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789" name="Google Shape;789;g2ccf738033f_0_176" descr="Texto, Logotipo&#10;&#10;Descrição gerada automaticamente"/>
          <p:cNvPicPr preferRelativeResize="0"/>
          <p:nvPr/>
        </p:nvPicPr>
        <p:blipFill rotWithShape="1">
          <a:blip r:embed="rId3">
            <a:alphaModFix/>
          </a:blip>
          <a:srcRect/>
          <a:stretch/>
        </p:blipFill>
        <p:spPr>
          <a:xfrm>
            <a:off x="7884847" y="2907686"/>
            <a:ext cx="3227754" cy="1042629"/>
          </a:xfrm>
          <a:prstGeom prst="rect">
            <a:avLst/>
          </a:prstGeom>
          <a:noFill/>
          <a:ln>
            <a:noFill/>
          </a:ln>
        </p:spPr>
      </p:pic>
      <p:sp>
        <p:nvSpPr>
          <p:cNvPr id="790" name="Google Shape;790;g2ccf738033f_0_176"/>
          <p:cNvSpPr txBox="1"/>
          <p:nvPr/>
        </p:nvSpPr>
        <p:spPr>
          <a:xfrm>
            <a:off x="7884852" y="2263125"/>
            <a:ext cx="140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Arial"/>
                <a:ea typeface="Arial"/>
                <a:cs typeface="Arial"/>
                <a:sym typeface="Arial"/>
              </a:rPr>
              <a:t>INICIATIVA</a:t>
            </a:r>
            <a:endParaRPr sz="1500" b="0" i="0" u="none" strike="noStrike" cap="none">
              <a:solidFill>
                <a:srgbClr val="000000"/>
              </a:solidFill>
              <a:latin typeface="Arial"/>
              <a:ea typeface="Arial"/>
              <a:cs typeface="Arial"/>
              <a:sym typeface="Arial"/>
            </a:endParaRPr>
          </a:p>
        </p:txBody>
      </p:sp>
      <p:sp>
        <p:nvSpPr>
          <p:cNvPr id="791" name="Google Shape;791;g2ccf738033f_0_176"/>
          <p:cNvSpPr txBox="1"/>
          <p:nvPr/>
        </p:nvSpPr>
        <p:spPr>
          <a:xfrm>
            <a:off x="1462348" y="2263125"/>
            <a:ext cx="140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Arial"/>
                <a:ea typeface="Arial"/>
                <a:cs typeface="Arial"/>
                <a:sym typeface="Arial"/>
              </a:rPr>
              <a:t>PARCEIROS</a:t>
            </a:r>
            <a:endParaRPr sz="1500" b="0" i="0" u="none" strike="noStrike" cap="none">
              <a:solidFill>
                <a:srgbClr val="000000"/>
              </a:solidFill>
              <a:latin typeface="Arial"/>
              <a:ea typeface="Arial"/>
              <a:cs typeface="Arial"/>
              <a:sym typeface="Arial"/>
            </a:endParaRPr>
          </a:p>
        </p:txBody>
      </p:sp>
      <p:pic>
        <p:nvPicPr>
          <p:cNvPr id="792" name="Google Shape;792;g2ccf738033f_0_176" descr="Logotipo&#10;&#10;Descrição gerada automaticamente"/>
          <p:cNvPicPr preferRelativeResize="0"/>
          <p:nvPr/>
        </p:nvPicPr>
        <p:blipFill rotWithShape="1">
          <a:blip r:embed="rId4">
            <a:alphaModFix/>
          </a:blip>
          <a:srcRect/>
          <a:stretch/>
        </p:blipFill>
        <p:spPr>
          <a:xfrm>
            <a:off x="682776" y="2491727"/>
            <a:ext cx="3218536" cy="1824925"/>
          </a:xfrm>
          <a:prstGeom prst="rect">
            <a:avLst/>
          </a:prstGeom>
          <a:noFill/>
          <a:ln>
            <a:noFill/>
          </a:ln>
        </p:spPr>
      </p:pic>
      <p:pic>
        <p:nvPicPr>
          <p:cNvPr id="793" name="Google Shape;793;g2ccf738033f_0_176" descr="Imagem digital fictícia de personagem de desenho animado&#10;&#10;Descrição gerada automaticamente com confiança média"/>
          <p:cNvPicPr preferRelativeResize="0"/>
          <p:nvPr/>
        </p:nvPicPr>
        <p:blipFill rotWithShape="1">
          <a:blip r:embed="rId5">
            <a:alphaModFix/>
          </a:blip>
          <a:srcRect/>
          <a:stretch/>
        </p:blipFill>
        <p:spPr>
          <a:xfrm>
            <a:off x="5034451" y="2712895"/>
            <a:ext cx="1237425" cy="123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15ae8dd162_0_83"/>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Cantiga de Caminho</a:t>
            </a:r>
            <a:endParaRPr/>
          </a:p>
        </p:txBody>
      </p:sp>
      <p:sp>
        <p:nvSpPr>
          <p:cNvPr id="377" name="Google Shape;377;g215ae8dd162_0_83"/>
          <p:cNvSpPr txBox="1"/>
          <p:nvPr/>
        </p:nvSpPr>
        <p:spPr>
          <a:xfrm>
            <a:off x="1259675" y="223875"/>
            <a:ext cx="3387000" cy="667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0"/>
              </a:spcAft>
              <a:buClr>
                <a:schemeClr val="dk1"/>
              </a:buClr>
              <a:buSzPts val="11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chemeClr val="dk1"/>
              </a:buClr>
              <a:buSzPts val="1100"/>
              <a:buFont typeface="Arial"/>
              <a:buNone/>
            </a:pPr>
            <a:r>
              <a:rPr lang="en-US" sz="1800" b="0" i="0" u="none" strike="noStrike" cap="none">
                <a:solidFill>
                  <a:srgbClr val="003300"/>
                </a:solidFill>
                <a:latin typeface="Trebuchet MS"/>
                <a:ea typeface="Trebuchet MS"/>
                <a:cs typeface="Trebuchet MS"/>
                <a:sym typeface="Trebuchet MS"/>
              </a:rPr>
              <a:t>Sou filho de mãe mineira</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meu pai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sei rezar latim pro nobis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primo do preto Brás</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pai mineiro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mamãe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vou vivendo como vivo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faço o que ninguém mais faz</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Desde menino eu misturo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antes, o agora e o depois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sei somar zero com zero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e ainda divido por dois</a:t>
            </a:r>
            <a:br>
              <a:rPr lang="en-US" sz="1000" b="0" i="0" u="none" strike="noStrike" cap="none">
                <a:solidFill>
                  <a:srgbClr val="003300"/>
                </a:solidFill>
                <a:latin typeface="Trebuchet MS"/>
                <a:ea typeface="Trebuchet MS"/>
                <a:cs typeface="Trebuchet MS"/>
                <a:sym typeface="Trebuchet MS"/>
              </a:rPr>
            </a:br>
            <a:br>
              <a:rPr lang="en-US" sz="1000" b="0" i="0" u="none" strike="noStrike" cap="none">
                <a:solidFill>
                  <a:srgbClr val="003300"/>
                </a:solidFill>
                <a:latin typeface="Trebuchet MS"/>
                <a:ea typeface="Trebuchet MS"/>
                <a:cs typeface="Trebuchet MS"/>
                <a:sym typeface="Trebuchet MS"/>
              </a:rPr>
            </a:br>
            <a:endParaRPr sz="10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chemeClr val="dk1"/>
              </a:buClr>
              <a:buSzPts val="1100"/>
              <a:buFont typeface="Arial"/>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chemeClr val="dk1"/>
              </a:buClr>
              <a:buSzPts val="1100"/>
              <a:buFont typeface="Arial"/>
              <a:buNone/>
            </a:pPr>
            <a:endParaRPr sz="800" b="0" i="0" u="none" strike="noStrike" cap="none">
              <a:solidFill>
                <a:srgbClr val="003300"/>
              </a:solidFill>
              <a:highlight>
                <a:srgbClr val="98CBCB"/>
              </a:highlight>
              <a:latin typeface="Trebuchet MS"/>
              <a:ea typeface="Trebuchet MS"/>
              <a:cs typeface="Trebuchet MS"/>
              <a:sym typeface="Trebuchet MS"/>
            </a:endParaRPr>
          </a:p>
        </p:txBody>
      </p:sp>
      <p:sp>
        <p:nvSpPr>
          <p:cNvPr id="378" name="Google Shape;378;g215ae8dd162_0_83"/>
          <p:cNvSpPr txBox="1"/>
          <p:nvPr/>
        </p:nvSpPr>
        <p:spPr>
          <a:xfrm>
            <a:off x="6216750" y="223875"/>
            <a:ext cx="3578400" cy="644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0"/>
              </a:spcAft>
              <a:buClr>
                <a:srgbClr val="000000"/>
              </a:buClr>
              <a:buSzPts val="1800"/>
              <a:buFont typeface="Arial"/>
              <a:buNone/>
            </a:pP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Desde menino eu misturo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antes, o agora e o depois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sempre que posso eu passo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carro à frente dos bois</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pai mineiro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mamãe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rosa e pedra no caminho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capaz de guerra e paz</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mãe mineira</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meu pai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dou volta e meia no mundo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e o mundo não acaba mais</a:t>
            </a:r>
            <a:endParaRPr sz="18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rgbClr val="000000"/>
              </a:buClr>
              <a:buSzPts val="1800"/>
              <a:buFont typeface="Arial"/>
              <a:buNone/>
            </a:pPr>
            <a:endParaRPr sz="1800" b="0" i="0" u="none" strike="noStrike" cap="none">
              <a:solidFill>
                <a:srgbClr val="003300"/>
              </a:solidFill>
              <a:highlight>
                <a:srgbClr val="98CBCB"/>
              </a:highlight>
              <a:latin typeface="Trebuchet MS"/>
              <a:ea typeface="Trebuchet MS"/>
              <a:cs typeface="Trebuchet MS"/>
              <a:sym typeface="Trebuchet MS"/>
            </a:endParaRPr>
          </a:p>
        </p:txBody>
      </p:sp>
      <p:sp>
        <p:nvSpPr>
          <p:cNvPr id="379" name="Google Shape;379;g215ae8dd162_0_83"/>
          <p:cNvSpPr txBox="1"/>
          <p:nvPr/>
        </p:nvSpPr>
        <p:spPr>
          <a:xfrm>
            <a:off x="10059750" y="4517725"/>
            <a:ext cx="2157000" cy="141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r>
              <a:rPr lang="en-US" sz="1800" b="0" i="0" u="none" strike="noStrike" cap="none">
                <a:solidFill>
                  <a:srgbClr val="003300"/>
                </a:solidFill>
                <a:highlight>
                  <a:schemeClr val="lt1"/>
                </a:highlight>
                <a:latin typeface="Trebuchet MS"/>
                <a:ea typeface="Trebuchet MS"/>
                <a:cs typeface="Trebuchet MS"/>
                <a:sym typeface="Trebuchet MS"/>
              </a:rPr>
              <a:t>In </a:t>
            </a:r>
            <a:r>
              <a:rPr lang="en-US" sz="1800" b="0" i="1" u="none" strike="noStrike" cap="none">
                <a:solidFill>
                  <a:srgbClr val="003300"/>
                </a:solidFill>
                <a:highlight>
                  <a:schemeClr val="lt1"/>
                </a:highlight>
                <a:latin typeface="Trebuchet MS"/>
                <a:ea typeface="Trebuchet MS"/>
                <a:cs typeface="Trebuchet MS"/>
                <a:sym typeface="Trebuchet MS"/>
              </a:rPr>
              <a:t>Pesado Demais para a Ventania</a:t>
            </a:r>
            <a:r>
              <a:rPr lang="en-US" sz="1800" b="0" i="0" u="none" strike="noStrike" cap="none">
                <a:solidFill>
                  <a:srgbClr val="003300"/>
                </a:solidFill>
                <a:highlight>
                  <a:schemeClr val="lt1"/>
                </a:highlight>
                <a:latin typeface="Trebuchet MS"/>
                <a:ea typeface="Trebuchet MS"/>
                <a:cs typeface="Trebuchet MS"/>
                <a:sym typeface="Trebuchet MS"/>
              </a:rPr>
              <a:t>   	Todavia, São Paulo, 2018</a:t>
            </a:r>
            <a:endParaRPr sz="1800" b="0" i="0" u="none" strike="noStrike" cap="none">
              <a:solidFill>
                <a:srgbClr val="003300"/>
              </a:solidFill>
              <a:highlight>
                <a:schemeClr val="lt1"/>
              </a:highlight>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cda7d82260_0_232"/>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Queridos dias difíceis</a:t>
            </a:r>
            <a:endParaRPr/>
          </a:p>
        </p:txBody>
      </p:sp>
      <p:sp>
        <p:nvSpPr>
          <p:cNvPr id="386" name="Google Shape;386;g3cda7d82260_0_232"/>
          <p:cNvSpPr txBox="1"/>
          <p:nvPr/>
        </p:nvSpPr>
        <p:spPr>
          <a:xfrm>
            <a:off x="8893025" y="956452"/>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pic>
        <p:nvPicPr>
          <p:cNvPr id="387" name="Google Shape;387;g3cda7d82260_0_232"/>
          <p:cNvPicPr preferRelativeResize="0"/>
          <p:nvPr/>
        </p:nvPicPr>
        <p:blipFill rotWithShape="1">
          <a:blip r:embed="rId3">
            <a:alphaModFix/>
          </a:blip>
          <a:srcRect/>
          <a:stretch/>
        </p:blipFill>
        <p:spPr>
          <a:xfrm>
            <a:off x="1819949" y="662875"/>
            <a:ext cx="8201100" cy="5003624"/>
          </a:xfrm>
          <a:prstGeom prst="rect">
            <a:avLst/>
          </a:prstGeom>
          <a:noFill/>
          <a:ln>
            <a:noFill/>
          </a:ln>
        </p:spPr>
      </p:pic>
      <p:sp>
        <p:nvSpPr>
          <p:cNvPr id="388" name="Google Shape;388;g3cda7d82260_0_232"/>
          <p:cNvSpPr txBox="1"/>
          <p:nvPr/>
        </p:nvSpPr>
        <p:spPr>
          <a:xfrm>
            <a:off x="3235650" y="5881200"/>
            <a:ext cx="6010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Trebuchet MS"/>
                <a:ea typeface="Trebuchet MS"/>
                <a:cs typeface="Trebuchet MS"/>
                <a:sym typeface="Trebuchet MS"/>
                <a:hlinkClick r:id="rId4"/>
              </a:rPr>
              <a:t>https://www.youtube.com/watch?v=D183rwzope4</a:t>
            </a:r>
            <a:r>
              <a:rPr lang="en-US" sz="1800" b="1"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cda7d82260_0_220"/>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Queridos dias difíceis</a:t>
            </a:r>
            <a:endParaRPr/>
          </a:p>
        </p:txBody>
      </p:sp>
      <p:sp>
        <p:nvSpPr>
          <p:cNvPr id="395" name="Google Shape;395;g3cda7d82260_0_220"/>
          <p:cNvSpPr txBox="1"/>
          <p:nvPr/>
        </p:nvSpPr>
        <p:spPr>
          <a:xfrm>
            <a:off x="1503871" y="712250"/>
            <a:ext cx="3387000" cy="854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Queridos dias difíceis,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acho que já deu – embora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eu considere prematuro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um definitivo adeus.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Querendo, voltem. Minha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casa é de vocês. Agora,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pensem bem se será mesmo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saudável nos testarmos em</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000"/>
              <a:buFont typeface="Arial"/>
              <a:buNone/>
            </a:pPr>
            <a:br>
              <a:rPr lang="en-US" sz="1000" b="0" i="0" u="none" strike="noStrike" cap="none">
                <a:solidFill>
                  <a:srgbClr val="003300"/>
                </a:solidFill>
                <a:latin typeface="Trebuchet MS"/>
                <a:ea typeface="Trebuchet MS"/>
                <a:cs typeface="Trebuchet MS"/>
                <a:sym typeface="Trebuchet MS"/>
              </a:rPr>
            </a:br>
            <a:br>
              <a:rPr lang="en-US" sz="1000" b="0" i="0" u="none" strike="noStrike" cap="none">
                <a:solidFill>
                  <a:srgbClr val="003300"/>
                </a:solidFill>
                <a:latin typeface="Trebuchet MS"/>
                <a:ea typeface="Trebuchet MS"/>
                <a:cs typeface="Trebuchet MS"/>
                <a:sym typeface="Trebuchet MS"/>
              </a:rPr>
            </a:br>
            <a:endParaRPr sz="10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2200"/>
              <a:buFont typeface="Arial"/>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rgbClr val="000000"/>
              </a:buClr>
              <a:buSzPts val="800"/>
              <a:buFont typeface="Arial"/>
              <a:buNone/>
            </a:pPr>
            <a:endParaRPr sz="800" b="0" i="0" u="none" strike="noStrike" cap="none">
              <a:solidFill>
                <a:srgbClr val="003300"/>
              </a:solidFill>
              <a:highlight>
                <a:srgbClr val="98CBCB"/>
              </a:highlight>
              <a:latin typeface="Trebuchet MS"/>
              <a:ea typeface="Trebuchet MS"/>
              <a:cs typeface="Trebuchet MS"/>
              <a:sym typeface="Trebuchet MS"/>
            </a:endParaRPr>
          </a:p>
        </p:txBody>
      </p:sp>
      <p:sp>
        <p:nvSpPr>
          <p:cNvPr id="396" name="Google Shape;396;g3cda7d82260_0_220"/>
          <p:cNvSpPr txBox="1"/>
          <p:nvPr/>
        </p:nvSpPr>
        <p:spPr>
          <a:xfrm>
            <a:off x="5901826" y="712250"/>
            <a:ext cx="4015500" cy="729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novos convívios tão longos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(também não sou fácil) como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foi desta vez. Menos mal se</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vierem em grupos – tantos,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em tais e tais períodos do mês.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Topam correr o risco? Vão resistir</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até o fim? Podem vir, eu insisto.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Mas contem primeiro até três.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sp>
        <p:nvSpPr>
          <p:cNvPr id="397" name="Google Shape;397;g3cda7d82260_0_220"/>
          <p:cNvSpPr txBox="1"/>
          <p:nvPr/>
        </p:nvSpPr>
        <p:spPr>
          <a:xfrm>
            <a:off x="8893025" y="956452"/>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3749</Words>
  <Application>Microsoft Macintosh PowerPoint</Application>
  <PresentationFormat>Widescreen</PresentationFormat>
  <Paragraphs>416</Paragraphs>
  <Slides>62</Slides>
  <Notes>62</Notes>
  <HiddenSlides>0</HiddenSlides>
  <MMClips>0</MMClips>
  <ScaleCrop>false</ScaleCrop>
  <HeadingPairs>
    <vt:vector size="6" baseType="variant">
      <vt:variant>
        <vt:lpstr>Fontes usadas</vt:lpstr>
      </vt:variant>
      <vt:variant>
        <vt:i4>5</vt:i4>
      </vt:variant>
      <vt:variant>
        <vt:lpstr>Tema</vt:lpstr>
      </vt:variant>
      <vt:variant>
        <vt:i4>4</vt:i4>
      </vt:variant>
      <vt:variant>
        <vt:lpstr>Títulos de slides</vt:lpstr>
      </vt:variant>
      <vt:variant>
        <vt:i4>62</vt:i4>
      </vt:variant>
    </vt:vector>
  </HeadingPairs>
  <TitlesOfParts>
    <vt:vector size="71" baseType="lpstr">
      <vt:lpstr>Arial</vt:lpstr>
      <vt:lpstr>Times New Roman</vt:lpstr>
      <vt:lpstr>Play</vt:lpstr>
      <vt:lpstr>Calibri</vt:lpstr>
      <vt:lpstr>Trebuchet MS</vt:lpstr>
      <vt:lpstr>Tema do Office</vt:lpstr>
      <vt:lpstr>Tema do Office</vt:lpstr>
      <vt:lpstr>Tema do Office</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Cantiga de Caminho</vt:lpstr>
      <vt:lpstr>Queridos dias difíceis</vt:lpstr>
      <vt:lpstr>Queridos dias difíceis</vt:lpstr>
      <vt:lpstr>Quais impressões, sensações ou imagens o poema desperta em vocês?   Que efeito provoca a escolha de escrever como se fosse uma carta dirigida aos “dias difíceis”?  Por que o poema chama os “dias difíceis” de “queridos”? O que essa escolha de palavra provoca em vocês?  O que significa dizer “acho que já deu”, mas não querer um “definitivo adeus”?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Destaques: 83% mencionam a Reescrita de contos e Revisão </vt:lpstr>
      <vt:lpstr>Apresentação do PowerPoint</vt:lpstr>
      <vt:lpstr>Ponto de atenção: o trabalho para além da produção textual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Conhecer o acervo literário: Além de explorar os livros enviados, vamos fazer alguns combinados sobre seus usos.</vt:lpstr>
      <vt:lpstr>Apresentação do PowerPoint</vt:lpstr>
      <vt:lpstr>Apresentação do PowerPoint</vt:lpstr>
      <vt:lpstr>Apresentação do PowerPoint</vt:lpstr>
      <vt:lpstr>Tematização da prática de sala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Planejamento da prática e proposta de registro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bruno.coelho.queiroz@vale.com</dc:creator>
  <cp:lastModifiedBy>ERICA DUTRA</cp:lastModifiedBy>
  <cp:revision>3</cp:revision>
  <dcterms:created xsi:type="dcterms:W3CDTF">2021-02-10T12:29:23Z</dcterms:created>
  <dcterms:modified xsi:type="dcterms:W3CDTF">2026-03-31T00:33:39Z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0x01010075467E5792BD2C46A4DEE73301ABD4C7</vt:lpwstr>
  </property>
</Properties>
</file>